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2.xml" ContentType="application/vnd.openxmlformats-officedocument.presentationml.comments+xml"/>
  <Override PartName="/ppt/notesSlides/notesSlide8.xml" ContentType="application/vnd.openxmlformats-officedocument.presentationml.notesSlide+xml"/>
  <Override PartName="/ppt/comments/comment3.xml" ContentType="application/vnd.openxmlformats-officedocument.presentationml.comments+xml"/>
  <Override PartName="/ppt/comments/comment4.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8" r:id="rId3"/>
  </p:sldMasterIdLst>
  <p:notesMasterIdLst>
    <p:notesMasterId r:id="rId37"/>
  </p:notesMasterIdLst>
  <p:sldIdLst>
    <p:sldId id="285" r:id="rId4"/>
    <p:sldId id="321" r:id="rId5"/>
    <p:sldId id="320" r:id="rId6"/>
    <p:sldId id="316" r:id="rId7"/>
    <p:sldId id="259" r:id="rId8"/>
    <p:sldId id="291" r:id="rId9"/>
    <p:sldId id="264" r:id="rId10"/>
    <p:sldId id="322" r:id="rId11"/>
    <p:sldId id="319" r:id="rId12"/>
    <p:sldId id="265" r:id="rId13"/>
    <p:sldId id="266" r:id="rId14"/>
    <p:sldId id="267" r:id="rId15"/>
    <p:sldId id="295" r:id="rId16"/>
    <p:sldId id="296" r:id="rId17"/>
    <p:sldId id="299" r:id="rId18"/>
    <p:sldId id="280" r:id="rId19"/>
    <p:sldId id="288" r:id="rId20"/>
    <p:sldId id="323" r:id="rId21"/>
    <p:sldId id="297" r:id="rId22"/>
    <p:sldId id="290" r:id="rId23"/>
    <p:sldId id="313" r:id="rId24"/>
    <p:sldId id="309" r:id="rId25"/>
    <p:sldId id="310" r:id="rId26"/>
    <p:sldId id="311" r:id="rId27"/>
    <p:sldId id="300" r:id="rId28"/>
    <p:sldId id="318" r:id="rId29"/>
    <p:sldId id="283" r:id="rId30"/>
    <p:sldId id="289" r:id="rId31"/>
    <p:sldId id="298" r:id="rId32"/>
    <p:sldId id="315" r:id="rId33"/>
    <p:sldId id="312" r:id="rId34"/>
    <p:sldId id="284" r:id="rId35"/>
    <p:sldId id="287"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1">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ie Taylor" initials="AT" lastIdx="2" clrIdx="0">
    <p:extLst/>
  </p:cmAuthor>
  <p:cmAuthor id="2" name="Administrator" initials="A"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3073" autoAdjust="0"/>
  </p:normalViewPr>
  <p:slideViewPr>
    <p:cSldViewPr>
      <p:cViewPr>
        <p:scale>
          <a:sx n="60" d="100"/>
          <a:sy n="60" d="100"/>
        </p:scale>
        <p:origin x="-1656" y="-258"/>
      </p:cViewPr>
      <p:guideLst>
        <p:guide orient="horz" pos="2161"/>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8-08-22T09:55:57.180" idx="1">
    <p:pos x="10" y="10"/>
    <p:text>Too busy, but it is important information
</p:text>
  </p:cm>
</p:cmLst>
</file>

<file path=ppt/comments/comment2.xml><?xml version="1.0" encoding="utf-8"?>
<p:cmLst xmlns:a="http://schemas.openxmlformats.org/drawingml/2006/main" xmlns:r="http://schemas.openxmlformats.org/officeDocument/2006/relationships" xmlns:p="http://schemas.openxmlformats.org/presentationml/2006/main">
  <p:cm authorId="2" dt="2018-08-22T10:01:12.495" idx="3">
    <p:pos x="10" y="10"/>
    <p:text>Offer structured drinks round to ensure drinks are offered throughout the day. instead of the support and encouragement slide
Think about what to do in these drink round
Use of colour, choice of drinks, support required, type of cups etc.
Use of a drinks diary to make sure people are drinking encough
Think about offering more fluids when people are ill - sweating, vomiting/diarrhoea etc.</p:text>
  </p:cm>
</p:cmLst>
</file>

<file path=ppt/comments/comment3.xml><?xml version="1.0" encoding="utf-8"?>
<p:cmLst xmlns:a="http://schemas.openxmlformats.org/drawingml/2006/main" xmlns:r="http://schemas.openxmlformats.org/officeDocument/2006/relationships" xmlns:p="http://schemas.openxmlformats.org/presentationml/2006/main">
  <p:cm authorId="2" dt="2018-08-22T10:02:19.121" idx="4">
    <p:pos x="10" y="10"/>
    <p:text>New irritability and signs of confusion.
Re-order
Dark urine no 3</p:text>
  </p:cm>
</p:cmLst>
</file>

<file path=ppt/comments/comment4.xml><?xml version="1.0" encoding="utf-8"?>
<p:cmLst xmlns:a="http://schemas.openxmlformats.org/drawingml/2006/main" xmlns:r="http://schemas.openxmlformats.org/officeDocument/2006/relationships" xmlns:p="http://schemas.openxmlformats.org/presentationml/2006/main">
  <p:cm authorId="2" dt="2018-08-22T10:03:12.749" idx="5">
    <p:pos x="10" y="10"/>
    <p:text>Certain food changes urine colour</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3FBA44-F736-48BC-BCEA-32C229A6E40D}" type="datetimeFigureOut">
              <a:rPr lang="en-GB" smtClean="0"/>
              <a:t>27/11/2018</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E43AD7-639E-41AB-9DAE-93832C35446E}" type="slidenum">
              <a:rPr lang="en-GB" smtClean="0"/>
              <a:t>‹#›</a:t>
            </a:fld>
            <a:endParaRPr lang="en-GB" dirty="0"/>
          </a:p>
        </p:txBody>
      </p:sp>
    </p:spTree>
    <p:extLst>
      <p:ext uri="{BB962C8B-B14F-4D97-AF65-F5344CB8AC3E}">
        <p14:creationId xmlns:p14="http://schemas.microsoft.com/office/powerpoint/2010/main" val="2034383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0C6C58C-8A5F-45E7-9096-97047AA5A66A}" type="slidenum">
              <a:rPr lang="en-GB" smtClean="0">
                <a:solidFill>
                  <a:prstClr val="black"/>
                </a:solidFill>
              </a:rPr>
              <a:pPr/>
              <a:t>2</a:t>
            </a:fld>
            <a:endParaRPr lang="en-GB" dirty="0">
              <a:solidFill>
                <a:prstClr val="black"/>
              </a:solidFill>
            </a:endParaRPr>
          </a:p>
        </p:txBody>
      </p:sp>
    </p:spTree>
    <p:extLst>
      <p:ext uri="{BB962C8B-B14F-4D97-AF65-F5344CB8AC3E}">
        <p14:creationId xmlns:p14="http://schemas.microsoft.com/office/powerpoint/2010/main" val="3385229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0C6C58C-8A5F-45E7-9096-97047AA5A66A}" type="slidenum">
              <a:rPr lang="en-GB" smtClean="0">
                <a:solidFill>
                  <a:prstClr val="black"/>
                </a:solidFill>
              </a:rPr>
              <a:pPr/>
              <a:t>7</a:t>
            </a:fld>
            <a:endParaRPr lang="en-GB" dirty="0">
              <a:solidFill>
                <a:prstClr val="black"/>
              </a:solidFill>
            </a:endParaRPr>
          </a:p>
        </p:txBody>
      </p:sp>
    </p:spTree>
    <p:extLst>
      <p:ext uri="{BB962C8B-B14F-4D97-AF65-F5344CB8AC3E}">
        <p14:creationId xmlns:p14="http://schemas.microsoft.com/office/powerpoint/2010/main" val="3566131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baseline="0" dirty="0" smtClean="0"/>
              <a:t> </a:t>
            </a:r>
          </a:p>
        </p:txBody>
      </p:sp>
      <p:sp>
        <p:nvSpPr>
          <p:cNvPr id="4" name="Slide Number Placeholder 3"/>
          <p:cNvSpPr>
            <a:spLocks noGrp="1"/>
          </p:cNvSpPr>
          <p:nvPr>
            <p:ph type="sldNum" sz="quarter" idx="10"/>
          </p:nvPr>
        </p:nvSpPr>
        <p:spPr/>
        <p:txBody>
          <a:bodyPr/>
          <a:lstStyle/>
          <a:p>
            <a:fld id="{6EB4977F-0994-4042-9A44-43160F37EDB0}" type="slidenum">
              <a:rPr lang="en-GB" smtClean="0">
                <a:solidFill>
                  <a:prstClr val="black"/>
                </a:solidFill>
              </a:rPr>
              <a:pPr/>
              <a:t>10</a:t>
            </a:fld>
            <a:endParaRPr lang="en-GB" dirty="0">
              <a:solidFill>
                <a:prstClr val="black"/>
              </a:solidFill>
            </a:endParaRPr>
          </a:p>
        </p:txBody>
      </p:sp>
    </p:spTree>
    <p:extLst>
      <p:ext uri="{BB962C8B-B14F-4D97-AF65-F5344CB8AC3E}">
        <p14:creationId xmlns:p14="http://schemas.microsoft.com/office/powerpoint/2010/main" val="96965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459A939E-91E4-4E57-9E59-3111B414C125}" type="slidenum">
              <a:rPr lang="en-GB" smtClean="0">
                <a:solidFill>
                  <a:prstClr val="black"/>
                </a:solidFill>
              </a:rPr>
              <a:pPr/>
              <a:t>11</a:t>
            </a:fld>
            <a:endParaRPr lang="en-GB" dirty="0">
              <a:solidFill>
                <a:prstClr val="black"/>
              </a:solidFill>
            </a:endParaRPr>
          </a:p>
        </p:txBody>
      </p:sp>
    </p:spTree>
    <p:extLst>
      <p:ext uri="{BB962C8B-B14F-4D97-AF65-F5344CB8AC3E}">
        <p14:creationId xmlns:p14="http://schemas.microsoft.com/office/powerpoint/2010/main" val="3826596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59A939E-91E4-4E57-9E59-3111B414C125}" type="slidenum">
              <a:rPr lang="en-GB" smtClean="0">
                <a:solidFill>
                  <a:prstClr val="black"/>
                </a:solidFill>
              </a:rPr>
              <a:pPr/>
              <a:t>12</a:t>
            </a:fld>
            <a:endParaRPr lang="en-GB" dirty="0">
              <a:solidFill>
                <a:prstClr val="black"/>
              </a:solidFill>
            </a:endParaRPr>
          </a:p>
        </p:txBody>
      </p:sp>
    </p:spTree>
    <p:extLst>
      <p:ext uri="{BB962C8B-B14F-4D97-AF65-F5344CB8AC3E}">
        <p14:creationId xmlns:p14="http://schemas.microsoft.com/office/powerpoint/2010/main" val="2144309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59A939E-91E4-4E57-9E59-3111B414C125}" type="slidenum">
              <a:rPr lang="en-GB" smtClean="0">
                <a:solidFill>
                  <a:prstClr val="black"/>
                </a:solidFill>
              </a:rPr>
              <a:pPr/>
              <a:t>13</a:t>
            </a:fld>
            <a:endParaRPr lang="en-GB" dirty="0">
              <a:solidFill>
                <a:prstClr val="black"/>
              </a:solidFill>
            </a:endParaRPr>
          </a:p>
        </p:txBody>
      </p:sp>
    </p:spTree>
    <p:extLst>
      <p:ext uri="{BB962C8B-B14F-4D97-AF65-F5344CB8AC3E}">
        <p14:creationId xmlns:p14="http://schemas.microsoft.com/office/powerpoint/2010/main" val="2144309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59A939E-91E4-4E57-9E59-3111B414C125}" type="slidenum">
              <a:rPr lang="en-GB" smtClean="0">
                <a:solidFill>
                  <a:prstClr val="black"/>
                </a:solidFill>
              </a:rPr>
              <a:pPr/>
              <a:t>14</a:t>
            </a:fld>
            <a:endParaRPr lang="en-GB" dirty="0">
              <a:solidFill>
                <a:prstClr val="black"/>
              </a:solidFill>
            </a:endParaRPr>
          </a:p>
        </p:txBody>
      </p:sp>
    </p:spTree>
    <p:extLst>
      <p:ext uri="{BB962C8B-B14F-4D97-AF65-F5344CB8AC3E}">
        <p14:creationId xmlns:p14="http://schemas.microsoft.com/office/powerpoint/2010/main" val="2144309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59A939E-91E4-4E57-9E59-3111B414C125}" type="slidenum">
              <a:rPr lang="en-GB" smtClean="0">
                <a:solidFill>
                  <a:prstClr val="black"/>
                </a:solidFill>
              </a:rPr>
              <a:pPr/>
              <a:t>19</a:t>
            </a:fld>
            <a:endParaRPr lang="en-GB" dirty="0">
              <a:solidFill>
                <a:prstClr val="black"/>
              </a:solidFill>
            </a:endParaRPr>
          </a:p>
        </p:txBody>
      </p:sp>
    </p:spTree>
    <p:extLst>
      <p:ext uri="{BB962C8B-B14F-4D97-AF65-F5344CB8AC3E}">
        <p14:creationId xmlns:p14="http://schemas.microsoft.com/office/powerpoint/2010/main" val="21443095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16.png"/><Relationship Id="rId2" Type="http://schemas.openxmlformats.org/officeDocument/2006/relationships/image" Target="../media/image21.jp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g"/><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2.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6.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2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24.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2.xml"/><Relationship Id="rId5" Type="http://schemas.openxmlformats.org/officeDocument/2006/relationships/image" Target="../media/image13.png"/><Relationship Id="rId4" Type="http://schemas.openxmlformats.org/officeDocument/2006/relationships/image" Target="../media/image6.jpe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0.jpg"/><Relationship Id="rId7" Type="http://schemas.openxmlformats.org/officeDocument/2006/relationships/image" Target="../media/image6.jpeg"/><Relationship Id="rId2" Type="http://schemas.openxmlformats.org/officeDocument/2006/relationships/image" Target="../media/image9.jpg"/><Relationship Id="rId1" Type="http://schemas.openxmlformats.org/officeDocument/2006/relationships/slideMaster" Target="../slideMasters/slideMaster2.xml"/><Relationship Id="rId6" Type="http://schemas.openxmlformats.org/officeDocument/2006/relationships/image" Target="../media/image5.jpg"/><Relationship Id="rId5" Type="http://schemas.openxmlformats.org/officeDocument/2006/relationships/image" Target="../media/image12.jpg"/><Relationship Id="rId4" Type="http://schemas.openxmlformats.org/officeDocument/2006/relationships/image" Target="../media/image11.jp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14.jp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8.jp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19.png"/><Relationship Id="rId4" Type="http://schemas.openxmlformats.org/officeDocument/2006/relationships/image" Target="../media/image6.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2.xml"/><Relationship Id="rId5" Type="http://schemas.openxmlformats.org/officeDocument/2006/relationships/image" Target="../media/image13.png"/><Relationship Id="rId4"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8.png"/><Relationship Id="rId2" Type="http://schemas.openxmlformats.org/officeDocument/2006/relationships/image" Target="../media/image21.jpg"/><Relationship Id="rId1" Type="http://schemas.openxmlformats.org/officeDocument/2006/relationships/slideMaster" Target="../slideMasters/slideMaster2.xml"/><Relationship Id="rId6" Type="http://schemas.openxmlformats.org/officeDocument/2006/relationships/image" Target="../media/image6.jpeg"/><Relationship Id="rId5" Type="http://schemas.openxmlformats.org/officeDocument/2006/relationships/image" Target="../media/image5.jpg"/><Relationship Id="rId4"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2.jp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6.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Master" Target="../slideMasters/slideMaster3.xml"/><Relationship Id="rId4" Type="http://schemas.openxmlformats.org/officeDocument/2006/relationships/image" Target="../media/image25.jpe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3.xml"/><Relationship Id="rId5" Type="http://schemas.openxmlformats.org/officeDocument/2006/relationships/image" Target="../media/image17.png"/><Relationship Id="rId4" Type="http://schemas.openxmlformats.org/officeDocument/2006/relationships/image" Target="../media/image6.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6.jpeg"/></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jpg"/><Relationship Id="rId7" Type="http://schemas.openxmlformats.org/officeDocument/2006/relationships/image" Target="../media/image6.jpeg"/><Relationship Id="rId2" Type="http://schemas.openxmlformats.org/officeDocument/2006/relationships/image" Target="../media/image9.jpg"/><Relationship Id="rId1" Type="http://schemas.openxmlformats.org/officeDocument/2006/relationships/slideMaster" Target="../slideMasters/slideMaster3.xml"/><Relationship Id="rId6" Type="http://schemas.openxmlformats.org/officeDocument/2006/relationships/image" Target="../media/image5.jpg"/><Relationship Id="rId5" Type="http://schemas.openxmlformats.org/officeDocument/2006/relationships/image" Target="../media/image12.jpg"/><Relationship Id="rId4" Type="http://schemas.openxmlformats.org/officeDocument/2006/relationships/image" Target="../media/image11.jp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14.jp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8.jpg"/><Relationship Id="rId1" Type="http://schemas.openxmlformats.org/officeDocument/2006/relationships/slideMaster" Target="../slideMasters/slideMaster3.xml"/><Relationship Id="rId6" Type="http://schemas.openxmlformats.org/officeDocument/2006/relationships/image" Target="../media/image8.png"/><Relationship Id="rId5" Type="http://schemas.openxmlformats.org/officeDocument/2006/relationships/image" Target="../media/image19.png"/><Relationship Id="rId4" Type="http://schemas.openxmlformats.org/officeDocument/2006/relationships/image" Target="../media/image6.jpe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8.png"/><Relationship Id="rId2" Type="http://schemas.openxmlformats.org/officeDocument/2006/relationships/image" Target="../media/image21.jpg"/><Relationship Id="rId1" Type="http://schemas.openxmlformats.org/officeDocument/2006/relationships/slideMaster" Target="../slideMasters/slideMaster3.xml"/><Relationship Id="rId6" Type="http://schemas.openxmlformats.org/officeDocument/2006/relationships/image" Target="../media/image6.jpeg"/><Relationship Id="rId5" Type="http://schemas.openxmlformats.org/officeDocument/2006/relationships/image" Target="../media/image5.jpg"/><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2.jpg"/><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6.jpe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jpg"/><Relationship Id="rId7" Type="http://schemas.openxmlformats.org/officeDocument/2006/relationships/image" Target="../media/image6.jpeg"/><Relationship Id="rId2" Type="http://schemas.openxmlformats.org/officeDocument/2006/relationships/image" Target="../media/image9.jp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12.jpg"/><Relationship Id="rId4" Type="http://schemas.openxmlformats.org/officeDocument/2006/relationships/image" Target="../media/image11.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14.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8.jp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6.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1036800" y="326098"/>
            <a:ext cx="7167600" cy="5255933"/>
          </a:xfrm>
          <a:prstGeom prst="rect">
            <a:avLst/>
          </a:prstGeom>
        </p:spPr>
      </p:pic>
      <p:sp>
        <p:nvSpPr>
          <p:cNvPr id="12" name="Text Placeholder 11"/>
          <p:cNvSpPr>
            <a:spLocks noGrp="1"/>
          </p:cNvSpPr>
          <p:nvPr>
            <p:ph type="body" sz="quarter" idx="10"/>
          </p:nvPr>
        </p:nvSpPr>
        <p:spPr>
          <a:xfrm>
            <a:off x="1585920" y="1371531"/>
            <a:ext cx="6116483" cy="3647873"/>
          </a:xfrm>
        </p:spPr>
        <p:txBody>
          <a:bodyPr/>
          <a:lstStyle>
            <a:lvl1pPr marL="0" indent="0">
              <a:lnSpc>
                <a:spcPts val="2700"/>
              </a:lnSpc>
              <a:spcAft>
                <a:spcPts val="0"/>
              </a:spcAft>
              <a:buFontTx/>
              <a:buNone/>
              <a:defRPr sz="2850" b="1">
                <a:solidFill>
                  <a:schemeClr val="bg1"/>
                </a:solidFill>
              </a:defRPr>
            </a:lvl1pPr>
            <a:lvl2pPr marL="0" indent="0">
              <a:lnSpc>
                <a:spcPts val="2700"/>
              </a:lnSpc>
              <a:spcAft>
                <a:spcPts val="0"/>
              </a:spcAft>
              <a:buFontTx/>
              <a:buNone/>
              <a:defRPr sz="2850" b="1">
                <a:solidFill>
                  <a:schemeClr val="accent2"/>
                </a:solidFill>
              </a:defRPr>
            </a:lvl2pPr>
            <a:lvl3pPr marL="0" indent="0">
              <a:lnSpc>
                <a:spcPts val="1621"/>
              </a:lnSpc>
              <a:spcAft>
                <a:spcPts val="0"/>
              </a:spcAft>
              <a:buFontTx/>
              <a:buNone/>
              <a:defRPr sz="1350" b="1">
                <a:solidFill>
                  <a:schemeClr val="bg1"/>
                </a:solidFill>
              </a:defRPr>
            </a:lvl3pPr>
            <a:lvl4pPr marL="0" indent="0">
              <a:lnSpc>
                <a:spcPts val="1621"/>
              </a:lnSpc>
              <a:spcAft>
                <a:spcPts val="0"/>
              </a:spcAft>
              <a:buFontTx/>
              <a:buNone/>
              <a:defRPr sz="1350">
                <a:solidFill>
                  <a:schemeClr val="bg1"/>
                </a:solidFill>
              </a:defRPr>
            </a:lvl4pPr>
            <a:lvl5pPr marL="0" indent="0">
              <a:lnSpc>
                <a:spcPts val="1621"/>
              </a:lnSpc>
              <a:spcAft>
                <a:spcPts val="0"/>
              </a:spcAft>
              <a:buFontTx/>
              <a:buNone/>
              <a:defRPr sz="135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1026" name="Picture 2" descr="C:\Users\nbj3480\Workshare\Folders\Think Kidneys Final Brand Assets\AKI\Logos\JPEG\Think_Kidney_logo_RGB_72dpi.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9552" y="5733256"/>
            <a:ext cx="2411760" cy="87581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nbj3480\AppData\Local\Temp\Rar$DIa0.443\TK_lock_up_Blue_300dpi.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315217" y="5582031"/>
            <a:ext cx="3180711" cy="1027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4830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4256" y="2377519"/>
            <a:ext cx="3497763" cy="2602370"/>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88035" y="2377514"/>
            <a:ext cx="3177357" cy="2655722"/>
          </a:xfrm>
          <a:prstGeom prst="rect">
            <a:avLst/>
          </a:prstGeom>
        </p:spPr>
      </p:pic>
      <p:sp>
        <p:nvSpPr>
          <p:cNvPr id="12" name="Content Placeholder 2"/>
          <p:cNvSpPr>
            <a:spLocks noGrp="1"/>
          </p:cNvSpPr>
          <p:nvPr>
            <p:ph idx="13"/>
          </p:nvPr>
        </p:nvSpPr>
        <p:spPr>
          <a:xfrm>
            <a:off x="884253" y="1677602"/>
            <a:ext cx="3521187" cy="4199672"/>
          </a:xfrm>
        </p:spPr>
        <p:txBody>
          <a:bodyPr>
            <a:normAutofit/>
          </a:bodyPr>
          <a:lstStyle>
            <a:lvl1pPr marL="165100" indent="0">
              <a:lnSpc>
                <a:spcPts val="1100"/>
              </a:lnSpc>
              <a:spcAft>
                <a:spcPts val="0"/>
              </a:spcAft>
              <a:defRPr sz="1100" b="1"/>
            </a:lvl1pPr>
            <a:lvl2pPr marL="165100" indent="0">
              <a:lnSpc>
                <a:spcPts val="1100"/>
              </a:lnSpc>
              <a:spcAft>
                <a:spcPts val="600"/>
              </a:spcAft>
              <a:buFontTx/>
              <a:buNone/>
              <a:defRPr sz="1100"/>
            </a:lvl2pPr>
            <a:lvl3pPr marL="163513" indent="-163513">
              <a:lnSpc>
                <a:spcPts val="1100"/>
              </a:lnSpc>
              <a:spcAft>
                <a:spcPts val="600"/>
              </a:spcAft>
              <a:buFontTx/>
              <a:buBlip>
                <a:blip r:embed="rId4"/>
              </a:buBlip>
              <a:tabLst/>
              <a:defRPr sz="1100"/>
            </a:lvl3pPr>
            <a:lvl4pPr marL="309563" indent="-142875">
              <a:lnSpc>
                <a:spcPts val="1100"/>
              </a:lnSpc>
              <a:spcAft>
                <a:spcPts val="600"/>
              </a:spcAft>
              <a:defRPr sz="1100"/>
            </a:lvl4pPr>
            <a:lvl5pPr marL="428625" indent="-109538">
              <a:lnSpc>
                <a:spcPts val="1100"/>
              </a:lnSpc>
              <a:spcAft>
                <a:spcPts val="600"/>
              </a:spcAft>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pic>
        <p:nvPicPr>
          <p:cNvPr id="9" name="Picture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90114" y="6001200"/>
            <a:ext cx="7436977" cy="100584"/>
          </a:xfrm>
          <a:prstGeom prst="rect">
            <a:avLst/>
          </a:prstGeom>
        </p:spPr>
      </p:pic>
      <p:sp>
        <p:nvSpPr>
          <p:cNvPr id="5" name="Date Placeholder 4"/>
          <p:cNvSpPr>
            <a:spLocks noGrp="1"/>
          </p:cNvSpPr>
          <p:nvPr>
            <p:ph type="dt" sz="half" idx="10"/>
          </p:nvPr>
        </p:nvSpPr>
        <p:spPr/>
        <p:txBody>
          <a:bodyPr/>
          <a:lstStyle/>
          <a:p>
            <a:fld id="{B6767409-89FF-4CA1-BAE6-564545E1519B}" type="datetime1">
              <a:rPr lang="en-US" smtClean="0">
                <a:solidFill>
                  <a:srgbClr val="4F4C4D"/>
                </a:solidFill>
              </a:rPr>
              <a:t>11/27/2018</a:t>
            </a:fld>
            <a:endParaRPr lang="en-GB" dirty="0">
              <a:solidFill>
                <a:srgbClr val="4F4C4D"/>
              </a:solidFill>
            </a:endParaRPr>
          </a:p>
        </p:txBody>
      </p:sp>
      <p:sp>
        <p:nvSpPr>
          <p:cNvPr id="6" name="Footer Placeholder 5"/>
          <p:cNvSpPr>
            <a:spLocks noGrp="1"/>
          </p:cNvSpPr>
          <p:nvPr>
            <p:ph type="ftr" sz="quarter" idx="11"/>
          </p:nvPr>
        </p:nvSpPr>
        <p:spPr/>
        <p:txBody>
          <a:bodyPr/>
          <a:lstStyle/>
          <a:p>
            <a:r>
              <a:rPr lang="en-GB" smtClean="0">
                <a:solidFill>
                  <a:srgbClr val="4F4C4D"/>
                </a:solidFill>
              </a:rPr>
              <a:t>Acute Kidney Injury and Care Homes </a:t>
            </a:r>
            <a:endParaRPr lang="en-GB" dirty="0">
              <a:solidFill>
                <a:srgbClr val="4F4C4D"/>
              </a:solidFill>
            </a:endParaRPr>
          </a:p>
        </p:txBody>
      </p:sp>
      <p:sp>
        <p:nvSpPr>
          <p:cNvPr id="7" name="Slide Number Placeholder 6"/>
          <p:cNvSpPr>
            <a:spLocks noGrp="1"/>
          </p:cNvSpPr>
          <p:nvPr>
            <p:ph type="sldNum" sz="quarter" idx="12"/>
          </p:nvPr>
        </p:nvSpPr>
        <p:spPr/>
        <p:txBody>
          <a:bodyPr/>
          <a:lstStyle/>
          <a:p>
            <a:r>
              <a:rPr lang="en-GB" b="1" dirty="0" smtClean="0">
                <a:solidFill>
                  <a:srgbClr val="F7991C"/>
                </a:solidFill>
                <a:latin typeface="Arial"/>
                <a:cs typeface="Arial"/>
              </a:rPr>
              <a:t>|</a:t>
            </a:r>
            <a:r>
              <a:rPr lang="en-GB" b="1" dirty="0" smtClean="0">
                <a:solidFill>
                  <a:srgbClr val="4F4C4D"/>
                </a:solidFill>
                <a:latin typeface="Arial"/>
                <a:cs typeface="Arial"/>
              </a:rPr>
              <a:t> </a:t>
            </a:r>
            <a:fld id="{2289BD24-5FBE-4872-92C9-E6006BF50BD7}" type="slidenum">
              <a:rPr lang="en-GB" smtClean="0">
                <a:solidFill>
                  <a:srgbClr val="4F4C4D"/>
                </a:solidFill>
              </a:rPr>
              <a:pPr/>
              <a:t>‹#›</a:t>
            </a:fld>
            <a:endParaRPr lang="en-GB" dirty="0">
              <a:solidFill>
                <a:srgbClr val="4F4C4D"/>
              </a:solidFill>
            </a:endParaRPr>
          </a:p>
        </p:txBody>
      </p:sp>
      <p:sp>
        <p:nvSpPr>
          <p:cNvPr id="11" name="Title 1"/>
          <p:cNvSpPr>
            <a:spLocks noGrp="1"/>
          </p:cNvSpPr>
          <p:nvPr>
            <p:ph type="title"/>
          </p:nvPr>
        </p:nvSpPr>
        <p:spPr>
          <a:xfrm>
            <a:off x="1044000" y="620692"/>
            <a:ext cx="7121250" cy="384721"/>
          </a:xfrm>
        </p:spPr>
        <p:txBody>
          <a:bodyPr wrap="square">
            <a:spAutoFit/>
          </a:bodyPr>
          <a:lstStyle/>
          <a:p>
            <a:r>
              <a:rPr lang="en-US" smtClean="0"/>
              <a:t>Click to edit Master title style</a:t>
            </a:r>
            <a:endParaRPr lang="en-GB" dirty="0"/>
          </a:p>
        </p:txBody>
      </p:sp>
      <p:sp>
        <p:nvSpPr>
          <p:cNvPr id="14" name="Content Placeholder 2"/>
          <p:cNvSpPr>
            <a:spLocks noGrp="1"/>
          </p:cNvSpPr>
          <p:nvPr>
            <p:ph idx="15"/>
          </p:nvPr>
        </p:nvSpPr>
        <p:spPr>
          <a:xfrm>
            <a:off x="4788024" y="1678449"/>
            <a:ext cx="3384376" cy="4199672"/>
          </a:xfrm>
        </p:spPr>
        <p:txBody>
          <a:bodyPr>
            <a:normAutofit/>
          </a:bodyPr>
          <a:lstStyle>
            <a:lvl1pPr marL="169863" indent="0">
              <a:lnSpc>
                <a:spcPts val="1100"/>
              </a:lnSpc>
              <a:spcAft>
                <a:spcPts val="0"/>
              </a:spcAft>
              <a:defRPr sz="1100" b="1"/>
            </a:lvl1pPr>
            <a:lvl2pPr marL="169863" indent="0">
              <a:lnSpc>
                <a:spcPts val="1100"/>
              </a:lnSpc>
              <a:spcAft>
                <a:spcPts val="600"/>
              </a:spcAft>
              <a:buFontTx/>
              <a:buNone/>
              <a:defRPr sz="1100"/>
            </a:lvl2pPr>
            <a:lvl3pPr marL="163513" indent="-163513">
              <a:lnSpc>
                <a:spcPts val="1100"/>
              </a:lnSpc>
              <a:spcAft>
                <a:spcPts val="600"/>
              </a:spcAft>
              <a:buFontTx/>
              <a:buBlip>
                <a:blip r:embed="rId4"/>
              </a:buBlip>
              <a:tabLst/>
              <a:defRPr sz="1100"/>
            </a:lvl3pPr>
            <a:lvl4pPr marL="309563" indent="-142875">
              <a:lnSpc>
                <a:spcPts val="1100"/>
              </a:lnSpc>
              <a:spcAft>
                <a:spcPts val="600"/>
              </a:spcAft>
              <a:defRPr sz="1100"/>
            </a:lvl4pPr>
            <a:lvl5pPr marL="428625" indent="-109538">
              <a:lnSpc>
                <a:spcPts val="1100"/>
              </a:lnSpc>
              <a:spcAft>
                <a:spcPts val="600"/>
              </a:spcAft>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10242" name="Picture 2"/>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67544" y="6101784"/>
            <a:ext cx="1420947" cy="517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076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2" name="Content Placeholder 2"/>
          <p:cNvSpPr>
            <a:spLocks noGrp="1"/>
          </p:cNvSpPr>
          <p:nvPr>
            <p:ph idx="13"/>
          </p:nvPr>
        </p:nvSpPr>
        <p:spPr>
          <a:xfrm>
            <a:off x="885956" y="1677602"/>
            <a:ext cx="3523973" cy="4199672"/>
          </a:xfrm>
        </p:spPr>
        <p:txBody>
          <a:bodyPr/>
          <a:lstStyle>
            <a:lvl1pPr marL="164394" indent="0">
              <a:lnSpc>
                <a:spcPts val="1876"/>
              </a:lnSpc>
              <a:defRPr sz="1900"/>
            </a:lvl1pPr>
            <a:lvl2pPr marL="164394" indent="-164394">
              <a:lnSpc>
                <a:spcPts val="1876"/>
              </a:lnSpc>
              <a:defRPr sz="1900"/>
            </a:lvl2pPr>
            <a:lvl3pPr>
              <a:lnSpc>
                <a:spcPts val="1501"/>
              </a:lnSpc>
              <a:defRPr sz="1500"/>
            </a:lvl3pPr>
            <a:lvl4pPr>
              <a:lnSpc>
                <a:spcPts val="1501"/>
              </a:lnSpc>
              <a:defRPr sz="1500"/>
            </a:lvl4pPr>
            <a:lvl5pPr>
              <a:lnSpc>
                <a:spcPts val="1501"/>
              </a:lnSpc>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114" y="6001200"/>
            <a:ext cx="7436977" cy="100584"/>
          </a:xfrm>
          <a:prstGeom prst="rect">
            <a:avLst/>
          </a:prstGeom>
        </p:spPr>
      </p:pic>
      <p:sp>
        <p:nvSpPr>
          <p:cNvPr id="5" name="Date Placeholder 4"/>
          <p:cNvSpPr>
            <a:spLocks noGrp="1"/>
          </p:cNvSpPr>
          <p:nvPr>
            <p:ph type="dt" sz="half" idx="10"/>
          </p:nvPr>
        </p:nvSpPr>
        <p:spPr/>
        <p:txBody>
          <a:bodyPr/>
          <a:lstStyle/>
          <a:p>
            <a:fld id="{CBE1D981-F486-4423-A1BC-D7281A7AE76A}" type="datetime1">
              <a:rPr lang="en-US" smtClean="0">
                <a:solidFill>
                  <a:srgbClr val="4F4C4D"/>
                </a:solidFill>
              </a:rPr>
              <a:t>11/27/2018</a:t>
            </a:fld>
            <a:endParaRPr lang="en-GB" dirty="0">
              <a:solidFill>
                <a:srgbClr val="4F4C4D"/>
              </a:solidFill>
            </a:endParaRPr>
          </a:p>
        </p:txBody>
      </p:sp>
      <p:sp>
        <p:nvSpPr>
          <p:cNvPr id="6" name="Footer Placeholder 5"/>
          <p:cNvSpPr>
            <a:spLocks noGrp="1"/>
          </p:cNvSpPr>
          <p:nvPr>
            <p:ph type="ftr" sz="quarter" idx="11"/>
          </p:nvPr>
        </p:nvSpPr>
        <p:spPr/>
        <p:txBody>
          <a:bodyPr/>
          <a:lstStyle/>
          <a:p>
            <a:r>
              <a:rPr lang="en-GB" smtClean="0">
                <a:solidFill>
                  <a:srgbClr val="4F4C4D"/>
                </a:solidFill>
              </a:rPr>
              <a:t>Acute Kidney Injury and Care Homes </a:t>
            </a:r>
            <a:endParaRPr lang="en-GB" dirty="0">
              <a:solidFill>
                <a:srgbClr val="4F4C4D"/>
              </a:solidFill>
            </a:endParaRPr>
          </a:p>
        </p:txBody>
      </p:sp>
      <p:sp>
        <p:nvSpPr>
          <p:cNvPr id="7" name="Slide Number Placeholder 6"/>
          <p:cNvSpPr>
            <a:spLocks noGrp="1"/>
          </p:cNvSpPr>
          <p:nvPr>
            <p:ph type="sldNum" sz="quarter" idx="12"/>
          </p:nvPr>
        </p:nvSpPr>
        <p:spPr/>
        <p:txBody>
          <a:bodyPr/>
          <a:lstStyle/>
          <a:p>
            <a:r>
              <a:rPr lang="en-GB" b="1" dirty="0" smtClean="0">
                <a:solidFill>
                  <a:srgbClr val="F7991C"/>
                </a:solidFill>
                <a:latin typeface="Arial"/>
                <a:cs typeface="Arial"/>
              </a:rPr>
              <a:t>|</a:t>
            </a:r>
            <a:r>
              <a:rPr lang="en-GB" b="1" dirty="0" smtClean="0">
                <a:solidFill>
                  <a:srgbClr val="4F4C4D"/>
                </a:solidFill>
                <a:latin typeface="Arial"/>
                <a:cs typeface="Arial"/>
              </a:rPr>
              <a:t> </a:t>
            </a:r>
            <a:fld id="{2289BD24-5FBE-4872-92C9-E6006BF50BD7}" type="slidenum">
              <a:rPr lang="en-GB" smtClean="0">
                <a:solidFill>
                  <a:srgbClr val="4F4C4D"/>
                </a:solidFill>
              </a:rPr>
              <a:pPr/>
              <a:t>‹#›</a:t>
            </a:fld>
            <a:endParaRPr lang="en-GB" dirty="0">
              <a:solidFill>
                <a:srgbClr val="4F4C4D"/>
              </a:solidFill>
            </a:endParaRPr>
          </a:p>
        </p:txBody>
      </p:sp>
      <p:sp>
        <p:nvSpPr>
          <p:cNvPr id="11" name="Title 1"/>
          <p:cNvSpPr>
            <a:spLocks noGrp="1"/>
          </p:cNvSpPr>
          <p:nvPr>
            <p:ph type="title"/>
          </p:nvPr>
        </p:nvSpPr>
        <p:spPr>
          <a:xfrm>
            <a:off x="1044000" y="620692"/>
            <a:ext cx="7121250" cy="384721"/>
          </a:xfrm>
        </p:spPr>
        <p:txBody>
          <a:bodyPr wrap="square">
            <a:spAutoFit/>
          </a:bodyPr>
          <a:lstStyle/>
          <a:p>
            <a:r>
              <a:rPr lang="en-US" smtClean="0"/>
              <a:t>Click to edit Master title style</a:t>
            </a:r>
            <a:endParaRPr lang="en-GB" dirty="0"/>
          </a:p>
        </p:txBody>
      </p:sp>
      <p:sp>
        <p:nvSpPr>
          <p:cNvPr id="13" name="Content Placeholder 2"/>
          <p:cNvSpPr>
            <a:spLocks noGrp="1"/>
          </p:cNvSpPr>
          <p:nvPr>
            <p:ph idx="14"/>
          </p:nvPr>
        </p:nvSpPr>
        <p:spPr>
          <a:xfrm>
            <a:off x="4645832" y="1677602"/>
            <a:ext cx="3523973" cy="4199672"/>
          </a:xfrm>
        </p:spPr>
        <p:txBody>
          <a:bodyPr/>
          <a:lstStyle>
            <a:lvl1pPr marL="164394" indent="0">
              <a:lnSpc>
                <a:spcPts val="1876"/>
              </a:lnSpc>
              <a:defRPr sz="1900"/>
            </a:lvl1pPr>
            <a:lvl2pPr marL="164394" indent="-164394">
              <a:lnSpc>
                <a:spcPts val="1876"/>
              </a:lnSpc>
              <a:defRPr sz="1900"/>
            </a:lvl2pPr>
            <a:lvl3pPr>
              <a:lnSpc>
                <a:spcPts val="1501"/>
              </a:lnSpc>
              <a:defRPr sz="1500"/>
            </a:lvl3pPr>
            <a:lvl4pPr>
              <a:lnSpc>
                <a:spcPts val="1501"/>
              </a:lnSpc>
              <a:defRPr sz="1500"/>
            </a:lvl4pPr>
            <a:lvl5pPr>
              <a:lnSpc>
                <a:spcPts val="1501"/>
              </a:lnSpc>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11266"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67544" y="6101784"/>
            <a:ext cx="1492944" cy="544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9852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08104" y="1673931"/>
            <a:ext cx="2279904" cy="3865349"/>
          </a:xfrm>
          <a:prstGeom prst="rect">
            <a:avLst/>
          </a:prstGeom>
        </p:spPr>
      </p:pic>
      <p:sp>
        <p:nvSpPr>
          <p:cNvPr id="12" name="Content Placeholder 2"/>
          <p:cNvSpPr>
            <a:spLocks noGrp="1"/>
          </p:cNvSpPr>
          <p:nvPr>
            <p:ph idx="13"/>
          </p:nvPr>
        </p:nvSpPr>
        <p:spPr>
          <a:xfrm>
            <a:off x="885956" y="1677602"/>
            <a:ext cx="3523973" cy="4199672"/>
          </a:xfrm>
        </p:spPr>
        <p:txBody>
          <a:bodyPr/>
          <a:lstStyle>
            <a:lvl1pPr marL="164394" indent="0">
              <a:lnSpc>
                <a:spcPts val="1876"/>
              </a:lnSpc>
              <a:defRPr sz="1900"/>
            </a:lvl1pPr>
            <a:lvl2pPr marL="164394" indent="-164394">
              <a:lnSpc>
                <a:spcPts val="1876"/>
              </a:lnSpc>
              <a:spcAft>
                <a:spcPts val="1000"/>
              </a:spcAft>
              <a:defRPr sz="1900"/>
            </a:lvl2pPr>
            <a:lvl3pPr>
              <a:lnSpc>
                <a:spcPts val="1501"/>
              </a:lnSpc>
              <a:defRPr sz="1500"/>
            </a:lvl3pPr>
            <a:lvl4pPr>
              <a:lnSpc>
                <a:spcPts val="1501"/>
              </a:lnSpc>
              <a:defRPr sz="1500"/>
            </a:lvl4pPr>
            <a:lvl5pPr>
              <a:lnSpc>
                <a:spcPts val="1501"/>
              </a:lnSpc>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0114" y="6001200"/>
            <a:ext cx="7436977" cy="100584"/>
          </a:xfrm>
          <a:prstGeom prst="rect">
            <a:avLst/>
          </a:prstGeom>
        </p:spPr>
      </p:pic>
      <p:sp>
        <p:nvSpPr>
          <p:cNvPr id="5" name="Date Placeholder 4"/>
          <p:cNvSpPr>
            <a:spLocks noGrp="1"/>
          </p:cNvSpPr>
          <p:nvPr>
            <p:ph type="dt" sz="half" idx="10"/>
          </p:nvPr>
        </p:nvSpPr>
        <p:spPr/>
        <p:txBody>
          <a:bodyPr/>
          <a:lstStyle>
            <a:lvl1pPr marL="0" marR="0" indent="0" algn="r" defTabSz="686166" rtl="0" eaLnBrk="1" fontAlgn="auto" latinLnBrk="0" hangingPunct="1">
              <a:lnSpc>
                <a:spcPts val="900"/>
              </a:lnSpc>
              <a:spcBef>
                <a:spcPts val="0"/>
              </a:spcBef>
              <a:spcAft>
                <a:spcPts val="0"/>
              </a:spcAft>
              <a:buClrTx/>
              <a:buSzTx/>
              <a:buFontTx/>
              <a:buNone/>
              <a:tabLst/>
              <a:defRPr/>
            </a:lvl1pPr>
          </a:lstStyle>
          <a:p>
            <a:fld id="{B10B44FA-6F60-47E9-8CCB-50C8EC8101C9}" type="datetime1">
              <a:rPr lang="en-US" smtClean="0">
                <a:solidFill>
                  <a:srgbClr val="4F4C4D"/>
                </a:solidFill>
              </a:rPr>
              <a:t>11/27/2018</a:t>
            </a:fld>
            <a:endParaRPr lang="en-GB" dirty="0">
              <a:solidFill>
                <a:srgbClr val="4F4C4D"/>
              </a:solidFill>
            </a:endParaRPr>
          </a:p>
        </p:txBody>
      </p:sp>
      <p:sp>
        <p:nvSpPr>
          <p:cNvPr id="6" name="Footer Placeholder 5"/>
          <p:cNvSpPr>
            <a:spLocks noGrp="1"/>
          </p:cNvSpPr>
          <p:nvPr>
            <p:ph type="ftr" sz="quarter" idx="11"/>
          </p:nvPr>
        </p:nvSpPr>
        <p:spPr/>
        <p:txBody>
          <a:bodyPr/>
          <a:lstStyle/>
          <a:p>
            <a:r>
              <a:rPr lang="en-GB" smtClean="0">
                <a:solidFill>
                  <a:srgbClr val="4F4C4D"/>
                </a:solidFill>
              </a:rPr>
              <a:t>Acute Kidney Injury and Care Homes </a:t>
            </a:r>
            <a:endParaRPr lang="en-GB" dirty="0">
              <a:solidFill>
                <a:srgbClr val="4F4C4D"/>
              </a:solidFill>
            </a:endParaRPr>
          </a:p>
        </p:txBody>
      </p:sp>
      <p:sp>
        <p:nvSpPr>
          <p:cNvPr id="7" name="Slide Number Placeholder 6"/>
          <p:cNvSpPr>
            <a:spLocks noGrp="1"/>
          </p:cNvSpPr>
          <p:nvPr>
            <p:ph type="sldNum" sz="quarter" idx="12"/>
          </p:nvPr>
        </p:nvSpPr>
        <p:spPr/>
        <p:txBody>
          <a:bodyPr/>
          <a:lstStyle/>
          <a:p>
            <a:r>
              <a:rPr lang="en-GB" b="1" dirty="0" smtClean="0">
                <a:solidFill>
                  <a:srgbClr val="F7991C"/>
                </a:solidFill>
                <a:latin typeface="Arial"/>
                <a:cs typeface="Arial"/>
              </a:rPr>
              <a:t>|</a:t>
            </a:r>
            <a:r>
              <a:rPr lang="en-GB" b="1" dirty="0" smtClean="0">
                <a:solidFill>
                  <a:srgbClr val="4F4C4D"/>
                </a:solidFill>
                <a:latin typeface="Arial"/>
                <a:cs typeface="Arial"/>
              </a:rPr>
              <a:t> </a:t>
            </a:r>
            <a:fld id="{2289BD24-5FBE-4872-92C9-E6006BF50BD7}" type="slidenum">
              <a:rPr lang="en-GB" smtClean="0">
                <a:solidFill>
                  <a:srgbClr val="4F4C4D"/>
                </a:solidFill>
              </a:rPr>
              <a:pPr/>
              <a:t>‹#›</a:t>
            </a:fld>
            <a:endParaRPr lang="en-GB" dirty="0">
              <a:solidFill>
                <a:srgbClr val="4F4C4D"/>
              </a:solidFill>
            </a:endParaRPr>
          </a:p>
        </p:txBody>
      </p:sp>
      <p:sp>
        <p:nvSpPr>
          <p:cNvPr id="11" name="Title 1"/>
          <p:cNvSpPr>
            <a:spLocks noGrp="1"/>
          </p:cNvSpPr>
          <p:nvPr>
            <p:ph type="title"/>
          </p:nvPr>
        </p:nvSpPr>
        <p:spPr>
          <a:xfrm>
            <a:off x="1044000" y="620692"/>
            <a:ext cx="7106901" cy="384721"/>
          </a:xfrm>
        </p:spPr>
        <p:txBody>
          <a:bodyPr wrap="square">
            <a:spAutoFit/>
          </a:bodyPr>
          <a:lstStyle/>
          <a:p>
            <a:r>
              <a:rPr lang="en-US" smtClean="0"/>
              <a:t>Click to edit Master title style</a:t>
            </a:r>
            <a:endParaRPr lang="en-GB" dirty="0"/>
          </a:p>
        </p:txBody>
      </p:sp>
      <p:sp>
        <p:nvSpPr>
          <p:cNvPr id="4" name="Picture Placeholder 3"/>
          <p:cNvSpPr>
            <a:spLocks noGrp="1"/>
          </p:cNvSpPr>
          <p:nvPr>
            <p:ph type="pic" sz="quarter" idx="14"/>
          </p:nvPr>
        </p:nvSpPr>
        <p:spPr>
          <a:xfrm>
            <a:off x="5795980" y="2182381"/>
            <a:ext cx="1728787" cy="2973280"/>
          </a:xfrm>
        </p:spPr>
        <p:txBody>
          <a:bodyPr anchor="ctr" anchorCtr="0"/>
          <a:lstStyle>
            <a:lvl1pPr algn="ctr">
              <a:defRPr>
                <a:solidFill>
                  <a:schemeClr val="bg1"/>
                </a:solidFill>
              </a:defRPr>
            </a:lvl1pPr>
          </a:lstStyle>
          <a:p>
            <a:r>
              <a:rPr lang="en-US" dirty="0" smtClean="0"/>
              <a:t>Click icon to add picture</a:t>
            </a:r>
            <a:endParaRPr lang="en-GB" dirty="0"/>
          </a:p>
        </p:txBody>
      </p:sp>
      <p:pic>
        <p:nvPicPr>
          <p:cNvPr id="12290"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23528" y="6101784"/>
            <a:ext cx="1564952" cy="570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2834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12" name="Content Placeholder 2"/>
          <p:cNvSpPr>
            <a:spLocks noGrp="1"/>
          </p:cNvSpPr>
          <p:nvPr>
            <p:ph idx="13"/>
          </p:nvPr>
        </p:nvSpPr>
        <p:spPr>
          <a:xfrm>
            <a:off x="885956" y="1677602"/>
            <a:ext cx="3523973" cy="4199672"/>
          </a:xfrm>
        </p:spPr>
        <p:txBody>
          <a:bodyPr/>
          <a:lstStyle>
            <a:lvl1pPr marL="164394" indent="0">
              <a:lnSpc>
                <a:spcPts val="1876"/>
              </a:lnSpc>
              <a:defRPr sz="1900"/>
            </a:lvl1pPr>
            <a:lvl2pPr marL="164394" indent="-164394">
              <a:lnSpc>
                <a:spcPts val="1876"/>
              </a:lnSpc>
              <a:spcAft>
                <a:spcPts val="1000"/>
              </a:spcAft>
              <a:defRPr sz="1900"/>
            </a:lvl2pPr>
            <a:lvl3pPr>
              <a:lnSpc>
                <a:spcPts val="1501"/>
              </a:lnSpc>
              <a:defRPr sz="1500"/>
            </a:lvl3pPr>
            <a:lvl4pPr>
              <a:lnSpc>
                <a:spcPts val="1501"/>
              </a:lnSpc>
              <a:defRPr sz="1500"/>
            </a:lvl4pPr>
            <a:lvl5pPr>
              <a:lnSpc>
                <a:spcPts val="1501"/>
              </a:lnSpc>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114" y="6001200"/>
            <a:ext cx="7436977" cy="100584"/>
          </a:xfrm>
          <a:prstGeom prst="rect">
            <a:avLst/>
          </a:prstGeom>
        </p:spPr>
      </p:pic>
      <p:sp>
        <p:nvSpPr>
          <p:cNvPr id="5" name="Date Placeholder 4"/>
          <p:cNvSpPr>
            <a:spLocks noGrp="1"/>
          </p:cNvSpPr>
          <p:nvPr>
            <p:ph type="dt" sz="half" idx="10"/>
          </p:nvPr>
        </p:nvSpPr>
        <p:spPr/>
        <p:txBody>
          <a:bodyPr/>
          <a:lstStyle/>
          <a:p>
            <a:fld id="{237ECD5D-116B-437D-ABB6-178A50667994}" type="datetime1">
              <a:rPr lang="en-US" smtClean="0">
                <a:solidFill>
                  <a:srgbClr val="4F4C4D"/>
                </a:solidFill>
              </a:rPr>
              <a:t>11/27/2018</a:t>
            </a:fld>
            <a:endParaRPr lang="en-GB" dirty="0">
              <a:solidFill>
                <a:srgbClr val="4F4C4D"/>
              </a:solidFill>
            </a:endParaRPr>
          </a:p>
        </p:txBody>
      </p:sp>
      <p:sp>
        <p:nvSpPr>
          <p:cNvPr id="6" name="Footer Placeholder 5"/>
          <p:cNvSpPr>
            <a:spLocks noGrp="1"/>
          </p:cNvSpPr>
          <p:nvPr>
            <p:ph type="ftr" sz="quarter" idx="11"/>
          </p:nvPr>
        </p:nvSpPr>
        <p:spPr/>
        <p:txBody>
          <a:bodyPr/>
          <a:lstStyle/>
          <a:p>
            <a:r>
              <a:rPr lang="en-GB" smtClean="0">
                <a:solidFill>
                  <a:srgbClr val="4F4C4D"/>
                </a:solidFill>
              </a:rPr>
              <a:t>Acute Kidney Injury and Care Homes </a:t>
            </a:r>
            <a:endParaRPr lang="en-GB" dirty="0">
              <a:solidFill>
                <a:srgbClr val="4F4C4D"/>
              </a:solidFill>
            </a:endParaRPr>
          </a:p>
        </p:txBody>
      </p:sp>
      <p:sp>
        <p:nvSpPr>
          <p:cNvPr id="7" name="Slide Number Placeholder 6"/>
          <p:cNvSpPr>
            <a:spLocks noGrp="1"/>
          </p:cNvSpPr>
          <p:nvPr>
            <p:ph type="sldNum" sz="quarter" idx="12"/>
          </p:nvPr>
        </p:nvSpPr>
        <p:spPr/>
        <p:txBody>
          <a:bodyPr/>
          <a:lstStyle/>
          <a:p>
            <a:r>
              <a:rPr lang="en-GB" b="1" dirty="0" smtClean="0">
                <a:solidFill>
                  <a:srgbClr val="F7991C"/>
                </a:solidFill>
                <a:latin typeface="Arial"/>
                <a:cs typeface="Arial"/>
              </a:rPr>
              <a:t>|</a:t>
            </a:r>
            <a:r>
              <a:rPr lang="en-GB" b="1" dirty="0" smtClean="0">
                <a:solidFill>
                  <a:srgbClr val="4F4C4D"/>
                </a:solidFill>
                <a:latin typeface="Arial"/>
                <a:cs typeface="Arial"/>
              </a:rPr>
              <a:t> </a:t>
            </a:r>
            <a:fld id="{2289BD24-5FBE-4872-92C9-E6006BF50BD7}" type="slidenum">
              <a:rPr lang="en-GB" smtClean="0">
                <a:solidFill>
                  <a:srgbClr val="4F4C4D"/>
                </a:solidFill>
              </a:rPr>
              <a:pPr/>
              <a:t>‹#›</a:t>
            </a:fld>
            <a:endParaRPr lang="en-GB" dirty="0">
              <a:solidFill>
                <a:srgbClr val="4F4C4D"/>
              </a:solidFill>
            </a:endParaRPr>
          </a:p>
        </p:txBody>
      </p:sp>
      <p:sp>
        <p:nvSpPr>
          <p:cNvPr id="11" name="Title 1"/>
          <p:cNvSpPr>
            <a:spLocks noGrp="1"/>
          </p:cNvSpPr>
          <p:nvPr>
            <p:ph type="title"/>
          </p:nvPr>
        </p:nvSpPr>
        <p:spPr>
          <a:xfrm>
            <a:off x="1044000" y="620692"/>
            <a:ext cx="7106901" cy="384721"/>
          </a:xfrm>
        </p:spPr>
        <p:txBody>
          <a:bodyPr wrap="square">
            <a:spAutoFit/>
          </a:bodyPr>
          <a:lstStyle/>
          <a:p>
            <a:r>
              <a:rPr lang="en-US" smtClean="0"/>
              <a:t>Click to edit Master title style</a:t>
            </a:r>
            <a:endParaRPr lang="en-GB" dirty="0"/>
          </a:p>
        </p:txBody>
      </p:sp>
      <p:sp>
        <p:nvSpPr>
          <p:cNvPr id="4" name="Picture Placeholder 3"/>
          <p:cNvSpPr>
            <a:spLocks noGrp="1"/>
          </p:cNvSpPr>
          <p:nvPr>
            <p:ph type="pic" sz="quarter" idx="14"/>
          </p:nvPr>
        </p:nvSpPr>
        <p:spPr>
          <a:xfrm>
            <a:off x="5527343" y="1678447"/>
            <a:ext cx="2169994" cy="3854199"/>
          </a:xfrm>
          <a:solidFill>
            <a:schemeClr val="bg1">
              <a:lumMod val="85000"/>
            </a:schemeClr>
          </a:solidFill>
        </p:spPr>
        <p:txBody>
          <a:bodyPr anchor="ctr" anchorCtr="0"/>
          <a:lstStyle>
            <a:lvl1pPr algn="ctr">
              <a:defRPr>
                <a:solidFill>
                  <a:schemeClr val="tx1"/>
                </a:solidFill>
              </a:defRPr>
            </a:lvl1pPr>
          </a:lstStyle>
          <a:p>
            <a:r>
              <a:rPr lang="en-US" dirty="0" smtClean="0"/>
              <a:t>Click icon to add picture</a:t>
            </a:r>
            <a:endParaRPr lang="en-GB" dirty="0"/>
          </a:p>
        </p:txBody>
      </p:sp>
      <p:pic>
        <p:nvPicPr>
          <p:cNvPr id="13314"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95536" y="6101784"/>
            <a:ext cx="1348928" cy="491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98773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1036800" y="326098"/>
            <a:ext cx="7167600" cy="5255933"/>
          </a:xfrm>
          <a:prstGeom prst="rect">
            <a:avLst/>
          </a:prstGeom>
        </p:spPr>
      </p:pic>
      <p:sp>
        <p:nvSpPr>
          <p:cNvPr id="12" name="Text Placeholder 11"/>
          <p:cNvSpPr>
            <a:spLocks noGrp="1"/>
          </p:cNvSpPr>
          <p:nvPr>
            <p:ph type="body" sz="quarter" idx="10"/>
          </p:nvPr>
        </p:nvSpPr>
        <p:spPr>
          <a:xfrm>
            <a:off x="1585916" y="1371531"/>
            <a:ext cx="6116483" cy="3647873"/>
          </a:xfrm>
        </p:spPr>
        <p:txBody>
          <a:bodyPr/>
          <a:lstStyle>
            <a:lvl1pPr marL="0" indent="0">
              <a:lnSpc>
                <a:spcPts val="2700"/>
              </a:lnSpc>
              <a:spcAft>
                <a:spcPts val="0"/>
              </a:spcAft>
              <a:buFontTx/>
              <a:buNone/>
              <a:defRPr sz="2850" b="1">
                <a:solidFill>
                  <a:schemeClr val="bg1"/>
                </a:solidFill>
              </a:defRPr>
            </a:lvl1pPr>
            <a:lvl2pPr marL="0" indent="0">
              <a:lnSpc>
                <a:spcPts val="2700"/>
              </a:lnSpc>
              <a:spcAft>
                <a:spcPts val="0"/>
              </a:spcAft>
              <a:buFontTx/>
              <a:buNone/>
              <a:defRPr sz="2850" b="1">
                <a:solidFill>
                  <a:schemeClr val="accent2"/>
                </a:solidFill>
              </a:defRPr>
            </a:lvl2pPr>
            <a:lvl3pPr marL="0" indent="0">
              <a:lnSpc>
                <a:spcPts val="1621"/>
              </a:lnSpc>
              <a:spcAft>
                <a:spcPts val="0"/>
              </a:spcAft>
              <a:buFontTx/>
              <a:buNone/>
              <a:defRPr sz="1350" b="1">
                <a:solidFill>
                  <a:schemeClr val="bg1"/>
                </a:solidFill>
              </a:defRPr>
            </a:lvl3pPr>
            <a:lvl4pPr marL="0" indent="0">
              <a:lnSpc>
                <a:spcPts val="1621"/>
              </a:lnSpc>
              <a:spcAft>
                <a:spcPts val="0"/>
              </a:spcAft>
              <a:buFontTx/>
              <a:buNone/>
              <a:defRPr sz="1350">
                <a:solidFill>
                  <a:schemeClr val="bg1"/>
                </a:solidFill>
              </a:defRPr>
            </a:lvl4pPr>
            <a:lvl5pPr marL="0" indent="0">
              <a:lnSpc>
                <a:spcPts val="1621"/>
              </a:lnSpc>
              <a:spcAft>
                <a:spcPts val="0"/>
              </a:spcAft>
              <a:buFontTx/>
              <a:buNone/>
              <a:defRPr sz="135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1433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60967" y="5727564"/>
            <a:ext cx="2408237" cy="87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descr="C:\Users\nbj3480\AppData\Local\Temp\Rar$DIa0.443\TK_lock_up_Blue_300dpi.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861965" y="5582031"/>
            <a:ext cx="3347864" cy="1081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00122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sp>
        <p:nvSpPr>
          <p:cNvPr id="2" name="Title 1"/>
          <p:cNvSpPr>
            <a:spLocks noGrp="1"/>
          </p:cNvSpPr>
          <p:nvPr>
            <p:ph type="title"/>
          </p:nvPr>
        </p:nvSpPr>
        <p:spPr>
          <a:xfrm>
            <a:off x="1044001" y="620688"/>
            <a:ext cx="7133833" cy="384721"/>
          </a:xfrm>
        </p:spPr>
        <p:txBody>
          <a:bodyPr/>
          <a:lstStyle/>
          <a:p>
            <a:r>
              <a:rPr lang="en-US" smtClean="0"/>
              <a:t>Click to edit Master title style</a:t>
            </a:r>
            <a:endParaRPr lang="en-GB" dirty="0"/>
          </a:p>
        </p:txBody>
      </p:sp>
      <p:sp>
        <p:nvSpPr>
          <p:cNvPr id="3" name="Content Placeholder 2"/>
          <p:cNvSpPr>
            <a:spLocks noGrp="1"/>
          </p:cNvSpPr>
          <p:nvPr>
            <p:ph idx="1"/>
          </p:nvPr>
        </p:nvSpPr>
        <p:spPr>
          <a:xfrm>
            <a:off x="885946" y="1677602"/>
            <a:ext cx="7286124" cy="4199672"/>
          </a:xfrm>
        </p:spPr>
        <p:txBody>
          <a:bodyPr/>
          <a:lstStyle>
            <a:lvl1pPr marL="164394" indent="0">
              <a:lnSpc>
                <a:spcPts val="1500"/>
              </a:lnSpc>
              <a:spcAft>
                <a:spcPts val="1000"/>
              </a:spcAft>
              <a:defRPr/>
            </a:lvl1pPr>
            <a:lvl2pPr marL="164394" indent="-164394">
              <a:lnSpc>
                <a:spcPts val="1500"/>
              </a:lnSpc>
              <a:spcAft>
                <a:spcPts val="1000"/>
              </a:spcAft>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lvl1pPr marL="0" marR="0" indent="0" algn="r" defTabSz="686166" rtl="0" eaLnBrk="1" fontAlgn="auto" latinLnBrk="0" hangingPunct="1">
              <a:lnSpc>
                <a:spcPts val="900"/>
              </a:lnSpc>
              <a:spcBef>
                <a:spcPts val="0"/>
              </a:spcBef>
              <a:spcAft>
                <a:spcPts val="0"/>
              </a:spcAft>
              <a:buClrTx/>
              <a:buSzTx/>
              <a:buFontTx/>
              <a:buNone/>
              <a:tabLst/>
              <a:defRPr/>
            </a:lvl1pPr>
          </a:lstStyle>
          <a:p>
            <a:fld id="{04C90264-CDE5-43D7-B508-CAC20B262151}" type="datetime1">
              <a:rPr lang="en-US" smtClean="0">
                <a:solidFill>
                  <a:srgbClr val="4F4C4D"/>
                </a:solidFill>
              </a:rPr>
              <a:t>11/27/2018</a:t>
            </a:fld>
            <a:endParaRPr lang="en-GB" dirty="0">
              <a:solidFill>
                <a:srgbClr val="4F4C4D"/>
              </a:solidFill>
            </a:endParaRPr>
          </a:p>
        </p:txBody>
      </p:sp>
      <p:sp>
        <p:nvSpPr>
          <p:cNvPr id="5" name="Footer Placeholder 4"/>
          <p:cNvSpPr>
            <a:spLocks noGrp="1"/>
          </p:cNvSpPr>
          <p:nvPr>
            <p:ph type="ftr" sz="quarter" idx="11"/>
          </p:nvPr>
        </p:nvSpPr>
        <p:spPr/>
        <p:txBody>
          <a:bodyPr/>
          <a:lstStyle/>
          <a:p>
            <a:r>
              <a:rPr lang="en-GB" smtClean="0">
                <a:solidFill>
                  <a:srgbClr val="4F4C4D"/>
                </a:solidFill>
              </a:rPr>
              <a:t>Acute Kidney Injury and Care Homes </a:t>
            </a:r>
            <a:endParaRPr lang="en-GB" dirty="0">
              <a:solidFill>
                <a:srgbClr val="4F4C4D"/>
              </a:solidFill>
            </a:endParaRPr>
          </a:p>
        </p:txBody>
      </p:sp>
      <p:sp>
        <p:nvSpPr>
          <p:cNvPr id="6" name="Slide Number Placeholder 5"/>
          <p:cNvSpPr>
            <a:spLocks noGrp="1"/>
          </p:cNvSpPr>
          <p:nvPr>
            <p:ph type="sldNum" sz="quarter" idx="12"/>
          </p:nvPr>
        </p:nvSpPr>
        <p:spPr/>
        <p:txBody>
          <a:bodyPr/>
          <a:lstStyle/>
          <a:p>
            <a:r>
              <a:rPr lang="en-GB" b="1" dirty="0" smtClean="0">
                <a:solidFill>
                  <a:srgbClr val="F7991C"/>
                </a:solidFill>
                <a:latin typeface="Arial"/>
                <a:cs typeface="Arial"/>
              </a:rPr>
              <a:t>|</a:t>
            </a:r>
            <a:r>
              <a:rPr lang="en-GB" b="1" dirty="0" smtClean="0">
                <a:solidFill>
                  <a:srgbClr val="4F4C4D"/>
                </a:solidFill>
                <a:latin typeface="Arial"/>
                <a:cs typeface="Arial"/>
              </a:rPr>
              <a:t> </a:t>
            </a:r>
            <a:fld id="{2289BD24-5FBE-4872-92C9-E6006BF50BD7}" type="slidenum">
              <a:rPr lang="en-GB" b="1" smtClean="0">
                <a:solidFill>
                  <a:srgbClr val="4F4C4D"/>
                </a:solidFill>
              </a:rPr>
              <a:pPr/>
              <a:t>‹#›</a:t>
            </a:fld>
            <a:endParaRPr lang="en-GB" b="1" dirty="0">
              <a:solidFill>
                <a:srgbClr val="4F4C4D"/>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107" y="6001200"/>
            <a:ext cx="7436977" cy="100584"/>
          </a:xfrm>
          <a:prstGeom prst="rect">
            <a:avLst/>
          </a:prstGeom>
        </p:spPr>
      </p:pic>
      <p:pic>
        <p:nvPicPr>
          <p:cNvPr id="15362"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23528" y="6101784"/>
            <a:ext cx="1636960" cy="596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9329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sp>
        <p:nvSpPr>
          <p:cNvPr id="2" name="Title 1"/>
          <p:cNvSpPr>
            <a:spLocks noGrp="1"/>
          </p:cNvSpPr>
          <p:nvPr>
            <p:ph type="title"/>
          </p:nvPr>
        </p:nvSpPr>
        <p:spPr>
          <a:xfrm>
            <a:off x="1044000" y="620692"/>
            <a:ext cx="7121250" cy="384721"/>
          </a:xfrm>
        </p:spPr>
        <p:txBody>
          <a:bodyPr wrap="square">
            <a:spAutoFit/>
          </a:bodyPr>
          <a:lstStyle/>
          <a:p>
            <a:r>
              <a:rPr lang="en-US" smtClean="0"/>
              <a:t>Click to edit Master title style</a:t>
            </a:r>
            <a:endParaRPr lang="en-GB" dirty="0"/>
          </a:p>
        </p:txBody>
      </p:sp>
      <p:sp>
        <p:nvSpPr>
          <p:cNvPr id="3" name="Content Placeholder 2"/>
          <p:cNvSpPr>
            <a:spLocks noGrp="1"/>
          </p:cNvSpPr>
          <p:nvPr>
            <p:ph idx="1"/>
          </p:nvPr>
        </p:nvSpPr>
        <p:spPr>
          <a:xfrm>
            <a:off x="885946" y="1677602"/>
            <a:ext cx="7286124" cy="4199672"/>
          </a:xfrm>
        </p:spPr>
        <p:txBody>
          <a:bodyPr/>
          <a:lstStyle>
            <a:lvl1pPr marL="163513" indent="0">
              <a:lnSpc>
                <a:spcPts val="1900"/>
              </a:lnSpc>
              <a:spcAft>
                <a:spcPts val="1000"/>
              </a:spcAft>
              <a:defRPr sz="1900" b="1">
                <a:solidFill>
                  <a:schemeClr val="tx2"/>
                </a:solidFill>
              </a:defRPr>
            </a:lvl1pPr>
            <a:lvl2pPr marL="163513" indent="0">
              <a:lnSpc>
                <a:spcPts val="1900"/>
              </a:lnSpc>
              <a:spcAft>
                <a:spcPts val="1000"/>
              </a:spcAft>
              <a:buFontTx/>
              <a:buNone/>
              <a:defRPr sz="1900"/>
            </a:lvl2pPr>
            <a:lvl3pPr marL="171450" indent="-171450">
              <a:lnSpc>
                <a:spcPts val="1900"/>
              </a:lnSpc>
              <a:spcAft>
                <a:spcPts val="1000"/>
              </a:spcAft>
              <a:buFontTx/>
              <a:buBlip>
                <a:blip r:embed="rId3"/>
              </a:buBlip>
              <a:defRPr sz="1900"/>
            </a:lvl3pPr>
            <a:lvl4pPr marL="300038" indent="-149225">
              <a:lnSpc>
                <a:spcPts val="1900"/>
              </a:lnSpc>
              <a:spcAft>
                <a:spcPts val="1000"/>
              </a:spcAft>
              <a:buFont typeface="Arial" panose="020B0604020202020204" pitchFamily="34" charset="0"/>
              <a:buChar char="•"/>
              <a:defRPr sz="1900"/>
            </a:lvl4pPr>
            <a:lvl5pPr marL="471488" indent="-150813">
              <a:lnSpc>
                <a:spcPts val="1501"/>
              </a:lnSpc>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fld id="{D12E291E-5B9F-4ACA-8749-815014DFA2D7}" type="datetime1">
              <a:rPr lang="en-US" smtClean="0">
                <a:solidFill>
                  <a:srgbClr val="4F4C4D"/>
                </a:solidFill>
              </a:rPr>
              <a:t>11/27/2018</a:t>
            </a:fld>
            <a:endParaRPr lang="en-GB" dirty="0">
              <a:solidFill>
                <a:srgbClr val="4F4C4D"/>
              </a:solidFill>
            </a:endParaRPr>
          </a:p>
        </p:txBody>
      </p:sp>
      <p:sp>
        <p:nvSpPr>
          <p:cNvPr id="5" name="Footer Placeholder 4"/>
          <p:cNvSpPr>
            <a:spLocks noGrp="1"/>
          </p:cNvSpPr>
          <p:nvPr>
            <p:ph type="ftr" sz="quarter" idx="11"/>
          </p:nvPr>
        </p:nvSpPr>
        <p:spPr/>
        <p:txBody>
          <a:bodyPr/>
          <a:lstStyle/>
          <a:p>
            <a:r>
              <a:rPr lang="en-GB" smtClean="0">
                <a:solidFill>
                  <a:srgbClr val="4F4C4D"/>
                </a:solidFill>
              </a:rPr>
              <a:t>Acute Kidney Injury and Care Homes </a:t>
            </a:r>
            <a:endParaRPr lang="en-GB" dirty="0">
              <a:solidFill>
                <a:srgbClr val="4F4C4D"/>
              </a:solidFill>
            </a:endParaRPr>
          </a:p>
        </p:txBody>
      </p:sp>
      <p:sp>
        <p:nvSpPr>
          <p:cNvPr id="6" name="Slide Number Placeholder 5"/>
          <p:cNvSpPr>
            <a:spLocks noGrp="1"/>
          </p:cNvSpPr>
          <p:nvPr>
            <p:ph type="sldNum" sz="quarter" idx="12"/>
          </p:nvPr>
        </p:nvSpPr>
        <p:spPr/>
        <p:txBody>
          <a:bodyPr/>
          <a:lstStyle/>
          <a:p>
            <a:r>
              <a:rPr lang="en-GB" b="1" dirty="0" smtClean="0">
                <a:solidFill>
                  <a:srgbClr val="F7991C"/>
                </a:solidFill>
                <a:latin typeface="Arial"/>
                <a:cs typeface="Arial"/>
              </a:rPr>
              <a:t>|</a:t>
            </a:r>
            <a:r>
              <a:rPr lang="en-GB" b="1" dirty="0" smtClean="0">
                <a:solidFill>
                  <a:srgbClr val="4F4C4D"/>
                </a:solidFill>
                <a:latin typeface="Arial"/>
                <a:cs typeface="Arial"/>
              </a:rPr>
              <a:t> </a:t>
            </a:r>
            <a:fld id="{2289BD24-5FBE-4872-92C9-E6006BF50BD7}" type="slidenum">
              <a:rPr lang="en-GB" b="1" smtClean="0">
                <a:solidFill>
                  <a:srgbClr val="4F4C4D"/>
                </a:solidFill>
              </a:rPr>
              <a:pPr/>
              <a:t>‹#›</a:t>
            </a:fld>
            <a:endParaRPr lang="en-GB" b="1" dirty="0">
              <a:solidFill>
                <a:srgbClr val="4F4C4D"/>
              </a:solidFill>
            </a:endParaRPr>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0107" y="6001200"/>
            <a:ext cx="7436977" cy="100584"/>
          </a:xfrm>
          <a:prstGeom prst="rect">
            <a:avLst/>
          </a:prstGeom>
        </p:spPr>
      </p:pic>
      <p:pic>
        <p:nvPicPr>
          <p:cNvPr id="16386"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67544" y="6101784"/>
            <a:ext cx="1492944" cy="544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925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2729" y="1998001"/>
            <a:ext cx="1715170" cy="2889504"/>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33468" y="1998002"/>
            <a:ext cx="1715170" cy="2901696"/>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72826" y="1997999"/>
            <a:ext cx="1701449" cy="2907793"/>
          </a:xfrm>
          <a:prstGeom prst="rect">
            <a:avLst/>
          </a:prstGeom>
        </p:spPr>
      </p:pic>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541955" y="1998002"/>
            <a:ext cx="1710596" cy="2901696"/>
          </a:xfrm>
          <a:prstGeom prst="rect">
            <a:avLst/>
          </a:prstGeom>
        </p:spPr>
      </p:pic>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sp>
        <p:nvSpPr>
          <p:cNvPr id="2" name="Title 1"/>
          <p:cNvSpPr>
            <a:spLocks noGrp="1"/>
          </p:cNvSpPr>
          <p:nvPr>
            <p:ph type="title"/>
          </p:nvPr>
        </p:nvSpPr>
        <p:spPr>
          <a:xfrm>
            <a:off x="1044000" y="620692"/>
            <a:ext cx="7121250" cy="384721"/>
          </a:xfrm>
        </p:spPr>
        <p:txBody>
          <a:bodyPr wrap="square">
            <a:spAutoFit/>
          </a:bodyPr>
          <a:lstStyle/>
          <a:p>
            <a:r>
              <a:rPr lang="en-US" smtClean="0"/>
              <a:t>Click to edit Master title style</a:t>
            </a:r>
            <a:endParaRPr lang="en-GB" dirty="0"/>
          </a:p>
        </p:txBody>
      </p:sp>
      <p:sp>
        <p:nvSpPr>
          <p:cNvPr id="3" name="Content Placeholder 2"/>
          <p:cNvSpPr>
            <a:spLocks noGrp="1"/>
          </p:cNvSpPr>
          <p:nvPr>
            <p:ph idx="1"/>
          </p:nvPr>
        </p:nvSpPr>
        <p:spPr>
          <a:xfrm>
            <a:off x="1026405" y="2412000"/>
            <a:ext cx="1404549" cy="2232000"/>
          </a:xfrm>
        </p:spPr>
        <p:txBody>
          <a:bodyPr>
            <a:normAutofit/>
          </a:bodyPr>
          <a:lstStyle>
            <a:lvl1pPr marL="0" indent="0" algn="ctr">
              <a:lnSpc>
                <a:spcPts val="1400"/>
              </a:lnSpc>
              <a:spcAft>
                <a:spcPts val="0"/>
              </a:spcAft>
              <a:defRPr sz="1300">
                <a:solidFill>
                  <a:schemeClr val="bg1"/>
                </a:solidFill>
              </a:defRPr>
            </a:lvl1pPr>
            <a:lvl2pPr marL="164394" indent="-164394">
              <a:lnSpc>
                <a:spcPts val="1351"/>
              </a:lnSpc>
              <a:defRPr sz="1100">
                <a:solidFill>
                  <a:schemeClr val="bg1"/>
                </a:solidFill>
              </a:defRPr>
            </a:lvl2pPr>
            <a:lvl3pPr>
              <a:lnSpc>
                <a:spcPts val="1351"/>
              </a:lnSpc>
              <a:defRPr sz="1100">
                <a:solidFill>
                  <a:schemeClr val="bg1"/>
                </a:solidFill>
              </a:defRPr>
            </a:lvl3pPr>
            <a:lvl4pPr>
              <a:lnSpc>
                <a:spcPts val="1351"/>
              </a:lnSpc>
              <a:defRPr sz="1100">
                <a:solidFill>
                  <a:schemeClr val="bg1"/>
                </a:solidFill>
              </a:defRPr>
            </a:lvl4pPr>
            <a:lvl5pPr>
              <a:lnSpc>
                <a:spcPts val="1351"/>
              </a:lnSpc>
              <a:defRPr sz="1100">
                <a:solidFill>
                  <a:schemeClr val="bg1"/>
                </a:solidFill>
              </a:defRPr>
            </a:lvl5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GB" smtClean="0">
                <a:solidFill>
                  <a:srgbClr val="4F4C4D"/>
                </a:solidFill>
              </a:rPr>
              <a:t>Acute Kidney Injury and Care Homes </a:t>
            </a:r>
            <a:endParaRPr lang="en-GB" dirty="0">
              <a:solidFill>
                <a:srgbClr val="4F4C4D"/>
              </a:solidFill>
            </a:endParaRPr>
          </a:p>
        </p:txBody>
      </p:sp>
      <p:sp>
        <p:nvSpPr>
          <p:cNvPr id="6" name="Slide Number Placeholder 5"/>
          <p:cNvSpPr>
            <a:spLocks noGrp="1"/>
          </p:cNvSpPr>
          <p:nvPr>
            <p:ph type="sldNum" sz="quarter" idx="12"/>
          </p:nvPr>
        </p:nvSpPr>
        <p:spPr/>
        <p:txBody>
          <a:bodyPr/>
          <a:lstStyle/>
          <a:p>
            <a:r>
              <a:rPr lang="en-GB" b="1" dirty="0" smtClean="0">
                <a:solidFill>
                  <a:srgbClr val="F7991C"/>
                </a:solidFill>
                <a:latin typeface="Arial"/>
                <a:cs typeface="Arial"/>
              </a:rPr>
              <a:t>|</a:t>
            </a:r>
            <a:r>
              <a:rPr lang="en-GB" b="1" dirty="0" smtClean="0">
                <a:solidFill>
                  <a:srgbClr val="4F4C4D"/>
                </a:solidFill>
                <a:latin typeface="Arial"/>
                <a:cs typeface="Arial"/>
              </a:rPr>
              <a:t> </a:t>
            </a:r>
            <a:fld id="{2289BD24-5FBE-4872-92C9-E6006BF50BD7}" type="slidenum">
              <a:rPr lang="en-GB" b="1" smtClean="0">
                <a:solidFill>
                  <a:srgbClr val="4F4C4D"/>
                </a:solidFill>
              </a:rPr>
              <a:pPr/>
              <a:t>‹#›</a:t>
            </a:fld>
            <a:endParaRPr lang="en-GB" b="1" dirty="0">
              <a:solidFill>
                <a:srgbClr val="4F4C4D"/>
              </a:solidFill>
            </a:endParaRPr>
          </a:p>
        </p:txBody>
      </p:sp>
      <p:pic>
        <p:nvPicPr>
          <p:cNvPr id="10" name="Picture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90107" y="6001200"/>
            <a:ext cx="7436977" cy="100584"/>
          </a:xfrm>
          <a:prstGeom prst="rect">
            <a:avLst/>
          </a:prstGeom>
        </p:spPr>
      </p:pic>
      <p:sp>
        <p:nvSpPr>
          <p:cNvPr id="14" name="Content Placeholder 2"/>
          <p:cNvSpPr>
            <a:spLocks noGrp="1"/>
          </p:cNvSpPr>
          <p:nvPr>
            <p:ph idx="13"/>
          </p:nvPr>
        </p:nvSpPr>
        <p:spPr>
          <a:xfrm>
            <a:off x="2917146" y="2412000"/>
            <a:ext cx="1404549" cy="2232000"/>
          </a:xfrm>
        </p:spPr>
        <p:txBody>
          <a:bodyPr>
            <a:normAutofit/>
          </a:bodyPr>
          <a:lstStyle>
            <a:lvl1pPr marL="0" indent="0" algn="ctr">
              <a:lnSpc>
                <a:spcPts val="1400"/>
              </a:lnSpc>
              <a:spcAft>
                <a:spcPts val="0"/>
              </a:spcAft>
              <a:defRPr sz="1300">
                <a:solidFill>
                  <a:schemeClr val="bg1"/>
                </a:solidFill>
              </a:defRPr>
            </a:lvl1pPr>
            <a:lvl2pPr marL="164394" indent="-164394">
              <a:lnSpc>
                <a:spcPts val="1351"/>
              </a:lnSpc>
              <a:defRPr sz="1100">
                <a:solidFill>
                  <a:schemeClr val="bg1"/>
                </a:solidFill>
              </a:defRPr>
            </a:lvl2pPr>
            <a:lvl3pPr>
              <a:lnSpc>
                <a:spcPts val="1351"/>
              </a:lnSpc>
              <a:defRPr sz="1100">
                <a:solidFill>
                  <a:schemeClr val="bg1"/>
                </a:solidFill>
              </a:defRPr>
            </a:lvl3pPr>
            <a:lvl4pPr>
              <a:lnSpc>
                <a:spcPts val="1351"/>
              </a:lnSpc>
              <a:defRPr sz="1100">
                <a:solidFill>
                  <a:schemeClr val="bg1"/>
                </a:solidFill>
              </a:defRPr>
            </a:lvl4pPr>
            <a:lvl5pPr>
              <a:lnSpc>
                <a:spcPts val="1351"/>
              </a:lnSpc>
              <a:defRPr sz="1100">
                <a:solidFill>
                  <a:schemeClr val="bg1"/>
                </a:solidFill>
              </a:defRPr>
            </a:lvl5pPr>
          </a:lstStyle>
          <a:p>
            <a:pPr lvl="0"/>
            <a:r>
              <a:rPr lang="en-US" smtClean="0"/>
              <a:t>Click to edit Master text styles</a:t>
            </a:r>
          </a:p>
        </p:txBody>
      </p:sp>
      <p:sp>
        <p:nvSpPr>
          <p:cNvPr id="15" name="Content Placeholder 2"/>
          <p:cNvSpPr>
            <a:spLocks noGrp="1"/>
          </p:cNvSpPr>
          <p:nvPr>
            <p:ph idx="14"/>
          </p:nvPr>
        </p:nvSpPr>
        <p:spPr>
          <a:xfrm>
            <a:off x="4821276" y="2412000"/>
            <a:ext cx="1404549" cy="2232000"/>
          </a:xfrm>
        </p:spPr>
        <p:txBody>
          <a:bodyPr>
            <a:normAutofit/>
          </a:bodyPr>
          <a:lstStyle>
            <a:lvl1pPr marL="0" indent="0" algn="ctr">
              <a:lnSpc>
                <a:spcPts val="1400"/>
              </a:lnSpc>
              <a:spcAft>
                <a:spcPts val="0"/>
              </a:spcAft>
              <a:defRPr sz="1300">
                <a:solidFill>
                  <a:schemeClr val="bg1"/>
                </a:solidFill>
              </a:defRPr>
            </a:lvl1pPr>
            <a:lvl2pPr marL="164394" indent="-164394">
              <a:lnSpc>
                <a:spcPts val="1351"/>
              </a:lnSpc>
              <a:defRPr sz="1100">
                <a:solidFill>
                  <a:schemeClr val="bg1"/>
                </a:solidFill>
              </a:defRPr>
            </a:lvl2pPr>
            <a:lvl3pPr>
              <a:lnSpc>
                <a:spcPts val="1351"/>
              </a:lnSpc>
              <a:defRPr sz="1100">
                <a:solidFill>
                  <a:schemeClr val="bg1"/>
                </a:solidFill>
              </a:defRPr>
            </a:lvl3pPr>
            <a:lvl4pPr>
              <a:lnSpc>
                <a:spcPts val="1351"/>
              </a:lnSpc>
              <a:defRPr sz="1100">
                <a:solidFill>
                  <a:schemeClr val="bg1"/>
                </a:solidFill>
              </a:defRPr>
            </a:lvl4pPr>
            <a:lvl5pPr>
              <a:lnSpc>
                <a:spcPts val="1351"/>
              </a:lnSpc>
              <a:defRPr sz="1100">
                <a:solidFill>
                  <a:schemeClr val="bg1"/>
                </a:solidFill>
              </a:defRPr>
            </a:lvl5pPr>
          </a:lstStyle>
          <a:p>
            <a:pPr lvl="0"/>
            <a:r>
              <a:rPr lang="en-US" smtClean="0"/>
              <a:t>Click to edit Master text styles</a:t>
            </a:r>
          </a:p>
        </p:txBody>
      </p:sp>
      <p:sp>
        <p:nvSpPr>
          <p:cNvPr id="16" name="Content Placeholder 2"/>
          <p:cNvSpPr>
            <a:spLocks noGrp="1"/>
          </p:cNvSpPr>
          <p:nvPr>
            <p:ph idx="15"/>
          </p:nvPr>
        </p:nvSpPr>
        <p:spPr>
          <a:xfrm>
            <a:off x="6712013" y="2412000"/>
            <a:ext cx="1404549" cy="2232000"/>
          </a:xfrm>
        </p:spPr>
        <p:txBody>
          <a:bodyPr>
            <a:normAutofit/>
          </a:bodyPr>
          <a:lstStyle>
            <a:lvl1pPr marL="0" indent="0" algn="ctr">
              <a:lnSpc>
                <a:spcPts val="1400"/>
              </a:lnSpc>
              <a:spcAft>
                <a:spcPts val="0"/>
              </a:spcAft>
              <a:defRPr sz="1300">
                <a:solidFill>
                  <a:schemeClr val="bg1"/>
                </a:solidFill>
              </a:defRPr>
            </a:lvl1pPr>
            <a:lvl2pPr marL="164394" indent="-164394">
              <a:lnSpc>
                <a:spcPts val="1351"/>
              </a:lnSpc>
              <a:defRPr sz="1100">
                <a:solidFill>
                  <a:schemeClr val="bg1"/>
                </a:solidFill>
              </a:defRPr>
            </a:lvl2pPr>
            <a:lvl3pPr>
              <a:lnSpc>
                <a:spcPts val="1351"/>
              </a:lnSpc>
              <a:defRPr sz="1100">
                <a:solidFill>
                  <a:schemeClr val="bg1"/>
                </a:solidFill>
              </a:defRPr>
            </a:lvl3pPr>
            <a:lvl4pPr>
              <a:lnSpc>
                <a:spcPts val="1351"/>
              </a:lnSpc>
              <a:defRPr sz="1100">
                <a:solidFill>
                  <a:schemeClr val="bg1"/>
                </a:solidFill>
              </a:defRPr>
            </a:lvl4pPr>
            <a:lvl5pPr>
              <a:lnSpc>
                <a:spcPts val="1351"/>
              </a:lnSpc>
              <a:defRPr sz="1100">
                <a:solidFill>
                  <a:schemeClr val="bg1"/>
                </a:solidFill>
              </a:defRPr>
            </a:lvl5pPr>
          </a:lstStyle>
          <a:p>
            <a:pPr lvl="0"/>
            <a:r>
              <a:rPr lang="en-US" smtClean="0"/>
              <a:t>Click to edit Master text styles</a:t>
            </a:r>
          </a:p>
        </p:txBody>
      </p:sp>
      <p:sp>
        <p:nvSpPr>
          <p:cNvPr id="20" name="Date Placeholder 3"/>
          <p:cNvSpPr>
            <a:spLocks noGrp="1"/>
          </p:cNvSpPr>
          <p:nvPr>
            <p:ph type="dt" sz="half" idx="10"/>
          </p:nvPr>
        </p:nvSpPr>
        <p:spPr>
          <a:xfrm>
            <a:off x="7219328" y="6368406"/>
            <a:ext cx="719458" cy="365125"/>
          </a:xfrm>
        </p:spPr>
        <p:txBody>
          <a:bodyPr/>
          <a:lstStyle/>
          <a:p>
            <a:fld id="{D3C26BE5-A85E-48BD-8231-2D17DF60C45D}" type="datetime1">
              <a:rPr lang="en-US" smtClean="0">
                <a:solidFill>
                  <a:srgbClr val="4F4C4D"/>
                </a:solidFill>
              </a:rPr>
              <a:t>11/27/2018</a:t>
            </a:fld>
            <a:endParaRPr lang="en-GB" dirty="0">
              <a:solidFill>
                <a:srgbClr val="4F4C4D"/>
              </a:solidFill>
            </a:endParaRPr>
          </a:p>
        </p:txBody>
      </p:sp>
      <p:pic>
        <p:nvPicPr>
          <p:cNvPr id="17410" name="Picture 2"/>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395536" y="6101784"/>
            <a:ext cx="1420936" cy="517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96846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b="71436"/>
          <a:stretch/>
        </p:blipFill>
        <p:spPr>
          <a:xfrm>
            <a:off x="790103" y="385205"/>
            <a:ext cx="7446124" cy="269893"/>
          </a:xfrm>
          <a:prstGeom prst="rect">
            <a:avLst/>
          </a:prstGeom>
        </p:spPr>
      </p:pic>
      <p:sp>
        <p:nvSpPr>
          <p:cNvPr id="4" name="Date Placeholder 3"/>
          <p:cNvSpPr>
            <a:spLocks noGrp="1"/>
          </p:cNvSpPr>
          <p:nvPr>
            <p:ph type="dt" sz="half" idx="10"/>
          </p:nvPr>
        </p:nvSpPr>
        <p:spPr/>
        <p:txBody>
          <a:bodyPr/>
          <a:lstStyle/>
          <a:p>
            <a:fld id="{78C72935-7A1E-4017-B04F-3AD77BF1AC0E}" type="datetime1">
              <a:rPr lang="en-US" smtClean="0">
                <a:solidFill>
                  <a:srgbClr val="4F4C4D"/>
                </a:solidFill>
              </a:rPr>
              <a:t>11/27/2018</a:t>
            </a:fld>
            <a:endParaRPr lang="en-GB" dirty="0">
              <a:solidFill>
                <a:srgbClr val="4F4C4D"/>
              </a:solidFill>
            </a:endParaRPr>
          </a:p>
        </p:txBody>
      </p:sp>
      <p:sp>
        <p:nvSpPr>
          <p:cNvPr id="5" name="Footer Placeholder 4"/>
          <p:cNvSpPr>
            <a:spLocks noGrp="1"/>
          </p:cNvSpPr>
          <p:nvPr>
            <p:ph type="ftr" sz="quarter" idx="11"/>
          </p:nvPr>
        </p:nvSpPr>
        <p:spPr/>
        <p:txBody>
          <a:bodyPr/>
          <a:lstStyle/>
          <a:p>
            <a:r>
              <a:rPr lang="en-GB" smtClean="0">
                <a:solidFill>
                  <a:srgbClr val="4F4C4D"/>
                </a:solidFill>
              </a:rPr>
              <a:t>Acute Kidney Injury and Care Homes </a:t>
            </a:r>
            <a:endParaRPr lang="en-GB" dirty="0">
              <a:solidFill>
                <a:srgbClr val="4F4C4D"/>
              </a:solidFill>
            </a:endParaRPr>
          </a:p>
        </p:txBody>
      </p:sp>
      <p:sp>
        <p:nvSpPr>
          <p:cNvPr id="6" name="Slide Number Placeholder 5"/>
          <p:cNvSpPr>
            <a:spLocks noGrp="1"/>
          </p:cNvSpPr>
          <p:nvPr>
            <p:ph type="sldNum" sz="quarter" idx="12"/>
          </p:nvPr>
        </p:nvSpPr>
        <p:spPr/>
        <p:txBody>
          <a:bodyPr/>
          <a:lstStyle/>
          <a:p>
            <a:r>
              <a:rPr lang="en-GB" b="1" dirty="0" smtClean="0">
                <a:solidFill>
                  <a:srgbClr val="F7991C"/>
                </a:solidFill>
                <a:latin typeface="Arial"/>
                <a:cs typeface="Arial"/>
              </a:rPr>
              <a:t>|</a:t>
            </a:r>
            <a:r>
              <a:rPr lang="en-GB" b="1" dirty="0" smtClean="0">
                <a:solidFill>
                  <a:srgbClr val="4F4C4D"/>
                </a:solidFill>
                <a:latin typeface="Arial"/>
                <a:cs typeface="Arial"/>
              </a:rPr>
              <a:t> </a:t>
            </a:r>
            <a:fld id="{2289BD24-5FBE-4872-92C9-E6006BF50BD7}" type="slidenum">
              <a:rPr lang="en-GB" b="1" smtClean="0">
                <a:solidFill>
                  <a:srgbClr val="4F4C4D"/>
                </a:solidFill>
              </a:rPr>
              <a:pPr/>
              <a:t>‹#›</a:t>
            </a:fld>
            <a:endParaRPr lang="en-GB" b="1" dirty="0">
              <a:solidFill>
                <a:srgbClr val="4F4C4D"/>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107" y="6001200"/>
            <a:ext cx="7436977" cy="100584"/>
          </a:xfrm>
          <a:prstGeom prst="rect">
            <a:avLst/>
          </a:prstGeom>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8298" y="637201"/>
            <a:ext cx="7066500" cy="5264330"/>
          </a:xfrm>
          <a:prstGeom prst="rect">
            <a:avLst/>
          </a:prstGeom>
        </p:spPr>
      </p:pic>
      <p:sp>
        <p:nvSpPr>
          <p:cNvPr id="3" name="Content Placeholder 2"/>
          <p:cNvSpPr>
            <a:spLocks noGrp="1"/>
          </p:cNvSpPr>
          <p:nvPr>
            <p:ph idx="1"/>
          </p:nvPr>
        </p:nvSpPr>
        <p:spPr>
          <a:xfrm>
            <a:off x="1612530" y="1897200"/>
            <a:ext cx="5876934" cy="3332000"/>
          </a:xfrm>
        </p:spPr>
        <p:txBody>
          <a:bodyPr>
            <a:normAutofit/>
          </a:bodyPr>
          <a:lstStyle>
            <a:lvl1pPr marL="0" indent="0">
              <a:lnSpc>
                <a:spcPts val="3752"/>
              </a:lnSpc>
              <a:spcAft>
                <a:spcPts val="0"/>
              </a:spcAft>
              <a:defRPr sz="3800">
                <a:solidFill>
                  <a:schemeClr val="bg1"/>
                </a:solidFill>
              </a:defRPr>
            </a:lvl1pPr>
            <a:lvl2pPr marL="164394" indent="-164394">
              <a:lnSpc>
                <a:spcPts val="1876"/>
              </a:lnSpc>
              <a:defRPr sz="1900">
                <a:solidFill>
                  <a:schemeClr val="bg1"/>
                </a:solidFill>
              </a:defRPr>
            </a:lvl2pPr>
            <a:lvl3pPr>
              <a:lnSpc>
                <a:spcPts val="1876"/>
              </a:lnSpc>
              <a:defRPr sz="1900">
                <a:solidFill>
                  <a:schemeClr val="bg1"/>
                </a:solidFill>
              </a:defRPr>
            </a:lvl3pPr>
            <a:lvl4pPr>
              <a:lnSpc>
                <a:spcPts val="1501"/>
              </a:lnSpc>
              <a:defRPr sz="1500">
                <a:solidFill>
                  <a:schemeClr val="bg1"/>
                </a:solidFill>
              </a:defRPr>
            </a:lvl4pPr>
            <a:lvl5pPr>
              <a:lnSpc>
                <a:spcPts val="1501"/>
              </a:lnSpc>
              <a:defRPr sz="1500">
                <a:solidFill>
                  <a:schemeClr val="bg1"/>
                </a:solidFill>
              </a:defRPr>
            </a:lvl5pPr>
          </a:lstStyle>
          <a:p>
            <a:pPr lvl="0"/>
            <a:r>
              <a:rPr lang="en-US" smtClean="0"/>
              <a:t>Click to edit Master text styles</a:t>
            </a:r>
          </a:p>
        </p:txBody>
      </p:sp>
      <p:pic>
        <p:nvPicPr>
          <p:cNvPr id="18434"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95536" y="6101784"/>
            <a:ext cx="1564952" cy="570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81891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Content Placeholder 2"/>
          <p:cNvSpPr>
            <a:spLocks noGrp="1"/>
          </p:cNvSpPr>
          <p:nvPr>
            <p:ph idx="13"/>
          </p:nvPr>
        </p:nvSpPr>
        <p:spPr>
          <a:xfrm>
            <a:off x="885948" y="1677602"/>
            <a:ext cx="3523973" cy="4199672"/>
          </a:xfrm>
        </p:spPr>
        <p:txBody>
          <a:bodyPr/>
          <a:lstStyle>
            <a:lvl1pPr marL="164394" indent="0">
              <a:defRPr/>
            </a:lvl1pPr>
            <a:lvl2pPr marL="164394" indent="-164394">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107" y="6001200"/>
            <a:ext cx="7436977" cy="100584"/>
          </a:xfrm>
          <a:prstGeom prst="rect">
            <a:avLst/>
          </a:prstGeom>
        </p:spPr>
      </p:pic>
      <p:sp>
        <p:nvSpPr>
          <p:cNvPr id="5" name="Date Placeholder 4"/>
          <p:cNvSpPr>
            <a:spLocks noGrp="1"/>
          </p:cNvSpPr>
          <p:nvPr>
            <p:ph type="dt" sz="half" idx="10"/>
          </p:nvPr>
        </p:nvSpPr>
        <p:spPr/>
        <p:txBody>
          <a:bodyPr/>
          <a:lstStyle/>
          <a:p>
            <a:fld id="{F9E335B9-1C05-420E-9784-14D7C2902AC0}" type="datetime1">
              <a:rPr lang="en-US" smtClean="0">
                <a:solidFill>
                  <a:srgbClr val="4F4C4D"/>
                </a:solidFill>
              </a:rPr>
              <a:t>11/27/2018</a:t>
            </a:fld>
            <a:endParaRPr lang="en-GB" dirty="0">
              <a:solidFill>
                <a:srgbClr val="4F4C4D"/>
              </a:solidFill>
            </a:endParaRPr>
          </a:p>
        </p:txBody>
      </p:sp>
      <p:sp>
        <p:nvSpPr>
          <p:cNvPr id="6" name="Footer Placeholder 5"/>
          <p:cNvSpPr>
            <a:spLocks noGrp="1"/>
          </p:cNvSpPr>
          <p:nvPr>
            <p:ph type="ftr" sz="quarter" idx="11"/>
          </p:nvPr>
        </p:nvSpPr>
        <p:spPr/>
        <p:txBody>
          <a:bodyPr/>
          <a:lstStyle/>
          <a:p>
            <a:r>
              <a:rPr lang="en-GB" smtClean="0">
                <a:solidFill>
                  <a:srgbClr val="4F4C4D"/>
                </a:solidFill>
              </a:rPr>
              <a:t>Acute Kidney Injury and Care Homes </a:t>
            </a:r>
            <a:endParaRPr lang="en-GB" dirty="0">
              <a:solidFill>
                <a:srgbClr val="4F4C4D"/>
              </a:solidFill>
            </a:endParaRPr>
          </a:p>
        </p:txBody>
      </p:sp>
      <p:sp>
        <p:nvSpPr>
          <p:cNvPr id="7" name="Slide Number Placeholder 6"/>
          <p:cNvSpPr>
            <a:spLocks noGrp="1"/>
          </p:cNvSpPr>
          <p:nvPr>
            <p:ph type="sldNum" sz="quarter" idx="12"/>
          </p:nvPr>
        </p:nvSpPr>
        <p:spPr/>
        <p:txBody>
          <a:bodyPr/>
          <a:lstStyle/>
          <a:p>
            <a:r>
              <a:rPr lang="en-GB" b="1" dirty="0" smtClean="0">
                <a:solidFill>
                  <a:srgbClr val="F7991C"/>
                </a:solidFill>
                <a:latin typeface="Arial"/>
                <a:cs typeface="Arial"/>
              </a:rPr>
              <a:t>|</a:t>
            </a:r>
            <a:r>
              <a:rPr lang="en-GB" b="1" dirty="0" smtClean="0">
                <a:solidFill>
                  <a:srgbClr val="4F4C4D"/>
                </a:solidFill>
                <a:latin typeface="Arial"/>
                <a:cs typeface="Arial"/>
              </a:rPr>
              <a:t> </a:t>
            </a:r>
            <a:fld id="{2289BD24-5FBE-4872-92C9-E6006BF50BD7}" type="slidenum">
              <a:rPr lang="en-GB" smtClean="0">
                <a:solidFill>
                  <a:srgbClr val="4F4C4D"/>
                </a:solidFill>
              </a:rPr>
              <a:pPr/>
              <a:t>‹#›</a:t>
            </a:fld>
            <a:endParaRPr lang="en-GB" dirty="0">
              <a:solidFill>
                <a:srgbClr val="4F4C4D"/>
              </a:solidFill>
            </a:endParaRPr>
          </a:p>
        </p:txBody>
      </p:sp>
      <p:sp>
        <p:nvSpPr>
          <p:cNvPr id="11" name="Title 1"/>
          <p:cNvSpPr>
            <a:spLocks noGrp="1"/>
          </p:cNvSpPr>
          <p:nvPr>
            <p:ph type="title"/>
          </p:nvPr>
        </p:nvSpPr>
        <p:spPr>
          <a:xfrm>
            <a:off x="1044000" y="620692"/>
            <a:ext cx="7121250" cy="384721"/>
          </a:xfrm>
        </p:spPr>
        <p:txBody>
          <a:bodyPr wrap="square">
            <a:spAutoFit/>
          </a:bodyPr>
          <a:lstStyle/>
          <a:p>
            <a:r>
              <a:rPr lang="en-US" smtClean="0"/>
              <a:t>Click to edit Master title style</a:t>
            </a:r>
            <a:endParaRPr lang="en-GB" dirty="0"/>
          </a:p>
        </p:txBody>
      </p:sp>
      <p:sp>
        <p:nvSpPr>
          <p:cNvPr id="13" name="Content Placeholder 2"/>
          <p:cNvSpPr>
            <a:spLocks noGrp="1"/>
          </p:cNvSpPr>
          <p:nvPr>
            <p:ph idx="14"/>
          </p:nvPr>
        </p:nvSpPr>
        <p:spPr>
          <a:xfrm>
            <a:off x="4645822" y="1677602"/>
            <a:ext cx="3523973" cy="4199672"/>
          </a:xfrm>
        </p:spPr>
        <p:txBody>
          <a:bodyPr/>
          <a:lstStyle>
            <a:lvl1pPr marL="164394" indent="0">
              <a:defRPr/>
            </a:lvl1pPr>
            <a:lvl2pPr marL="164394" indent="-164394">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19458"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51520" y="6101784"/>
            <a:ext cx="1636960" cy="596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303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sp>
        <p:nvSpPr>
          <p:cNvPr id="2" name="Title 1"/>
          <p:cNvSpPr>
            <a:spLocks noGrp="1"/>
          </p:cNvSpPr>
          <p:nvPr>
            <p:ph type="title"/>
          </p:nvPr>
        </p:nvSpPr>
        <p:spPr>
          <a:xfrm>
            <a:off x="1044001" y="620688"/>
            <a:ext cx="7133833" cy="384721"/>
          </a:xfrm>
        </p:spPr>
        <p:txBody>
          <a:bodyPr/>
          <a:lstStyle/>
          <a:p>
            <a:r>
              <a:rPr lang="en-US" smtClean="0"/>
              <a:t>Click to edit Master title style</a:t>
            </a:r>
            <a:endParaRPr lang="en-GB" dirty="0"/>
          </a:p>
        </p:txBody>
      </p:sp>
      <p:sp>
        <p:nvSpPr>
          <p:cNvPr id="3" name="Content Placeholder 2"/>
          <p:cNvSpPr>
            <a:spLocks noGrp="1"/>
          </p:cNvSpPr>
          <p:nvPr>
            <p:ph idx="1"/>
          </p:nvPr>
        </p:nvSpPr>
        <p:spPr>
          <a:xfrm>
            <a:off x="885946" y="1677602"/>
            <a:ext cx="7286124" cy="4199672"/>
          </a:xfrm>
        </p:spPr>
        <p:txBody>
          <a:bodyPr/>
          <a:lstStyle>
            <a:lvl1pPr marL="164394" indent="0">
              <a:lnSpc>
                <a:spcPts val="1500"/>
              </a:lnSpc>
              <a:spcAft>
                <a:spcPts val="1000"/>
              </a:spcAft>
              <a:defRPr/>
            </a:lvl1pPr>
            <a:lvl2pPr marL="164394" indent="-164394">
              <a:lnSpc>
                <a:spcPts val="1500"/>
              </a:lnSpc>
              <a:spcAft>
                <a:spcPts val="1000"/>
              </a:spcAft>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lvl1pPr marL="0" marR="0" indent="0" algn="r" defTabSz="686166" rtl="0" eaLnBrk="1" fontAlgn="auto" latinLnBrk="0" hangingPunct="1">
              <a:lnSpc>
                <a:spcPts val="900"/>
              </a:lnSpc>
              <a:spcBef>
                <a:spcPts val="0"/>
              </a:spcBef>
              <a:spcAft>
                <a:spcPts val="0"/>
              </a:spcAft>
              <a:buClrTx/>
              <a:buSzTx/>
              <a:buFontTx/>
              <a:buNone/>
              <a:tabLst/>
              <a:defRPr/>
            </a:lvl1pPr>
          </a:lstStyle>
          <a:p>
            <a:fld id="{4DD9B914-E23D-46B9-8C68-A6DDB8CE4192}" type="datetime1">
              <a:rPr lang="en-US" smtClean="0">
                <a:solidFill>
                  <a:srgbClr val="4F4C4D"/>
                </a:solidFill>
              </a:rPr>
              <a:t>11/27/2018</a:t>
            </a:fld>
            <a:endParaRPr lang="en-GB" dirty="0">
              <a:solidFill>
                <a:srgbClr val="4F4C4D"/>
              </a:solidFill>
            </a:endParaRPr>
          </a:p>
        </p:txBody>
      </p:sp>
      <p:sp>
        <p:nvSpPr>
          <p:cNvPr id="5" name="Footer Placeholder 4"/>
          <p:cNvSpPr>
            <a:spLocks noGrp="1"/>
          </p:cNvSpPr>
          <p:nvPr>
            <p:ph type="ftr" sz="quarter" idx="11"/>
          </p:nvPr>
        </p:nvSpPr>
        <p:spPr/>
        <p:txBody>
          <a:bodyPr/>
          <a:lstStyle/>
          <a:p>
            <a:r>
              <a:rPr lang="en-GB" smtClean="0">
                <a:solidFill>
                  <a:srgbClr val="4F4C4D"/>
                </a:solidFill>
              </a:rPr>
              <a:t>Acute Kidney Injury and Care Homes </a:t>
            </a:r>
            <a:endParaRPr lang="en-GB" dirty="0">
              <a:solidFill>
                <a:srgbClr val="4F4C4D"/>
              </a:solidFill>
            </a:endParaRPr>
          </a:p>
        </p:txBody>
      </p:sp>
      <p:sp>
        <p:nvSpPr>
          <p:cNvPr id="6" name="Slide Number Placeholder 5"/>
          <p:cNvSpPr>
            <a:spLocks noGrp="1"/>
          </p:cNvSpPr>
          <p:nvPr>
            <p:ph type="sldNum" sz="quarter" idx="12"/>
          </p:nvPr>
        </p:nvSpPr>
        <p:spPr/>
        <p:txBody>
          <a:bodyPr/>
          <a:lstStyle/>
          <a:p>
            <a:r>
              <a:rPr lang="en-GB" b="1" dirty="0" smtClean="0">
                <a:solidFill>
                  <a:srgbClr val="F7991C"/>
                </a:solidFill>
                <a:latin typeface="Arial"/>
                <a:cs typeface="Arial"/>
              </a:rPr>
              <a:t>|</a:t>
            </a:r>
            <a:r>
              <a:rPr lang="en-GB" b="1" dirty="0" smtClean="0">
                <a:solidFill>
                  <a:srgbClr val="4F4C4D"/>
                </a:solidFill>
                <a:latin typeface="Arial"/>
                <a:cs typeface="Arial"/>
              </a:rPr>
              <a:t> </a:t>
            </a:r>
            <a:fld id="{2289BD24-5FBE-4872-92C9-E6006BF50BD7}" type="slidenum">
              <a:rPr lang="en-GB" b="1" smtClean="0">
                <a:solidFill>
                  <a:srgbClr val="4F4C4D"/>
                </a:solidFill>
              </a:rPr>
              <a:pPr/>
              <a:t>‹#›</a:t>
            </a:fld>
            <a:endParaRPr lang="en-GB" b="1" dirty="0">
              <a:solidFill>
                <a:srgbClr val="4F4C4D"/>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114" y="6001200"/>
            <a:ext cx="7436977" cy="100584"/>
          </a:xfrm>
          <a:prstGeom prst="rect">
            <a:avLst/>
          </a:prstGeom>
        </p:spPr>
      </p:pic>
      <p:pic>
        <p:nvPicPr>
          <p:cNvPr id="2050"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11560" y="6237312"/>
            <a:ext cx="1141514" cy="416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54308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12" name="Content Placeholder 2"/>
          <p:cNvSpPr>
            <a:spLocks noGrp="1"/>
          </p:cNvSpPr>
          <p:nvPr>
            <p:ph idx="13"/>
          </p:nvPr>
        </p:nvSpPr>
        <p:spPr>
          <a:xfrm>
            <a:off x="1044000" y="1677602"/>
            <a:ext cx="1620000" cy="4199672"/>
          </a:xfrm>
        </p:spPr>
        <p:txBody>
          <a:bodyPr>
            <a:normAutofit/>
          </a:bodyPr>
          <a:lstStyle>
            <a:lvl1pPr marL="0" indent="0">
              <a:lnSpc>
                <a:spcPts val="1000"/>
              </a:lnSpc>
              <a:spcAft>
                <a:spcPts val="0"/>
              </a:spcAft>
              <a:buFontTx/>
              <a:buNone/>
              <a:defRPr sz="1000" b="1">
                <a:solidFill>
                  <a:schemeClr val="accent5"/>
                </a:solidFill>
              </a:defRPr>
            </a:lvl1pPr>
            <a:lvl2pPr marL="0" indent="0">
              <a:lnSpc>
                <a:spcPts val="900"/>
              </a:lnSpc>
              <a:spcAft>
                <a:spcPts val="600"/>
              </a:spcAft>
              <a:buFontTx/>
              <a:buNone/>
              <a:defRPr sz="900"/>
            </a:lvl2pPr>
            <a:lvl3pPr marL="0" indent="0">
              <a:lnSpc>
                <a:spcPts val="1000"/>
              </a:lnSpc>
              <a:spcAft>
                <a:spcPts val="400"/>
              </a:spcAft>
              <a:buFontTx/>
              <a:buNone/>
              <a:defRPr sz="1000">
                <a:solidFill>
                  <a:schemeClr val="accent3"/>
                </a:solidFill>
              </a:defRPr>
            </a:lvl3pPr>
            <a:lvl4pPr>
              <a:lnSpc>
                <a:spcPts val="1000"/>
              </a:lnSpc>
              <a:spcAft>
                <a:spcPts val="400"/>
              </a:spcAft>
              <a:defRPr sz="1000"/>
            </a:lvl4pPr>
            <a:lvl5pPr>
              <a:lnSpc>
                <a:spcPts val="1000"/>
              </a:lnSpc>
              <a:spcAft>
                <a:spcPts val="400"/>
              </a:spcAft>
              <a:defRPr sz="1000"/>
            </a:lvl5pPr>
          </a:lstStyle>
          <a:p>
            <a:pPr lvl="0"/>
            <a:r>
              <a:rPr lang="en-US" smtClean="0"/>
              <a:t>Click to edit Master text styles</a:t>
            </a:r>
          </a:p>
          <a:p>
            <a:pPr lvl="1"/>
            <a:r>
              <a:rPr lang="en-US" smtClean="0"/>
              <a:t>Second level</a:t>
            </a:r>
          </a:p>
          <a:p>
            <a:pPr lvl="2"/>
            <a:r>
              <a:rPr lang="en-US" smtClean="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107" y="6001200"/>
            <a:ext cx="7436977" cy="100584"/>
          </a:xfrm>
          <a:prstGeom prst="rect">
            <a:avLst/>
          </a:prstGeom>
        </p:spPr>
      </p:pic>
      <p:sp>
        <p:nvSpPr>
          <p:cNvPr id="6" name="Footer Placeholder 5"/>
          <p:cNvSpPr>
            <a:spLocks noGrp="1"/>
          </p:cNvSpPr>
          <p:nvPr>
            <p:ph type="ftr" sz="quarter" idx="11"/>
          </p:nvPr>
        </p:nvSpPr>
        <p:spPr/>
        <p:txBody>
          <a:bodyPr/>
          <a:lstStyle/>
          <a:p>
            <a:r>
              <a:rPr lang="en-GB" smtClean="0">
                <a:solidFill>
                  <a:srgbClr val="4F4C4D"/>
                </a:solidFill>
              </a:rPr>
              <a:t>Acute Kidney Injury and Care Homes </a:t>
            </a:r>
            <a:endParaRPr lang="en-GB" dirty="0">
              <a:solidFill>
                <a:srgbClr val="4F4C4D"/>
              </a:solidFill>
            </a:endParaRPr>
          </a:p>
        </p:txBody>
      </p:sp>
      <p:sp>
        <p:nvSpPr>
          <p:cNvPr id="7" name="Slide Number Placeholder 6"/>
          <p:cNvSpPr>
            <a:spLocks noGrp="1"/>
          </p:cNvSpPr>
          <p:nvPr>
            <p:ph type="sldNum" sz="quarter" idx="12"/>
          </p:nvPr>
        </p:nvSpPr>
        <p:spPr/>
        <p:txBody>
          <a:bodyPr/>
          <a:lstStyle/>
          <a:p>
            <a:r>
              <a:rPr lang="en-GB" b="1" dirty="0" smtClean="0">
                <a:solidFill>
                  <a:srgbClr val="F7991C"/>
                </a:solidFill>
                <a:latin typeface="Arial"/>
                <a:cs typeface="Arial"/>
              </a:rPr>
              <a:t>|</a:t>
            </a:r>
            <a:r>
              <a:rPr lang="en-GB" b="1" dirty="0" smtClean="0">
                <a:solidFill>
                  <a:srgbClr val="4F4C4D"/>
                </a:solidFill>
                <a:latin typeface="Arial"/>
                <a:cs typeface="Arial"/>
              </a:rPr>
              <a:t> </a:t>
            </a:r>
            <a:fld id="{2289BD24-5FBE-4872-92C9-E6006BF50BD7}" type="slidenum">
              <a:rPr lang="en-GB" smtClean="0">
                <a:solidFill>
                  <a:srgbClr val="4F4C4D"/>
                </a:solidFill>
              </a:rPr>
              <a:pPr/>
              <a:t>‹#›</a:t>
            </a:fld>
            <a:endParaRPr lang="en-GB" dirty="0">
              <a:solidFill>
                <a:srgbClr val="4F4C4D"/>
              </a:solidFill>
            </a:endParaRPr>
          </a:p>
        </p:txBody>
      </p:sp>
      <p:sp>
        <p:nvSpPr>
          <p:cNvPr id="11" name="Title 1"/>
          <p:cNvSpPr>
            <a:spLocks noGrp="1"/>
          </p:cNvSpPr>
          <p:nvPr>
            <p:ph type="title"/>
          </p:nvPr>
        </p:nvSpPr>
        <p:spPr>
          <a:xfrm>
            <a:off x="1044000" y="620692"/>
            <a:ext cx="7121250" cy="384721"/>
          </a:xfrm>
        </p:spPr>
        <p:txBody>
          <a:bodyPr wrap="square">
            <a:spAutoFit/>
          </a:bodyPr>
          <a:lstStyle/>
          <a:p>
            <a:r>
              <a:rPr lang="en-US" smtClean="0"/>
              <a:t>Click to edit Master title style</a:t>
            </a:r>
            <a:endParaRPr lang="en-GB" dirty="0"/>
          </a:p>
        </p:txBody>
      </p:sp>
      <p:sp>
        <p:nvSpPr>
          <p:cNvPr id="13" name="Content Placeholder 2"/>
          <p:cNvSpPr>
            <a:spLocks noGrp="1"/>
          </p:cNvSpPr>
          <p:nvPr>
            <p:ph idx="14"/>
          </p:nvPr>
        </p:nvSpPr>
        <p:spPr>
          <a:xfrm>
            <a:off x="2880000" y="1953991"/>
            <a:ext cx="1620000" cy="4001526"/>
          </a:xfrm>
        </p:spPr>
        <p:txBody>
          <a:bodyPr>
            <a:normAutofit/>
          </a:bodyPr>
          <a:lstStyle>
            <a:lvl1pPr marL="0" indent="0">
              <a:lnSpc>
                <a:spcPts val="900"/>
              </a:lnSpc>
              <a:spcAft>
                <a:spcPts val="0"/>
              </a:spcAft>
              <a:buFontTx/>
              <a:buNone/>
              <a:defRPr sz="900" b="1">
                <a:solidFill>
                  <a:schemeClr val="accent6"/>
                </a:solidFill>
              </a:defRPr>
            </a:lvl1pPr>
            <a:lvl2pPr marL="0" indent="0">
              <a:lnSpc>
                <a:spcPts val="900"/>
              </a:lnSpc>
              <a:spcAft>
                <a:spcPts val="600"/>
              </a:spcAft>
              <a:buFontTx/>
              <a:buNone/>
              <a:defRPr sz="900"/>
            </a:lvl2pPr>
            <a:lvl3pPr marL="0" indent="0">
              <a:lnSpc>
                <a:spcPts val="1000"/>
              </a:lnSpc>
              <a:spcAft>
                <a:spcPts val="400"/>
              </a:spcAft>
              <a:buFontTx/>
              <a:buNone/>
              <a:defRPr sz="1000">
                <a:solidFill>
                  <a:schemeClr val="accent3"/>
                </a:solidFill>
              </a:defRPr>
            </a:lvl3pPr>
            <a:lvl4pPr>
              <a:lnSpc>
                <a:spcPts val="1000"/>
              </a:lnSpc>
              <a:spcAft>
                <a:spcPts val="400"/>
              </a:spcAft>
              <a:defRPr sz="1000"/>
            </a:lvl4pPr>
            <a:lvl5pPr>
              <a:lnSpc>
                <a:spcPts val="1000"/>
              </a:lnSpc>
              <a:spcAft>
                <a:spcPts val="400"/>
              </a:spcAft>
              <a:defRPr sz="1000"/>
            </a:lvl5pPr>
          </a:lstStyle>
          <a:p>
            <a:pPr lvl="0"/>
            <a:r>
              <a:rPr lang="en-US" smtClean="0"/>
              <a:t>Click to edit Master text styles</a:t>
            </a:r>
          </a:p>
          <a:p>
            <a:pPr lvl="1"/>
            <a:r>
              <a:rPr lang="en-US" smtClean="0"/>
              <a:t>Second level</a:t>
            </a:r>
          </a:p>
          <a:p>
            <a:pPr lvl="2"/>
            <a:r>
              <a:rPr lang="en-US" smtClean="0"/>
              <a:t>Third level</a:t>
            </a:r>
          </a:p>
        </p:txBody>
      </p:sp>
      <p:sp>
        <p:nvSpPr>
          <p:cNvPr id="14" name="Content Placeholder 2"/>
          <p:cNvSpPr>
            <a:spLocks noGrp="1"/>
          </p:cNvSpPr>
          <p:nvPr>
            <p:ph idx="15"/>
          </p:nvPr>
        </p:nvSpPr>
        <p:spPr>
          <a:xfrm>
            <a:off x="4716450" y="1953974"/>
            <a:ext cx="1620000" cy="4002406"/>
          </a:xfrm>
        </p:spPr>
        <p:txBody>
          <a:bodyPr>
            <a:normAutofit/>
          </a:bodyPr>
          <a:lstStyle>
            <a:lvl1pPr marL="0" indent="0">
              <a:lnSpc>
                <a:spcPts val="900"/>
              </a:lnSpc>
              <a:spcAft>
                <a:spcPts val="0"/>
              </a:spcAft>
              <a:buFontTx/>
              <a:buNone/>
              <a:defRPr sz="900" b="1">
                <a:solidFill>
                  <a:schemeClr val="accent6"/>
                </a:solidFill>
              </a:defRPr>
            </a:lvl1pPr>
            <a:lvl2pPr marL="0" indent="0">
              <a:lnSpc>
                <a:spcPts val="900"/>
              </a:lnSpc>
              <a:spcAft>
                <a:spcPts val="600"/>
              </a:spcAft>
              <a:buFontTx/>
              <a:buNone/>
              <a:defRPr sz="900"/>
            </a:lvl2pPr>
            <a:lvl3pPr marL="0" indent="0">
              <a:lnSpc>
                <a:spcPts val="1000"/>
              </a:lnSpc>
              <a:spcAft>
                <a:spcPts val="400"/>
              </a:spcAft>
              <a:buFontTx/>
              <a:buNone/>
              <a:defRPr sz="1000">
                <a:solidFill>
                  <a:schemeClr val="accent3"/>
                </a:solidFill>
              </a:defRPr>
            </a:lvl3pPr>
            <a:lvl4pPr>
              <a:lnSpc>
                <a:spcPts val="1000"/>
              </a:lnSpc>
              <a:spcAft>
                <a:spcPts val="400"/>
              </a:spcAft>
              <a:defRPr sz="1000"/>
            </a:lvl4pPr>
            <a:lvl5pPr>
              <a:lnSpc>
                <a:spcPts val="1000"/>
              </a:lnSpc>
              <a:spcAft>
                <a:spcPts val="400"/>
              </a:spcAft>
              <a:defRPr sz="1000"/>
            </a:lvl5pPr>
          </a:lstStyle>
          <a:p>
            <a:pPr lvl="0"/>
            <a:r>
              <a:rPr lang="en-US" smtClean="0"/>
              <a:t>Click to edit Master text styles</a:t>
            </a:r>
          </a:p>
          <a:p>
            <a:pPr lvl="1"/>
            <a:r>
              <a:rPr lang="en-US" smtClean="0"/>
              <a:t>Second level</a:t>
            </a:r>
          </a:p>
          <a:p>
            <a:pPr lvl="2"/>
            <a:r>
              <a:rPr lang="en-US" smtClean="0"/>
              <a:t>Third level</a:t>
            </a:r>
          </a:p>
        </p:txBody>
      </p:sp>
      <p:sp>
        <p:nvSpPr>
          <p:cNvPr id="15" name="Content Placeholder 2"/>
          <p:cNvSpPr>
            <a:spLocks noGrp="1"/>
          </p:cNvSpPr>
          <p:nvPr>
            <p:ph idx="16"/>
          </p:nvPr>
        </p:nvSpPr>
        <p:spPr>
          <a:xfrm>
            <a:off x="6552450" y="1953974"/>
            <a:ext cx="1620000" cy="4002406"/>
          </a:xfrm>
        </p:spPr>
        <p:txBody>
          <a:bodyPr>
            <a:normAutofit/>
          </a:bodyPr>
          <a:lstStyle>
            <a:lvl1pPr marL="0" indent="0">
              <a:lnSpc>
                <a:spcPts val="900"/>
              </a:lnSpc>
              <a:spcAft>
                <a:spcPts val="0"/>
              </a:spcAft>
              <a:buFontTx/>
              <a:buNone/>
              <a:defRPr sz="900" b="1">
                <a:solidFill>
                  <a:schemeClr val="accent6"/>
                </a:solidFill>
              </a:defRPr>
            </a:lvl1pPr>
            <a:lvl2pPr marL="0" indent="0">
              <a:lnSpc>
                <a:spcPts val="900"/>
              </a:lnSpc>
              <a:spcAft>
                <a:spcPts val="600"/>
              </a:spcAft>
              <a:buFontTx/>
              <a:buNone/>
              <a:defRPr sz="900"/>
            </a:lvl2pPr>
            <a:lvl3pPr marL="0" indent="0">
              <a:lnSpc>
                <a:spcPts val="1000"/>
              </a:lnSpc>
              <a:spcAft>
                <a:spcPts val="400"/>
              </a:spcAft>
              <a:buFontTx/>
              <a:buNone/>
              <a:defRPr sz="1000">
                <a:solidFill>
                  <a:schemeClr val="accent3"/>
                </a:solidFill>
              </a:defRPr>
            </a:lvl3pPr>
            <a:lvl4pPr>
              <a:lnSpc>
                <a:spcPts val="1000"/>
              </a:lnSpc>
              <a:spcAft>
                <a:spcPts val="400"/>
              </a:spcAft>
              <a:defRPr sz="1000"/>
            </a:lvl4pPr>
            <a:lvl5pPr>
              <a:lnSpc>
                <a:spcPts val="1000"/>
              </a:lnSpc>
              <a:spcAft>
                <a:spcPts val="400"/>
              </a:spcAft>
              <a:defRPr sz="1000"/>
            </a:lvl5pPr>
          </a:lstStyle>
          <a:p>
            <a:pPr lvl="0"/>
            <a:r>
              <a:rPr lang="en-US" smtClean="0"/>
              <a:t>Click to edit Master text styles</a:t>
            </a:r>
          </a:p>
          <a:p>
            <a:pPr lvl="1"/>
            <a:r>
              <a:rPr lang="en-US" smtClean="0"/>
              <a:t>Second level</a:t>
            </a:r>
          </a:p>
          <a:p>
            <a:pPr lvl="2"/>
            <a:r>
              <a:rPr lang="en-US" smtClean="0"/>
              <a:t>Third level</a:t>
            </a:r>
          </a:p>
        </p:txBody>
      </p:sp>
      <p:sp>
        <p:nvSpPr>
          <p:cNvPr id="16" name="Date Placeholder 3"/>
          <p:cNvSpPr>
            <a:spLocks noGrp="1"/>
          </p:cNvSpPr>
          <p:nvPr>
            <p:ph type="dt" sz="half" idx="10"/>
          </p:nvPr>
        </p:nvSpPr>
        <p:spPr>
          <a:xfrm>
            <a:off x="7219328" y="6368406"/>
            <a:ext cx="719458" cy="365125"/>
          </a:xfrm>
        </p:spPr>
        <p:txBody>
          <a:bodyPr/>
          <a:lstStyle/>
          <a:p>
            <a:fld id="{B4118128-1FF1-4DFE-B308-276D39952C09}" type="datetime1">
              <a:rPr lang="en-US" smtClean="0">
                <a:solidFill>
                  <a:srgbClr val="4F4C4D"/>
                </a:solidFill>
              </a:rPr>
              <a:t>11/27/2018</a:t>
            </a:fld>
            <a:endParaRPr lang="en-GB" dirty="0">
              <a:solidFill>
                <a:srgbClr val="4F4C4D"/>
              </a:solidFill>
            </a:endParaRPr>
          </a:p>
        </p:txBody>
      </p:sp>
      <p:pic>
        <p:nvPicPr>
          <p:cNvPr id="20482"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95536" y="6101784"/>
            <a:ext cx="1420936" cy="517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48061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16007" y="1666404"/>
            <a:ext cx="2528133" cy="2636882"/>
          </a:xfrm>
          <a:prstGeom prst="rect">
            <a:avLst/>
          </a:prstGeom>
        </p:spPr>
      </p:pic>
      <p:sp>
        <p:nvSpPr>
          <p:cNvPr id="12" name="Content Placeholder 2"/>
          <p:cNvSpPr>
            <a:spLocks noGrp="1"/>
          </p:cNvSpPr>
          <p:nvPr>
            <p:ph idx="13"/>
          </p:nvPr>
        </p:nvSpPr>
        <p:spPr>
          <a:xfrm>
            <a:off x="1044000" y="1677602"/>
            <a:ext cx="2124000" cy="4199672"/>
          </a:xfrm>
        </p:spPr>
        <p:txBody>
          <a:bodyPr>
            <a:normAutofit/>
          </a:bodyPr>
          <a:lstStyle>
            <a:lvl1pPr marL="0" indent="0">
              <a:lnSpc>
                <a:spcPts val="1000"/>
              </a:lnSpc>
              <a:spcAft>
                <a:spcPts val="600"/>
              </a:spcAft>
              <a:buFontTx/>
              <a:buNone/>
              <a:defRPr sz="1000" b="1">
                <a:solidFill>
                  <a:schemeClr val="accent5"/>
                </a:solidFill>
              </a:defRPr>
            </a:lvl1pPr>
            <a:lvl2pPr marL="0" indent="0">
              <a:lnSpc>
                <a:spcPts val="900"/>
              </a:lnSpc>
              <a:spcAft>
                <a:spcPts val="0"/>
              </a:spcAft>
              <a:buFontTx/>
              <a:buNone/>
              <a:defRPr sz="900" b="1"/>
            </a:lvl2pPr>
            <a:lvl3pPr marL="0" indent="0">
              <a:lnSpc>
                <a:spcPts val="900"/>
              </a:lnSpc>
              <a:spcAft>
                <a:spcPts val="0"/>
              </a:spcAft>
              <a:buFontTx/>
              <a:buNone/>
              <a:defRPr sz="900">
                <a:solidFill>
                  <a:schemeClr val="accent6"/>
                </a:solidFill>
              </a:defRPr>
            </a:lvl3pPr>
            <a:lvl4pPr marL="0" indent="0">
              <a:lnSpc>
                <a:spcPts val="900"/>
              </a:lnSpc>
              <a:spcAft>
                <a:spcPts val="600"/>
              </a:spcAft>
              <a:buFontTx/>
              <a:buNone/>
              <a:defRPr sz="900">
                <a:solidFill>
                  <a:schemeClr val="accent3"/>
                </a:solidFill>
              </a:defRPr>
            </a:lvl4pPr>
            <a:lvl5pPr>
              <a:lnSpc>
                <a:spcPts val="900"/>
              </a:lnSpc>
              <a:spcAft>
                <a:spcPts val="600"/>
              </a:spcAft>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0107" y="6001200"/>
            <a:ext cx="7436977" cy="100584"/>
          </a:xfrm>
          <a:prstGeom prst="rect">
            <a:avLst/>
          </a:prstGeom>
        </p:spPr>
      </p:pic>
      <p:sp>
        <p:nvSpPr>
          <p:cNvPr id="5" name="Date Placeholder 4"/>
          <p:cNvSpPr>
            <a:spLocks noGrp="1"/>
          </p:cNvSpPr>
          <p:nvPr>
            <p:ph type="dt" sz="half" idx="10"/>
          </p:nvPr>
        </p:nvSpPr>
        <p:spPr/>
        <p:txBody>
          <a:bodyPr/>
          <a:lstStyle/>
          <a:p>
            <a:fld id="{C726F3CE-9E7A-4D22-ABFF-44E1152CBE02}" type="datetime1">
              <a:rPr lang="en-US" smtClean="0">
                <a:solidFill>
                  <a:srgbClr val="4F4C4D"/>
                </a:solidFill>
              </a:rPr>
              <a:t>11/27/2018</a:t>
            </a:fld>
            <a:endParaRPr lang="en-GB" dirty="0">
              <a:solidFill>
                <a:srgbClr val="4F4C4D"/>
              </a:solidFill>
            </a:endParaRPr>
          </a:p>
        </p:txBody>
      </p:sp>
      <p:sp>
        <p:nvSpPr>
          <p:cNvPr id="6" name="Footer Placeholder 5"/>
          <p:cNvSpPr>
            <a:spLocks noGrp="1"/>
          </p:cNvSpPr>
          <p:nvPr>
            <p:ph type="ftr" sz="quarter" idx="11"/>
          </p:nvPr>
        </p:nvSpPr>
        <p:spPr/>
        <p:txBody>
          <a:bodyPr/>
          <a:lstStyle/>
          <a:p>
            <a:r>
              <a:rPr lang="en-GB" smtClean="0">
                <a:solidFill>
                  <a:srgbClr val="4F4C4D"/>
                </a:solidFill>
              </a:rPr>
              <a:t>Acute Kidney Injury and Care Homes </a:t>
            </a:r>
            <a:endParaRPr lang="en-GB" dirty="0">
              <a:solidFill>
                <a:srgbClr val="4F4C4D"/>
              </a:solidFill>
            </a:endParaRPr>
          </a:p>
        </p:txBody>
      </p:sp>
      <p:sp>
        <p:nvSpPr>
          <p:cNvPr id="7" name="Slide Number Placeholder 6"/>
          <p:cNvSpPr>
            <a:spLocks noGrp="1"/>
          </p:cNvSpPr>
          <p:nvPr>
            <p:ph type="sldNum" sz="quarter" idx="12"/>
          </p:nvPr>
        </p:nvSpPr>
        <p:spPr/>
        <p:txBody>
          <a:bodyPr/>
          <a:lstStyle/>
          <a:p>
            <a:r>
              <a:rPr lang="en-GB" b="1" dirty="0" smtClean="0">
                <a:solidFill>
                  <a:srgbClr val="F7991C"/>
                </a:solidFill>
                <a:latin typeface="Arial"/>
                <a:cs typeface="Arial"/>
              </a:rPr>
              <a:t>|</a:t>
            </a:r>
            <a:r>
              <a:rPr lang="en-GB" b="1" dirty="0" smtClean="0">
                <a:solidFill>
                  <a:srgbClr val="4F4C4D"/>
                </a:solidFill>
                <a:latin typeface="Arial"/>
                <a:cs typeface="Arial"/>
              </a:rPr>
              <a:t> </a:t>
            </a:r>
            <a:fld id="{2289BD24-5FBE-4872-92C9-E6006BF50BD7}" type="slidenum">
              <a:rPr lang="en-GB" smtClean="0">
                <a:solidFill>
                  <a:srgbClr val="4F4C4D"/>
                </a:solidFill>
              </a:rPr>
              <a:pPr/>
              <a:t>‹#›</a:t>
            </a:fld>
            <a:endParaRPr lang="en-GB" dirty="0">
              <a:solidFill>
                <a:srgbClr val="4F4C4D"/>
              </a:solidFill>
            </a:endParaRPr>
          </a:p>
        </p:txBody>
      </p:sp>
      <p:sp>
        <p:nvSpPr>
          <p:cNvPr id="11" name="Title 1"/>
          <p:cNvSpPr>
            <a:spLocks noGrp="1"/>
          </p:cNvSpPr>
          <p:nvPr>
            <p:ph type="title"/>
          </p:nvPr>
        </p:nvSpPr>
        <p:spPr>
          <a:xfrm>
            <a:off x="1044000" y="620692"/>
            <a:ext cx="7121250" cy="384721"/>
          </a:xfrm>
        </p:spPr>
        <p:txBody>
          <a:bodyPr wrap="square">
            <a:spAutoFit/>
          </a:bodyPr>
          <a:lstStyle/>
          <a:p>
            <a:r>
              <a:rPr lang="en-US" smtClean="0"/>
              <a:t>Click to edit Master title style</a:t>
            </a:r>
            <a:endParaRPr lang="en-GB" dirty="0"/>
          </a:p>
        </p:txBody>
      </p:sp>
      <p:sp>
        <p:nvSpPr>
          <p:cNvPr id="13" name="Content Placeholder 2"/>
          <p:cNvSpPr>
            <a:spLocks noGrp="1"/>
          </p:cNvSpPr>
          <p:nvPr>
            <p:ph idx="14"/>
          </p:nvPr>
        </p:nvSpPr>
        <p:spPr>
          <a:xfrm>
            <a:off x="3384048" y="1677602"/>
            <a:ext cx="2124000" cy="4199672"/>
          </a:xfrm>
        </p:spPr>
        <p:txBody>
          <a:bodyPr>
            <a:normAutofit/>
          </a:bodyPr>
          <a:lstStyle>
            <a:lvl1pPr marL="0" indent="0">
              <a:lnSpc>
                <a:spcPts val="1000"/>
              </a:lnSpc>
              <a:spcAft>
                <a:spcPts val="600"/>
              </a:spcAft>
              <a:buFontTx/>
              <a:buNone/>
              <a:defRPr sz="1000" b="1">
                <a:solidFill>
                  <a:schemeClr val="accent5"/>
                </a:solidFill>
              </a:defRPr>
            </a:lvl1pPr>
            <a:lvl2pPr marL="0" indent="0">
              <a:lnSpc>
                <a:spcPts val="900"/>
              </a:lnSpc>
              <a:spcAft>
                <a:spcPts val="0"/>
              </a:spcAft>
              <a:buFontTx/>
              <a:buNone/>
              <a:defRPr sz="900" b="1"/>
            </a:lvl2pPr>
            <a:lvl3pPr marL="0" indent="0">
              <a:lnSpc>
                <a:spcPts val="900"/>
              </a:lnSpc>
              <a:spcAft>
                <a:spcPts val="0"/>
              </a:spcAft>
              <a:buFontTx/>
              <a:buNone/>
              <a:defRPr sz="900">
                <a:solidFill>
                  <a:schemeClr val="accent6"/>
                </a:solidFill>
              </a:defRPr>
            </a:lvl3pPr>
            <a:lvl4pPr marL="0" indent="0">
              <a:lnSpc>
                <a:spcPts val="900"/>
              </a:lnSpc>
              <a:spcAft>
                <a:spcPts val="0"/>
              </a:spcAft>
              <a:buFontTx/>
              <a:buNone/>
              <a:defRPr sz="900">
                <a:solidFill>
                  <a:schemeClr val="accent3"/>
                </a:solidFill>
              </a:defRPr>
            </a:lvl4pPr>
            <a:lvl5pPr>
              <a:lnSpc>
                <a:spcPts val="900"/>
              </a:lnSpc>
              <a:spcAft>
                <a:spcPts val="600"/>
              </a:spcAft>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2" name="Picture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904000" y="1966179"/>
            <a:ext cx="1609006" cy="249329"/>
          </a:xfrm>
          <a:prstGeom prst="rect">
            <a:avLst/>
          </a:prstGeom>
        </p:spPr>
      </p:pic>
      <p:sp>
        <p:nvSpPr>
          <p:cNvPr id="16" name="Content Placeholder 2"/>
          <p:cNvSpPr>
            <a:spLocks noGrp="1"/>
          </p:cNvSpPr>
          <p:nvPr>
            <p:ph idx="15"/>
          </p:nvPr>
        </p:nvSpPr>
        <p:spPr>
          <a:xfrm>
            <a:off x="5904000" y="2373862"/>
            <a:ext cx="1980368" cy="1630671"/>
          </a:xfrm>
        </p:spPr>
        <p:txBody>
          <a:bodyPr>
            <a:normAutofit/>
          </a:bodyPr>
          <a:lstStyle>
            <a:lvl1pPr marL="0" indent="0">
              <a:lnSpc>
                <a:spcPts val="1000"/>
              </a:lnSpc>
              <a:spcAft>
                <a:spcPts val="800"/>
              </a:spcAft>
              <a:buFontTx/>
              <a:buNone/>
              <a:defRPr sz="900" b="1">
                <a:solidFill>
                  <a:schemeClr val="bg1"/>
                </a:solidFill>
              </a:defRPr>
            </a:lvl1pPr>
            <a:lvl2pPr marL="0" indent="0">
              <a:lnSpc>
                <a:spcPts val="1000"/>
              </a:lnSpc>
              <a:spcAft>
                <a:spcPts val="800"/>
              </a:spcAft>
              <a:buFontTx/>
              <a:buNone/>
              <a:defRPr sz="900" b="1">
                <a:solidFill>
                  <a:schemeClr val="tx2"/>
                </a:solidFill>
              </a:defRPr>
            </a:lvl2pPr>
            <a:lvl3pPr marL="0" indent="0">
              <a:lnSpc>
                <a:spcPts val="1200"/>
              </a:lnSpc>
              <a:spcAft>
                <a:spcPts val="800"/>
              </a:spcAft>
              <a:buFontTx/>
              <a:buNone/>
              <a:defRPr sz="1200">
                <a:solidFill>
                  <a:schemeClr val="bg1"/>
                </a:solidFill>
              </a:defRPr>
            </a:lvl3pPr>
            <a:lvl4pPr>
              <a:lnSpc>
                <a:spcPts val="1200"/>
              </a:lnSpc>
              <a:defRPr sz="1200">
                <a:solidFill>
                  <a:schemeClr val="bg1"/>
                </a:solidFill>
              </a:defRPr>
            </a:lvl4pPr>
            <a:lvl5pPr>
              <a:lnSpc>
                <a:spcPts val="1200"/>
              </a:lnSpc>
              <a:defRPr sz="1200">
                <a:solidFill>
                  <a:schemeClr val="bg1"/>
                </a:solidFill>
              </a:defRPr>
            </a:lvl5pPr>
          </a:lstStyle>
          <a:p>
            <a:pPr lvl="0"/>
            <a:r>
              <a:rPr lang="en-US" smtClean="0"/>
              <a:t>Click to edit Master text styles</a:t>
            </a:r>
          </a:p>
          <a:p>
            <a:pPr lvl="1"/>
            <a:r>
              <a:rPr lang="en-US" smtClean="0"/>
              <a:t>Second level</a:t>
            </a:r>
          </a:p>
        </p:txBody>
      </p:sp>
      <p:pic>
        <p:nvPicPr>
          <p:cNvPr id="21506" name="Picture 2"/>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251520" y="6101784"/>
            <a:ext cx="1636960" cy="596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95339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107" y="6001200"/>
            <a:ext cx="7436977" cy="100584"/>
          </a:xfrm>
          <a:prstGeom prst="rect">
            <a:avLst/>
          </a:prstGeom>
        </p:spPr>
      </p:pic>
      <p:sp>
        <p:nvSpPr>
          <p:cNvPr id="5" name="Date Placeholder 4"/>
          <p:cNvSpPr>
            <a:spLocks noGrp="1"/>
          </p:cNvSpPr>
          <p:nvPr>
            <p:ph type="dt" sz="half" idx="10"/>
          </p:nvPr>
        </p:nvSpPr>
        <p:spPr/>
        <p:txBody>
          <a:bodyPr/>
          <a:lstStyle>
            <a:lvl1pPr marL="0" marR="0" indent="0" algn="r" defTabSz="686166" rtl="0" eaLnBrk="1" fontAlgn="auto" latinLnBrk="0" hangingPunct="1">
              <a:lnSpc>
                <a:spcPts val="900"/>
              </a:lnSpc>
              <a:spcBef>
                <a:spcPts val="0"/>
              </a:spcBef>
              <a:spcAft>
                <a:spcPts val="0"/>
              </a:spcAft>
              <a:buClrTx/>
              <a:buSzTx/>
              <a:buFontTx/>
              <a:buNone/>
              <a:tabLst/>
              <a:defRPr/>
            </a:lvl1pPr>
          </a:lstStyle>
          <a:p>
            <a:fld id="{40C147AC-A4DA-47BC-B3CF-C90B8338D9E0}" type="datetime1">
              <a:rPr lang="en-US" smtClean="0">
                <a:solidFill>
                  <a:srgbClr val="4F4C4D"/>
                </a:solidFill>
              </a:rPr>
              <a:t>11/27/2018</a:t>
            </a:fld>
            <a:endParaRPr lang="en-GB" dirty="0">
              <a:solidFill>
                <a:srgbClr val="4F4C4D"/>
              </a:solidFill>
            </a:endParaRPr>
          </a:p>
        </p:txBody>
      </p:sp>
      <p:sp>
        <p:nvSpPr>
          <p:cNvPr id="6" name="Footer Placeholder 5"/>
          <p:cNvSpPr>
            <a:spLocks noGrp="1"/>
          </p:cNvSpPr>
          <p:nvPr>
            <p:ph type="ftr" sz="quarter" idx="11"/>
          </p:nvPr>
        </p:nvSpPr>
        <p:spPr/>
        <p:txBody>
          <a:bodyPr/>
          <a:lstStyle/>
          <a:p>
            <a:r>
              <a:rPr lang="en-GB" smtClean="0">
                <a:solidFill>
                  <a:srgbClr val="4F4C4D"/>
                </a:solidFill>
              </a:rPr>
              <a:t>Acute Kidney Injury and Care Homes </a:t>
            </a:r>
            <a:endParaRPr lang="en-GB" dirty="0">
              <a:solidFill>
                <a:srgbClr val="4F4C4D"/>
              </a:solidFill>
            </a:endParaRPr>
          </a:p>
        </p:txBody>
      </p:sp>
      <p:sp>
        <p:nvSpPr>
          <p:cNvPr id="7" name="Slide Number Placeholder 6"/>
          <p:cNvSpPr>
            <a:spLocks noGrp="1"/>
          </p:cNvSpPr>
          <p:nvPr>
            <p:ph type="sldNum" sz="quarter" idx="12"/>
          </p:nvPr>
        </p:nvSpPr>
        <p:spPr/>
        <p:txBody>
          <a:bodyPr/>
          <a:lstStyle/>
          <a:p>
            <a:r>
              <a:rPr lang="en-GB" b="1" dirty="0" smtClean="0">
                <a:solidFill>
                  <a:srgbClr val="F7991C"/>
                </a:solidFill>
                <a:latin typeface="Arial"/>
                <a:cs typeface="Arial"/>
              </a:rPr>
              <a:t>|</a:t>
            </a:r>
            <a:r>
              <a:rPr lang="en-GB" b="1" dirty="0" smtClean="0">
                <a:solidFill>
                  <a:srgbClr val="4F4C4D"/>
                </a:solidFill>
                <a:latin typeface="Arial"/>
                <a:cs typeface="Arial"/>
              </a:rPr>
              <a:t> </a:t>
            </a:r>
            <a:fld id="{2289BD24-5FBE-4872-92C9-E6006BF50BD7}" type="slidenum">
              <a:rPr lang="en-GB" smtClean="0">
                <a:solidFill>
                  <a:srgbClr val="4F4C4D"/>
                </a:solidFill>
              </a:rPr>
              <a:pPr/>
              <a:t>‹#›</a:t>
            </a:fld>
            <a:endParaRPr lang="en-GB" dirty="0">
              <a:solidFill>
                <a:srgbClr val="4F4C4D"/>
              </a:solidFill>
            </a:endParaRPr>
          </a:p>
        </p:txBody>
      </p:sp>
      <p:sp>
        <p:nvSpPr>
          <p:cNvPr id="11" name="Title 1"/>
          <p:cNvSpPr>
            <a:spLocks noGrp="1"/>
          </p:cNvSpPr>
          <p:nvPr>
            <p:ph type="title"/>
          </p:nvPr>
        </p:nvSpPr>
        <p:spPr>
          <a:xfrm>
            <a:off x="1044000" y="620692"/>
            <a:ext cx="7121250" cy="384721"/>
          </a:xfrm>
        </p:spPr>
        <p:txBody>
          <a:bodyPr wrap="square">
            <a:spAutoFit/>
          </a:bodyPr>
          <a:lstStyle/>
          <a:p>
            <a:r>
              <a:rPr lang="en-US" smtClean="0"/>
              <a:t>Click to edit Master title style</a:t>
            </a:r>
            <a:endParaRPr lang="en-GB" dirty="0"/>
          </a:p>
        </p:txBody>
      </p:sp>
      <p:sp>
        <p:nvSpPr>
          <p:cNvPr id="14" name="Chart Placeholder 13"/>
          <p:cNvSpPr>
            <a:spLocks noGrp="1"/>
          </p:cNvSpPr>
          <p:nvPr>
            <p:ph type="chart" sz="quarter" idx="14"/>
          </p:nvPr>
        </p:nvSpPr>
        <p:spPr>
          <a:xfrm>
            <a:off x="884238" y="2875217"/>
            <a:ext cx="5632450" cy="2663206"/>
          </a:xfrm>
          <a:solidFill>
            <a:schemeClr val="bg1">
              <a:lumMod val="85000"/>
            </a:schemeClr>
          </a:solidFill>
        </p:spPr>
        <p:txBody>
          <a:bodyPr anchor="ctr"/>
          <a:lstStyle>
            <a:lvl1pPr algn="ctr">
              <a:defRPr>
                <a:solidFill>
                  <a:schemeClr val="tx1"/>
                </a:solidFill>
              </a:defRPr>
            </a:lvl1pPr>
          </a:lstStyle>
          <a:p>
            <a:r>
              <a:rPr lang="en-US" dirty="0" smtClean="0"/>
              <a:t>Click icon to add chart</a:t>
            </a:r>
            <a:endParaRPr lang="en-GB" dirty="0"/>
          </a:p>
        </p:txBody>
      </p:sp>
      <p:sp>
        <p:nvSpPr>
          <p:cNvPr id="15" name="Content Placeholder 2"/>
          <p:cNvSpPr>
            <a:spLocks noGrp="1"/>
          </p:cNvSpPr>
          <p:nvPr>
            <p:ph idx="13"/>
          </p:nvPr>
        </p:nvSpPr>
        <p:spPr>
          <a:xfrm>
            <a:off x="884244" y="1677606"/>
            <a:ext cx="5631972" cy="984023"/>
          </a:xfrm>
        </p:spPr>
        <p:txBody>
          <a:bodyPr>
            <a:normAutofit/>
          </a:bodyPr>
          <a:lstStyle>
            <a:lvl1pPr marL="165100" indent="0">
              <a:lnSpc>
                <a:spcPts val="1500"/>
              </a:lnSpc>
              <a:spcAft>
                <a:spcPts val="0"/>
              </a:spcAft>
              <a:defRPr sz="1500" b="1"/>
            </a:lvl1pPr>
            <a:lvl2pPr marL="165100" indent="0">
              <a:lnSpc>
                <a:spcPts val="1500"/>
              </a:lnSpc>
              <a:buFontTx/>
              <a:buNone/>
              <a:defRPr sz="1500"/>
            </a:lvl2pPr>
            <a:lvl3pPr marL="163513" indent="-163513">
              <a:lnSpc>
                <a:spcPts val="1500"/>
              </a:lnSpc>
              <a:buFontTx/>
              <a:buBlip>
                <a:blip r:embed="rId4"/>
              </a:buBlip>
              <a:tabLst/>
              <a:defRPr sz="1500"/>
            </a:lvl3pPr>
            <a:lvl4pPr marL="309563" indent="-142875">
              <a:lnSpc>
                <a:spcPts val="1500"/>
              </a:lnSpc>
              <a:defRPr sz="1500"/>
            </a:lvl4pPr>
            <a:lvl5pPr marL="428625" indent="-109538">
              <a:lnSpc>
                <a:spcPts val="1500"/>
              </a:lnSpc>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22530"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95536" y="6101784"/>
            <a:ext cx="1492944" cy="544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34909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4248" y="2377519"/>
            <a:ext cx="3497763" cy="2602370"/>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88033" y="2377514"/>
            <a:ext cx="3177357" cy="2655722"/>
          </a:xfrm>
          <a:prstGeom prst="rect">
            <a:avLst/>
          </a:prstGeom>
        </p:spPr>
      </p:pic>
      <p:sp>
        <p:nvSpPr>
          <p:cNvPr id="12" name="Content Placeholder 2"/>
          <p:cNvSpPr>
            <a:spLocks noGrp="1"/>
          </p:cNvSpPr>
          <p:nvPr>
            <p:ph idx="13"/>
          </p:nvPr>
        </p:nvSpPr>
        <p:spPr>
          <a:xfrm>
            <a:off x="884245" y="1677602"/>
            <a:ext cx="3521187" cy="4199672"/>
          </a:xfrm>
        </p:spPr>
        <p:txBody>
          <a:bodyPr>
            <a:normAutofit/>
          </a:bodyPr>
          <a:lstStyle>
            <a:lvl1pPr marL="165100" indent="0">
              <a:lnSpc>
                <a:spcPts val="1100"/>
              </a:lnSpc>
              <a:spcAft>
                <a:spcPts val="0"/>
              </a:spcAft>
              <a:defRPr sz="1100" b="1"/>
            </a:lvl1pPr>
            <a:lvl2pPr marL="165100" indent="0">
              <a:lnSpc>
                <a:spcPts val="1100"/>
              </a:lnSpc>
              <a:spcAft>
                <a:spcPts val="600"/>
              </a:spcAft>
              <a:buFontTx/>
              <a:buNone/>
              <a:defRPr sz="1100"/>
            </a:lvl2pPr>
            <a:lvl3pPr marL="163513" indent="-163513">
              <a:lnSpc>
                <a:spcPts val="1100"/>
              </a:lnSpc>
              <a:spcAft>
                <a:spcPts val="600"/>
              </a:spcAft>
              <a:buFontTx/>
              <a:buBlip>
                <a:blip r:embed="rId4"/>
              </a:buBlip>
              <a:tabLst/>
              <a:defRPr sz="1100"/>
            </a:lvl3pPr>
            <a:lvl4pPr marL="309563" indent="-142875">
              <a:lnSpc>
                <a:spcPts val="1100"/>
              </a:lnSpc>
              <a:spcAft>
                <a:spcPts val="600"/>
              </a:spcAft>
              <a:defRPr sz="1100"/>
            </a:lvl4pPr>
            <a:lvl5pPr marL="428625" indent="-109538">
              <a:lnSpc>
                <a:spcPts val="1100"/>
              </a:lnSpc>
              <a:spcAft>
                <a:spcPts val="600"/>
              </a:spcAft>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pic>
        <p:nvPicPr>
          <p:cNvPr id="9" name="Picture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90107" y="6001200"/>
            <a:ext cx="7436977" cy="100584"/>
          </a:xfrm>
          <a:prstGeom prst="rect">
            <a:avLst/>
          </a:prstGeom>
        </p:spPr>
      </p:pic>
      <p:sp>
        <p:nvSpPr>
          <p:cNvPr id="5" name="Date Placeholder 4"/>
          <p:cNvSpPr>
            <a:spLocks noGrp="1"/>
          </p:cNvSpPr>
          <p:nvPr>
            <p:ph type="dt" sz="half" idx="10"/>
          </p:nvPr>
        </p:nvSpPr>
        <p:spPr/>
        <p:txBody>
          <a:bodyPr/>
          <a:lstStyle/>
          <a:p>
            <a:fld id="{B901592D-6BE9-46DF-89A5-02F146C0E644}" type="datetime1">
              <a:rPr lang="en-US" smtClean="0">
                <a:solidFill>
                  <a:srgbClr val="4F4C4D"/>
                </a:solidFill>
              </a:rPr>
              <a:t>11/27/2018</a:t>
            </a:fld>
            <a:endParaRPr lang="en-GB" dirty="0">
              <a:solidFill>
                <a:srgbClr val="4F4C4D"/>
              </a:solidFill>
            </a:endParaRPr>
          </a:p>
        </p:txBody>
      </p:sp>
      <p:sp>
        <p:nvSpPr>
          <p:cNvPr id="6" name="Footer Placeholder 5"/>
          <p:cNvSpPr>
            <a:spLocks noGrp="1"/>
          </p:cNvSpPr>
          <p:nvPr>
            <p:ph type="ftr" sz="quarter" idx="11"/>
          </p:nvPr>
        </p:nvSpPr>
        <p:spPr/>
        <p:txBody>
          <a:bodyPr/>
          <a:lstStyle/>
          <a:p>
            <a:r>
              <a:rPr lang="en-GB" smtClean="0">
                <a:solidFill>
                  <a:srgbClr val="4F4C4D"/>
                </a:solidFill>
              </a:rPr>
              <a:t>Acute Kidney Injury and Care Homes </a:t>
            </a:r>
            <a:endParaRPr lang="en-GB" dirty="0">
              <a:solidFill>
                <a:srgbClr val="4F4C4D"/>
              </a:solidFill>
            </a:endParaRPr>
          </a:p>
        </p:txBody>
      </p:sp>
      <p:sp>
        <p:nvSpPr>
          <p:cNvPr id="7" name="Slide Number Placeholder 6"/>
          <p:cNvSpPr>
            <a:spLocks noGrp="1"/>
          </p:cNvSpPr>
          <p:nvPr>
            <p:ph type="sldNum" sz="quarter" idx="12"/>
          </p:nvPr>
        </p:nvSpPr>
        <p:spPr/>
        <p:txBody>
          <a:bodyPr/>
          <a:lstStyle/>
          <a:p>
            <a:r>
              <a:rPr lang="en-GB" b="1" dirty="0" smtClean="0">
                <a:solidFill>
                  <a:srgbClr val="F7991C"/>
                </a:solidFill>
                <a:latin typeface="Arial"/>
                <a:cs typeface="Arial"/>
              </a:rPr>
              <a:t>|</a:t>
            </a:r>
            <a:r>
              <a:rPr lang="en-GB" b="1" dirty="0" smtClean="0">
                <a:solidFill>
                  <a:srgbClr val="4F4C4D"/>
                </a:solidFill>
                <a:latin typeface="Arial"/>
                <a:cs typeface="Arial"/>
              </a:rPr>
              <a:t> </a:t>
            </a:r>
            <a:fld id="{2289BD24-5FBE-4872-92C9-E6006BF50BD7}" type="slidenum">
              <a:rPr lang="en-GB" smtClean="0">
                <a:solidFill>
                  <a:srgbClr val="4F4C4D"/>
                </a:solidFill>
              </a:rPr>
              <a:pPr/>
              <a:t>‹#›</a:t>
            </a:fld>
            <a:endParaRPr lang="en-GB" dirty="0">
              <a:solidFill>
                <a:srgbClr val="4F4C4D"/>
              </a:solidFill>
            </a:endParaRPr>
          </a:p>
        </p:txBody>
      </p:sp>
      <p:sp>
        <p:nvSpPr>
          <p:cNvPr id="11" name="Title 1"/>
          <p:cNvSpPr>
            <a:spLocks noGrp="1"/>
          </p:cNvSpPr>
          <p:nvPr>
            <p:ph type="title"/>
          </p:nvPr>
        </p:nvSpPr>
        <p:spPr>
          <a:xfrm>
            <a:off x="1044000" y="620692"/>
            <a:ext cx="7121250" cy="384721"/>
          </a:xfrm>
        </p:spPr>
        <p:txBody>
          <a:bodyPr wrap="square">
            <a:spAutoFit/>
          </a:bodyPr>
          <a:lstStyle/>
          <a:p>
            <a:r>
              <a:rPr lang="en-US" smtClean="0"/>
              <a:t>Click to edit Master title style</a:t>
            </a:r>
            <a:endParaRPr lang="en-GB" dirty="0"/>
          </a:p>
        </p:txBody>
      </p:sp>
      <p:sp>
        <p:nvSpPr>
          <p:cNvPr id="14" name="Content Placeholder 2"/>
          <p:cNvSpPr>
            <a:spLocks noGrp="1"/>
          </p:cNvSpPr>
          <p:nvPr>
            <p:ph idx="15"/>
          </p:nvPr>
        </p:nvSpPr>
        <p:spPr>
          <a:xfrm>
            <a:off x="4788024" y="1678449"/>
            <a:ext cx="3384376" cy="4199672"/>
          </a:xfrm>
        </p:spPr>
        <p:txBody>
          <a:bodyPr>
            <a:normAutofit/>
          </a:bodyPr>
          <a:lstStyle>
            <a:lvl1pPr marL="169863" indent="0">
              <a:lnSpc>
                <a:spcPts val="1100"/>
              </a:lnSpc>
              <a:spcAft>
                <a:spcPts val="0"/>
              </a:spcAft>
              <a:defRPr sz="1100" b="1"/>
            </a:lvl1pPr>
            <a:lvl2pPr marL="169863" indent="0">
              <a:lnSpc>
                <a:spcPts val="1100"/>
              </a:lnSpc>
              <a:spcAft>
                <a:spcPts val="600"/>
              </a:spcAft>
              <a:buFontTx/>
              <a:buNone/>
              <a:defRPr sz="1100"/>
            </a:lvl2pPr>
            <a:lvl3pPr marL="163513" indent="-163513">
              <a:lnSpc>
                <a:spcPts val="1100"/>
              </a:lnSpc>
              <a:spcAft>
                <a:spcPts val="600"/>
              </a:spcAft>
              <a:buFontTx/>
              <a:buBlip>
                <a:blip r:embed="rId4"/>
              </a:buBlip>
              <a:tabLst/>
              <a:defRPr sz="1100"/>
            </a:lvl3pPr>
            <a:lvl4pPr marL="309563" indent="-142875">
              <a:lnSpc>
                <a:spcPts val="1100"/>
              </a:lnSpc>
              <a:spcAft>
                <a:spcPts val="600"/>
              </a:spcAft>
              <a:defRPr sz="1100"/>
            </a:lvl4pPr>
            <a:lvl5pPr marL="428625" indent="-109538">
              <a:lnSpc>
                <a:spcPts val="1100"/>
              </a:lnSpc>
              <a:spcAft>
                <a:spcPts val="600"/>
              </a:spcAft>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23554" name="Picture 2"/>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95535" y="6101784"/>
            <a:ext cx="1556983" cy="567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77199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2" name="Content Placeholder 2"/>
          <p:cNvSpPr>
            <a:spLocks noGrp="1"/>
          </p:cNvSpPr>
          <p:nvPr>
            <p:ph idx="13"/>
          </p:nvPr>
        </p:nvSpPr>
        <p:spPr>
          <a:xfrm>
            <a:off x="885948" y="1677602"/>
            <a:ext cx="3523973" cy="4199672"/>
          </a:xfrm>
        </p:spPr>
        <p:txBody>
          <a:bodyPr/>
          <a:lstStyle>
            <a:lvl1pPr marL="164394" indent="0">
              <a:lnSpc>
                <a:spcPts val="1876"/>
              </a:lnSpc>
              <a:defRPr sz="1900"/>
            </a:lvl1pPr>
            <a:lvl2pPr marL="164394" indent="-164394">
              <a:lnSpc>
                <a:spcPts val="1876"/>
              </a:lnSpc>
              <a:defRPr sz="1900"/>
            </a:lvl2pPr>
            <a:lvl3pPr>
              <a:lnSpc>
                <a:spcPts val="1501"/>
              </a:lnSpc>
              <a:defRPr sz="1500"/>
            </a:lvl3pPr>
            <a:lvl4pPr>
              <a:lnSpc>
                <a:spcPts val="1501"/>
              </a:lnSpc>
              <a:defRPr sz="1500"/>
            </a:lvl4pPr>
            <a:lvl5pPr>
              <a:lnSpc>
                <a:spcPts val="1501"/>
              </a:lnSpc>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107" y="6001200"/>
            <a:ext cx="7436977" cy="100584"/>
          </a:xfrm>
          <a:prstGeom prst="rect">
            <a:avLst/>
          </a:prstGeom>
        </p:spPr>
      </p:pic>
      <p:sp>
        <p:nvSpPr>
          <p:cNvPr id="5" name="Date Placeholder 4"/>
          <p:cNvSpPr>
            <a:spLocks noGrp="1"/>
          </p:cNvSpPr>
          <p:nvPr>
            <p:ph type="dt" sz="half" idx="10"/>
          </p:nvPr>
        </p:nvSpPr>
        <p:spPr/>
        <p:txBody>
          <a:bodyPr/>
          <a:lstStyle/>
          <a:p>
            <a:fld id="{6406AFA3-2CEC-4B83-B28F-E070A0A24322}" type="datetime1">
              <a:rPr lang="en-US" smtClean="0">
                <a:solidFill>
                  <a:srgbClr val="4F4C4D"/>
                </a:solidFill>
              </a:rPr>
              <a:t>11/27/2018</a:t>
            </a:fld>
            <a:endParaRPr lang="en-GB" dirty="0">
              <a:solidFill>
                <a:srgbClr val="4F4C4D"/>
              </a:solidFill>
            </a:endParaRPr>
          </a:p>
        </p:txBody>
      </p:sp>
      <p:sp>
        <p:nvSpPr>
          <p:cNvPr id="6" name="Footer Placeholder 5"/>
          <p:cNvSpPr>
            <a:spLocks noGrp="1"/>
          </p:cNvSpPr>
          <p:nvPr>
            <p:ph type="ftr" sz="quarter" idx="11"/>
          </p:nvPr>
        </p:nvSpPr>
        <p:spPr/>
        <p:txBody>
          <a:bodyPr/>
          <a:lstStyle/>
          <a:p>
            <a:r>
              <a:rPr lang="en-GB" smtClean="0">
                <a:solidFill>
                  <a:srgbClr val="4F4C4D"/>
                </a:solidFill>
              </a:rPr>
              <a:t>Acute Kidney Injury and Care Homes </a:t>
            </a:r>
            <a:endParaRPr lang="en-GB" dirty="0">
              <a:solidFill>
                <a:srgbClr val="4F4C4D"/>
              </a:solidFill>
            </a:endParaRPr>
          </a:p>
        </p:txBody>
      </p:sp>
      <p:sp>
        <p:nvSpPr>
          <p:cNvPr id="7" name="Slide Number Placeholder 6"/>
          <p:cNvSpPr>
            <a:spLocks noGrp="1"/>
          </p:cNvSpPr>
          <p:nvPr>
            <p:ph type="sldNum" sz="quarter" idx="12"/>
          </p:nvPr>
        </p:nvSpPr>
        <p:spPr/>
        <p:txBody>
          <a:bodyPr/>
          <a:lstStyle/>
          <a:p>
            <a:r>
              <a:rPr lang="en-GB" b="1" dirty="0" smtClean="0">
                <a:solidFill>
                  <a:srgbClr val="F7991C"/>
                </a:solidFill>
                <a:latin typeface="Arial"/>
                <a:cs typeface="Arial"/>
              </a:rPr>
              <a:t>|</a:t>
            </a:r>
            <a:r>
              <a:rPr lang="en-GB" b="1" dirty="0" smtClean="0">
                <a:solidFill>
                  <a:srgbClr val="4F4C4D"/>
                </a:solidFill>
                <a:latin typeface="Arial"/>
                <a:cs typeface="Arial"/>
              </a:rPr>
              <a:t> </a:t>
            </a:r>
            <a:fld id="{2289BD24-5FBE-4872-92C9-E6006BF50BD7}" type="slidenum">
              <a:rPr lang="en-GB" smtClean="0">
                <a:solidFill>
                  <a:srgbClr val="4F4C4D"/>
                </a:solidFill>
              </a:rPr>
              <a:pPr/>
              <a:t>‹#›</a:t>
            </a:fld>
            <a:endParaRPr lang="en-GB" dirty="0">
              <a:solidFill>
                <a:srgbClr val="4F4C4D"/>
              </a:solidFill>
            </a:endParaRPr>
          </a:p>
        </p:txBody>
      </p:sp>
      <p:sp>
        <p:nvSpPr>
          <p:cNvPr id="11" name="Title 1"/>
          <p:cNvSpPr>
            <a:spLocks noGrp="1"/>
          </p:cNvSpPr>
          <p:nvPr>
            <p:ph type="title"/>
          </p:nvPr>
        </p:nvSpPr>
        <p:spPr>
          <a:xfrm>
            <a:off x="1044000" y="620692"/>
            <a:ext cx="7121250" cy="384721"/>
          </a:xfrm>
        </p:spPr>
        <p:txBody>
          <a:bodyPr wrap="square">
            <a:spAutoFit/>
          </a:bodyPr>
          <a:lstStyle/>
          <a:p>
            <a:r>
              <a:rPr lang="en-US" smtClean="0"/>
              <a:t>Click to edit Master title style</a:t>
            </a:r>
            <a:endParaRPr lang="en-GB" dirty="0"/>
          </a:p>
        </p:txBody>
      </p:sp>
      <p:sp>
        <p:nvSpPr>
          <p:cNvPr id="13" name="Content Placeholder 2"/>
          <p:cNvSpPr>
            <a:spLocks noGrp="1"/>
          </p:cNvSpPr>
          <p:nvPr>
            <p:ph idx="14"/>
          </p:nvPr>
        </p:nvSpPr>
        <p:spPr>
          <a:xfrm>
            <a:off x="4645822" y="1677602"/>
            <a:ext cx="3523973" cy="4199672"/>
          </a:xfrm>
        </p:spPr>
        <p:txBody>
          <a:bodyPr/>
          <a:lstStyle>
            <a:lvl1pPr marL="164394" indent="0">
              <a:lnSpc>
                <a:spcPts val="1876"/>
              </a:lnSpc>
              <a:defRPr sz="1900"/>
            </a:lvl1pPr>
            <a:lvl2pPr marL="164394" indent="-164394">
              <a:lnSpc>
                <a:spcPts val="1876"/>
              </a:lnSpc>
              <a:defRPr sz="1900"/>
            </a:lvl2pPr>
            <a:lvl3pPr>
              <a:lnSpc>
                <a:spcPts val="1501"/>
              </a:lnSpc>
              <a:defRPr sz="1500"/>
            </a:lvl3pPr>
            <a:lvl4pPr>
              <a:lnSpc>
                <a:spcPts val="1501"/>
              </a:lnSpc>
              <a:defRPr sz="1500"/>
            </a:lvl4pPr>
            <a:lvl5pPr>
              <a:lnSpc>
                <a:spcPts val="1501"/>
              </a:lnSpc>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24578"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79512" y="6101784"/>
            <a:ext cx="1708968" cy="622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25759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08104" y="1673931"/>
            <a:ext cx="2279904" cy="3865349"/>
          </a:xfrm>
          <a:prstGeom prst="rect">
            <a:avLst/>
          </a:prstGeom>
        </p:spPr>
      </p:pic>
      <p:sp>
        <p:nvSpPr>
          <p:cNvPr id="12" name="Content Placeholder 2"/>
          <p:cNvSpPr>
            <a:spLocks noGrp="1"/>
          </p:cNvSpPr>
          <p:nvPr>
            <p:ph idx="13"/>
          </p:nvPr>
        </p:nvSpPr>
        <p:spPr>
          <a:xfrm>
            <a:off x="885948" y="1677602"/>
            <a:ext cx="3523973" cy="4199672"/>
          </a:xfrm>
        </p:spPr>
        <p:txBody>
          <a:bodyPr/>
          <a:lstStyle>
            <a:lvl1pPr marL="164394" indent="0">
              <a:lnSpc>
                <a:spcPts val="1876"/>
              </a:lnSpc>
              <a:defRPr sz="1900"/>
            </a:lvl1pPr>
            <a:lvl2pPr marL="164394" indent="-164394">
              <a:lnSpc>
                <a:spcPts val="1876"/>
              </a:lnSpc>
              <a:spcAft>
                <a:spcPts val="1000"/>
              </a:spcAft>
              <a:defRPr sz="1900"/>
            </a:lvl2pPr>
            <a:lvl3pPr>
              <a:lnSpc>
                <a:spcPts val="1501"/>
              </a:lnSpc>
              <a:defRPr sz="1500"/>
            </a:lvl3pPr>
            <a:lvl4pPr>
              <a:lnSpc>
                <a:spcPts val="1501"/>
              </a:lnSpc>
              <a:defRPr sz="1500"/>
            </a:lvl4pPr>
            <a:lvl5pPr>
              <a:lnSpc>
                <a:spcPts val="1501"/>
              </a:lnSpc>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0107" y="6001200"/>
            <a:ext cx="7436977" cy="100584"/>
          </a:xfrm>
          <a:prstGeom prst="rect">
            <a:avLst/>
          </a:prstGeom>
        </p:spPr>
      </p:pic>
      <p:sp>
        <p:nvSpPr>
          <p:cNvPr id="5" name="Date Placeholder 4"/>
          <p:cNvSpPr>
            <a:spLocks noGrp="1"/>
          </p:cNvSpPr>
          <p:nvPr>
            <p:ph type="dt" sz="half" idx="10"/>
          </p:nvPr>
        </p:nvSpPr>
        <p:spPr/>
        <p:txBody>
          <a:bodyPr/>
          <a:lstStyle>
            <a:lvl1pPr marL="0" marR="0" indent="0" algn="r" defTabSz="686166" rtl="0" eaLnBrk="1" fontAlgn="auto" latinLnBrk="0" hangingPunct="1">
              <a:lnSpc>
                <a:spcPts val="900"/>
              </a:lnSpc>
              <a:spcBef>
                <a:spcPts val="0"/>
              </a:spcBef>
              <a:spcAft>
                <a:spcPts val="0"/>
              </a:spcAft>
              <a:buClrTx/>
              <a:buSzTx/>
              <a:buFontTx/>
              <a:buNone/>
              <a:tabLst/>
              <a:defRPr/>
            </a:lvl1pPr>
          </a:lstStyle>
          <a:p>
            <a:fld id="{D6263E1D-4162-4FA6-8DEF-DD0C413B37DD}" type="datetime1">
              <a:rPr lang="en-US" smtClean="0">
                <a:solidFill>
                  <a:srgbClr val="4F4C4D"/>
                </a:solidFill>
              </a:rPr>
              <a:t>11/27/2018</a:t>
            </a:fld>
            <a:endParaRPr lang="en-GB" dirty="0">
              <a:solidFill>
                <a:srgbClr val="4F4C4D"/>
              </a:solidFill>
            </a:endParaRPr>
          </a:p>
        </p:txBody>
      </p:sp>
      <p:sp>
        <p:nvSpPr>
          <p:cNvPr id="6" name="Footer Placeholder 5"/>
          <p:cNvSpPr>
            <a:spLocks noGrp="1"/>
          </p:cNvSpPr>
          <p:nvPr>
            <p:ph type="ftr" sz="quarter" idx="11"/>
          </p:nvPr>
        </p:nvSpPr>
        <p:spPr/>
        <p:txBody>
          <a:bodyPr/>
          <a:lstStyle/>
          <a:p>
            <a:r>
              <a:rPr lang="en-GB" smtClean="0">
                <a:solidFill>
                  <a:srgbClr val="4F4C4D"/>
                </a:solidFill>
              </a:rPr>
              <a:t>Acute Kidney Injury and Care Homes </a:t>
            </a:r>
            <a:endParaRPr lang="en-GB" dirty="0">
              <a:solidFill>
                <a:srgbClr val="4F4C4D"/>
              </a:solidFill>
            </a:endParaRPr>
          </a:p>
        </p:txBody>
      </p:sp>
      <p:sp>
        <p:nvSpPr>
          <p:cNvPr id="7" name="Slide Number Placeholder 6"/>
          <p:cNvSpPr>
            <a:spLocks noGrp="1"/>
          </p:cNvSpPr>
          <p:nvPr>
            <p:ph type="sldNum" sz="quarter" idx="12"/>
          </p:nvPr>
        </p:nvSpPr>
        <p:spPr/>
        <p:txBody>
          <a:bodyPr/>
          <a:lstStyle/>
          <a:p>
            <a:r>
              <a:rPr lang="en-GB" b="1" dirty="0" smtClean="0">
                <a:solidFill>
                  <a:srgbClr val="F7991C"/>
                </a:solidFill>
                <a:latin typeface="Arial"/>
                <a:cs typeface="Arial"/>
              </a:rPr>
              <a:t>|</a:t>
            </a:r>
            <a:r>
              <a:rPr lang="en-GB" b="1" dirty="0" smtClean="0">
                <a:solidFill>
                  <a:srgbClr val="4F4C4D"/>
                </a:solidFill>
                <a:latin typeface="Arial"/>
                <a:cs typeface="Arial"/>
              </a:rPr>
              <a:t> </a:t>
            </a:r>
            <a:fld id="{2289BD24-5FBE-4872-92C9-E6006BF50BD7}" type="slidenum">
              <a:rPr lang="en-GB" smtClean="0">
                <a:solidFill>
                  <a:srgbClr val="4F4C4D"/>
                </a:solidFill>
              </a:rPr>
              <a:pPr/>
              <a:t>‹#›</a:t>
            </a:fld>
            <a:endParaRPr lang="en-GB" dirty="0">
              <a:solidFill>
                <a:srgbClr val="4F4C4D"/>
              </a:solidFill>
            </a:endParaRPr>
          </a:p>
        </p:txBody>
      </p:sp>
      <p:sp>
        <p:nvSpPr>
          <p:cNvPr id="11" name="Title 1"/>
          <p:cNvSpPr>
            <a:spLocks noGrp="1"/>
          </p:cNvSpPr>
          <p:nvPr>
            <p:ph type="title"/>
          </p:nvPr>
        </p:nvSpPr>
        <p:spPr>
          <a:xfrm>
            <a:off x="1044000" y="620692"/>
            <a:ext cx="7106901" cy="384721"/>
          </a:xfrm>
        </p:spPr>
        <p:txBody>
          <a:bodyPr wrap="square">
            <a:spAutoFit/>
          </a:bodyPr>
          <a:lstStyle/>
          <a:p>
            <a:r>
              <a:rPr lang="en-US" smtClean="0"/>
              <a:t>Click to edit Master title style</a:t>
            </a:r>
            <a:endParaRPr lang="en-GB" dirty="0"/>
          </a:p>
        </p:txBody>
      </p:sp>
      <p:sp>
        <p:nvSpPr>
          <p:cNvPr id="4" name="Picture Placeholder 3"/>
          <p:cNvSpPr>
            <a:spLocks noGrp="1"/>
          </p:cNvSpPr>
          <p:nvPr>
            <p:ph type="pic" sz="quarter" idx="14"/>
          </p:nvPr>
        </p:nvSpPr>
        <p:spPr>
          <a:xfrm>
            <a:off x="5795970" y="2182381"/>
            <a:ext cx="1728787" cy="2973280"/>
          </a:xfrm>
        </p:spPr>
        <p:txBody>
          <a:bodyPr anchor="ctr" anchorCtr="0"/>
          <a:lstStyle>
            <a:lvl1pPr algn="ctr">
              <a:defRPr>
                <a:solidFill>
                  <a:schemeClr val="bg1"/>
                </a:solidFill>
              </a:defRPr>
            </a:lvl1pPr>
          </a:lstStyle>
          <a:p>
            <a:r>
              <a:rPr lang="en-US" dirty="0" smtClean="0"/>
              <a:t>Click icon to add picture</a:t>
            </a:r>
            <a:endParaRPr lang="en-GB" dirty="0"/>
          </a:p>
        </p:txBody>
      </p:sp>
      <p:pic>
        <p:nvPicPr>
          <p:cNvPr id="25602"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7504" y="6101784"/>
            <a:ext cx="1908313" cy="695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95985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12" name="Content Placeholder 2"/>
          <p:cNvSpPr>
            <a:spLocks noGrp="1"/>
          </p:cNvSpPr>
          <p:nvPr>
            <p:ph idx="13"/>
          </p:nvPr>
        </p:nvSpPr>
        <p:spPr>
          <a:xfrm>
            <a:off x="885948" y="1677602"/>
            <a:ext cx="3523973" cy="4199672"/>
          </a:xfrm>
        </p:spPr>
        <p:txBody>
          <a:bodyPr/>
          <a:lstStyle>
            <a:lvl1pPr marL="164394" indent="0">
              <a:lnSpc>
                <a:spcPts val="1876"/>
              </a:lnSpc>
              <a:defRPr sz="1900"/>
            </a:lvl1pPr>
            <a:lvl2pPr marL="164394" indent="-164394">
              <a:lnSpc>
                <a:spcPts val="1876"/>
              </a:lnSpc>
              <a:spcAft>
                <a:spcPts val="1000"/>
              </a:spcAft>
              <a:defRPr sz="1900"/>
            </a:lvl2pPr>
            <a:lvl3pPr>
              <a:lnSpc>
                <a:spcPts val="1501"/>
              </a:lnSpc>
              <a:defRPr sz="1500"/>
            </a:lvl3pPr>
            <a:lvl4pPr>
              <a:lnSpc>
                <a:spcPts val="1501"/>
              </a:lnSpc>
              <a:defRPr sz="1500"/>
            </a:lvl4pPr>
            <a:lvl5pPr>
              <a:lnSpc>
                <a:spcPts val="1501"/>
              </a:lnSpc>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107" y="6001200"/>
            <a:ext cx="7436977" cy="100584"/>
          </a:xfrm>
          <a:prstGeom prst="rect">
            <a:avLst/>
          </a:prstGeom>
        </p:spPr>
      </p:pic>
      <p:sp>
        <p:nvSpPr>
          <p:cNvPr id="5" name="Date Placeholder 4"/>
          <p:cNvSpPr>
            <a:spLocks noGrp="1"/>
          </p:cNvSpPr>
          <p:nvPr>
            <p:ph type="dt" sz="half" idx="10"/>
          </p:nvPr>
        </p:nvSpPr>
        <p:spPr/>
        <p:txBody>
          <a:bodyPr/>
          <a:lstStyle/>
          <a:p>
            <a:fld id="{AD1C37F2-8A23-4A3C-8EB8-F5F4198ACE28}" type="datetime1">
              <a:rPr lang="en-US" smtClean="0">
                <a:solidFill>
                  <a:srgbClr val="4F4C4D"/>
                </a:solidFill>
              </a:rPr>
              <a:t>11/27/2018</a:t>
            </a:fld>
            <a:endParaRPr lang="en-GB" dirty="0">
              <a:solidFill>
                <a:srgbClr val="4F4C4D"/>
              </a:solidFill>
            </a:endParaRPr>
          </a:p>
        </p:txBody>
      </p:sp>
      <p:sp>
        <p:nvSpPr>
          <p:cNvPr id="6" name="Footer Placeholder 5"/>
          <p:cNvSpPr>
            <a:spLocks noGrp="1"/>
          </p:cNvSpPr>
          <p:nvPr>
            <p:ph type="ftr" sz="quarter" idx="11"/>
          </p:nvPr>
        </p:nvSpPr>
        <p:spPr/>
        <p:txBody>
          <a:bodyPr/>
          <a:lstStyle/>
          <a:p>
            <a:r>
              <a:rPr lang="en-GB" smtClean="0">
                <a:solidFill>
                  <a:srgbClr val="4F4C4D"/>
                </a:solidFill>
              </a:rPr>
              <a:t>Acute Kidney Injury and Care Homes </a:t>
            </a:r>
            <a:endParaRPr lang="en-GB" dirty="0">
              <a:solidFill>
                <a:srgbClr val="4F4C4D"/>
              </a:solidFill>
            </a:endParaRPr>
          </a:p>
        </p:txBody>
      </p:sp>
      <p:sp>
        <p:nvSpPr>
          <p:cNvPr id="7" name="Slide Number Placeholder 6"/>
          <p:cNvSpPr>
            <a:spLocks noGrp="1"/>
          </p:cNvSpPr>
          <p:nvPr>
            <p:ph type="sldNum" sz="quarter" idx="12"/>
          </p:nvPr>
        </p:nvSpPr>
        <p:spPr/>
        <p:txBody>
          <a:bodyPr/>
          <a:lstStyle/>
          <a:p>
            <a:r>
              <a:rPr lang="en-GB" b="1" dirty="0" smtClean="0">
                <a:solidFill>
                  <a:srgbClr val="F7991C"/>
                </a:solidFill>
                <a:latin typeface="Arial"/>
                <a:cs typeface="Arial"/>
              </a:rPr>
              <a:t>|</a:t>
            </a:r>
            <a:r>
              <a:rPr lang="en-GB" b="1" dirty="0" smtClean="0">
                <a:solidFill>
                  <a:srgbClr val="4F4C4D"/>
                </a:solidFill>
                <a:latin typeface="Arial"/>
                <a:cs typeface="Arial"/>
              </a:rPr>
              <a:t> </a:t>
            </a:r>
            <a:fld id="{2289BD24-5FBE-4872-92C9-E6006BF50BD7}" type="slidenum">
              <a:rPr lang="en-GB" smtClean="0">
                <a:solidFill>
                  <a:srgbClr val="4F4C4D"/>
                </a:solidFill>
              </a:rPr>
              <a:pPr/>
              <a:t>‹#›</a:t>
            </a:fld>
            <a:endParaRPr lang="en-GB" dirty="0">
              <a:solidFill>
                <a:srgbClr val="4F4C4D"/>
              </a:solidFill>
            </a:endParaRPr>
          </a:p>
        </p:txBody>
      </p:sp>
      <p:sp>
        <p:nvSpPr>
          <p:cNvPr id="11" name="Title 1"/>
          <p:cNvSpPr>
            <a:spLocks noGrp="1"/>
          </p:cNvSpPr>
          <p:nvPr>
            <p:ph type="title"/>
          </p:nvPr>
        </p:nvSpPr>
        <p:spPr>
          <a:xfrm>
            <a:off x="1044000" y="620692"/>
            <a:ext cx="7106901" cy="384721"/>
          </a:xfrm>
        </p:spPr>
        <p:txBody>
          <a:bodyPr wrap="square">
            <a:spAutoFit/>
          </a:bodyPr>
          <a:lstStyle/>
          <a:p>
            <a:r>
              <a:rPr lang="en-US" smtClean="0"/>
              <a:t>Click to edit Master title style</a:t>
            </a:r>
            <a:endParaRPr lang="en-GB" dirty="0"/>
          </a:p>
        </p:txBody>
      </p:sp>
      <p:sp>
        <p:nvSpPr>
          <p:cNvPr id="4" name="Picture Placeholder 3"/>
          <p:cNvSpPr>
            <a:spLocks noGrp="1"/>
          </p:cNvSpPr>
          <p:nvPr>
            <p:ph type="pic" sz="quarter" idx="14"/>
          </p:nvPr>
        </p:nvSpPr>
        <p:spPr>
          <a:xfrm>
            <a:off x="5527343" y="1678447"/>
            <a:ext cx="2169994" cy="3854199"/>
          </a:xfrm>
          <a:solidFill>
            <a:schemeClr val="bg1">
              <a:lumMod val="85000"/>
            </a:schemeClr>
          </a:solidFill>
        </p:spPr>
        <p:txBody>
          <a:bodyPr anchor="ctr" anchorCtr="0"/>
          <a:lstStyle>
            <a:lvl1pPr algn="ctr">
              <a:defRPr>
                <a:solidFill>
                  <a:schemeClr val="tx1"/>
                </a:solidFill>
              </a:defRPr>
            </a:lvl1pPr>
          </a:lstStyle>
          <a:p>
            <a:r>
              <a:rPr lang="en-US" dirty="0" smtClean="0"/>
              <a:t>Click icon to add picture</a:t>
            </a:r>
            <a:endParaRPr lang="en-GB" dirty="0"/>
          </a:p>
        </p:txBody>
      </p:sp>
      <p:pic>
        <p:nvPicPr>
          <p:cNvPr id="26626"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23528" y="6101784"/>
            <a:ext cx="1636960" cy="596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83639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1036800" y="326098"/>
            <a:ext cx="7167600" cy="5255933"/>
          </a:xfrm>
          <a:prstGeom prst="rect">
            <a:avLst/>
          </a:prstGeom>
        </p:spPr>
      </p:pic>
      <p:sp>
        <p:nvSpPr>
          <p:cNvPr id="12" name="Text Placeholder 11"/>
          <p:cNvSpPr>
            <a:spLocks noGrp="1"/>
          </p:cNvSpPr>
          <p:nvPr>
            <p:ph type="body" sz="quarter" idx="10"/>
          </p:nvPr>
        </p:nvSpPr>
        <p:spPr>
          <a:xfrm>
            <a:off x="1585913" y="1371531"/>
            <a:ext cx="6116483" cy="3647873"/>
          </a:xfrm>
        </p:spPr>
        <p:txBody>
          <a:bodyPr/>
          <a:lstStyle>
            <a:lvl1pPr marL="0" indent="0">
              <a:lnSpc>
                <a:spcPts val="2700"/>
              </a:lnSpc>
              <a:spcAft>
                <a:spcPts val="0"/>
              </a:spcAft>
              <a:buFontTx/>
              <a:buNone/>
              <a:defRPr sz="2850" b="1">
                <a:solidFill>
                  <a:schemeClr val="bg1"/>
                </a:solidFill>
              </a:defRPr>
            </a:lvl1pPr>
            <a:lvl2pPr marL="0" indent="0">
              <a:lnSpc>
                <a:spcPts val="2700"/>
              </a:lnSpc>
              <a:spcAft>
                <a:spcPts val="0"/>
              </a:spcAft>
              <a:buFontTx/>
              <a:buNone/>
              <a:defRPr sz="2850" b="1">
                <a:solidFill>
                  <a:schemeClr val="accent2"/>
                </a:solidFill>
              </a:defRPr>
            </a:lvl2pPr>
            <a:lvl3pPr marL="0" indent="0">
              <a:lnSpc>
                <a:spcPts val="1621"/>
              </a:lnSpc>
              <a:spcAft>
                <a:spcPts val="0"/>
              </a:spcAft>
              <a:buFontTx/>
              <a:buNone/>
              <a:defRPr sz="1350" b="1">
                <a:solidFill>
                  <a:schemeClr val="bg1"/>
                </a:solidFill>
              </a:defRPr>
            </a:lvl3pPr>
            <a:lvl4pPr marL="0" indent="0">
              <a:lnSpc>
                <a:spcPts val="1621"/>
              </a:lnSpc>
              <a:spcAft>
                <a:spcPts val="0"/>
              </a:spcAft>
              <a:buFontTx/>
              <a:buNone/>
              <a:defRPr sz="1350">
                <a:solidFill>
                  <a:schemeClr val="bg1"/>
                </a:solidFill>
              </a:defRPr>
            </a:lvl4pPr>
            <a:lvl5pPr marL="0" indent="0">
              <a:lnSpc>
                <a:spcPts val="1621"/>
              </a:lnSpc>
              <a:spcAft>
                <a:spcPts val="0"/>
              </a:spcAft>
              <a:buFontTx/>
              <a:buNone/>
              <a:defRPr sz="135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2765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9552" y="5727577"/>
            <a:ext cx="2408237" cy="87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1" name="Picture 3" descr="C:\Users\nbj3480\AppData\Local\Temp\Rar$DIa0.443\TK_lock_up_Blue_300dpi.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860032" y="5582031"/>
            <a:ext cx="3131539" cy="1011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12799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sp>
        <p:nvSpPr>
          <p:cNvPr id="2" name="Title 1"/>
          <p:cNvSpPr>
            <a:spLocks noGrp="1"/>
          </p:cNvSpPr>
          <p:nvPr>
            <p:ph type="title"/>
          </p:nvPr>
        </p:nvSpPr>
        <p:spPr>
          <a:xfrm>
            <a:off x="1044001" y="620688"/>
            <a:ext cx="7133833" cy="384721"/>
          </a:xfrm>
        </p:spPr>
        <p:txBody>
          <a:bodyPr/>
          <a:lstStyle/>
          <a:p>
            <a:r>
              <a:rPr lang="en-US" smtClean="0"/>
              <a:t>Click to edit Master title style</a:t>
            </a:r>
            <a:endParaRPr lang="en-GB" dirty="0"/>
          </a:p>
        </p:txBody>
      </p:sp>
      <p:sp>
        <p:nvSpPr>
          <p:cNvPr id="3" name="Content Placeholder 2"/>
          <p:cNvSpPr>
            <a:spLocks noGrp="1"/>
          </p:cNvSpPr>
          <p:nvPr>
            <p:ph idx="1"/>
          </p:nvPr>
        </p:nvSpPr>
        <p:spPr>
          <a:xfrm>
            <a:off x="885946" y="1677602"/>
            <a:ext cx="7286124" cy="4199672"/>
          </a:xfrm>
        </p:spPr>
        <p:txBody>
          <a:bodyPr/>
          <a:lstStyle>
            <a:lvl1pPr marL="164394" indent="0">
              <a:lnSpc>
                <a:spcPts val="1500"/>
              </a:lnSpc>
              <a:spcAft>
                <a:spcPts val="1000"/>
              </a:spcAft>
              <a:defRPr/>
            </a:lvl1pPr>
            <a:lvl2pPr marL="164394" indent="-164394">
              <a:lnSpc>
                <a:spcPts val="1500"/>
              </a:lnSpc>
              <a:spcAft>
                <a:spcPts val="1000"/>
              </a:spcAft>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lvl1pPr marL="0" marR="0" indent="0" algn="r" defTabSz="686166" rtl="0" eaLnBrk="1" fontAlgn="auto" latinLnBrk="0" hangingPunct="1">
              <a:lnSpc>
                <a:spcPts val="900"/>
              </a:lnSpc>
              <a:spcBef>
                <a:spcPts val="0"/>
              </a:spcBef>
              <a:spcAft>
                <a:spcPts val="0"/>
              </a:spcAft>
              <a:buClrTx/>
              <a:buSzTx/>
              <a:buFontTx/>
              <a:buNone/>
              <a:tabLst/>
              <a:defRPr/>
            </a:lvl1pPr>
          </a:lstStyle>
          <a:p>
            <a:fld id="{9270A9AB-302C-4C5E-AD2D-1CD258B5D84C}" type="datetime1">
              <a:rPr lang="en-US" smtClean="0">
                <a:solidFill>
                  <a:srgbClr val="4F4C4D"/>
                </a:solidFill>
              </a:rPr>
              <a:t>11/27/2018</a:t>
            </a:fld>
            <a:endParaRPr lang="en-GB" dirty="0">
              <a:solidFill>
                <a:srgbClr val="4F4C4D"/>
              </a:solidFill>
            </a:endParaRPr>
          </a:p>
        </p:txBody>
      </p:sp>
      <p:sp>
        <p:nvSpPr>
          <p:cNvPr id="5" name="Footer Placeholder 4"/>
          <p:cNvSpPr>
            <a:spLocks noGrp="1"/>
          </p:cNvSpPr>
          <p:nvPr>
            <p:ph type="ftr" sz="quarter" idx="11"/>
          </p:nvPr>
        </p:nvSpPr>
        <p:spPr/>
        <p:txBody>
          <a:bodyPr/>
          <a:lstStyle/>
          <a:p>
            <a:r>
              <a:rPr lang="en-GB" smtClean="0">
                <a:solidFill>
                  <a:srgbClr val="4F4C4D"/>
                </a:solidFill>
              </a:rPr>
              <a:t>Acute Kidney Injury and Care Homes </a:t>
            </a:r>
            <a:endParaRPr lang="en-GB" dirty="0">
              <a:solidFill>
                <a:srgbClr val="4F4C4D"/>
              </a:solidFill>
            </a:endParaRPr>
          </a:p>
        </p:txBody>
      </p:sp>
      <p:sp>
        <p:nvSpPr>
          <p:cNvPr id="6" name="Slide Number Placeholder 5"/>
          <p:cNvSpPr>
            <a:spLocks noGrp="1"/>
          </p:cNvSpPr>
          <p:nvPr>
            <p:ph type="sldNum" sz="quarter" idx="12"/>
          </p:nvPr>
        </p:nvSpPr>
        <p:spPr/>
        <p:txBody>
          <a:bodyPr/>
          <a:lstStyle/>
          <a:p>
            <a:r>
              <a:rPr lang="en-GB" b="1" dirty="0" smtClean="0">
                <a:solidFill>
                  <a:srgbClr val="F7991C"/>
                </a:solidFill>
                <a:latin typeface="Arial"/>
                <a:cs typeface="Arial"/>
              </a:rPr>
              <a:t>|</a:t>
            </a:r>
            <a:r>
              <a:rPr lang="en-GB" b="1" dirty="0" smtClean="0">
                <a:solidFill>
                  <a:srgbClr val="4F4C4D"/>
                </a:solidFill>
                <a:latin typeface="Arial"/>
                <a:cs typeface="Arial"/>
              </a:rPr>
              <a:t> </a:t>
            </a:r>
            <a:fld id="{2289BD24-5FBE-4872-92C9-E6006BF50BD7}" type="slidenum">
              <a:rPr lang="en-GB" b="1" smtClean="0">
                <a:solidFill>
                  <a:srgbClr val="4F4C4D"/>
                </a:solidFill>
              </a:rPr>
              <a:pPr/>
              <a:t>‹#›</a:t>
            </a:fld>
            <a:endParaRPr lang="en-GB" b="1" dirty="0">
              <a:solidFill>
                <a:srgbClr val="4F4C4D"/>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107" y="6001200"/>
            <a:ext cx="7436977" cy="100584"/>
          </a:xfrm>
          <a:prstGeom prst="rect">
            <a:avLst/>
          </a:prstGeom>
        </p:spPr>
      </p:pic>
      <p:pic>
        <p:nvPicPr>
          <p:cNvPr id="12"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79512" y="6101784"/>
            <a:ext cx="1728192" cy="62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16840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sp>
        <p:nvSpPr>
          <p:cNvPr id="2" name="Title 1"/>
          <p:cNvSpPr>
            <a:spLocks noGrp="1"/>
          </p:cNvSpPr>
          <p:nvPr>
            <p:ph type="title"/>
          </p:nvPr>
        </p:nvSpPr>
        <p:spPr>
          <a:xfrm>
            <a:off x="1044000" y="620692"/>
            <a:ext cx="7121250" cy="384721"/>
          </a:xfrm>
        </p:spPr>
        <p:txBody>
          <a:bodyPr wrap="square">
            <a:spAutoFit/>
          </a:bodyPr>
          <a:lstStyle/>
          <a:p>
            <a:r>
              <a:rPr lang="en-US" smtClean="0"/>
              <a:t>Click to edit Master title style</a:t>
            </a:r>
            <a:endParaRPr lang="en-GB" dirty="0"/>
          </a:p>
        </p:txBody>
      </p:sp>
      <p:sp>
        <p:nvSpPr>
          <p:cNvPr id="3" name="Content Placeholder 2"/>
          <p:cNvSpPr>
            <a:spLocks noGrp="1"/>
          </p:cNvSpPr>
          <p:nvPr>
            <p:ph idx="1"/>
          </p:nvPr>
        </p:nvSpPr>
        <p:spPr>
          <a:xfrm>
            <a:off x="885946" y="1677602"/>
            <a:ext cx="7286124" cy="4199672"/>
          </a:xfrm>
        </p:spPr>
        <p:txBody>
          <a:bodyPr/>
          <a:lstStyle>
            <a:lvl1pPr marL="163513" indent="0">
              <a:lnSpc>
                <a:spcPts val="1900"/>
              </a:lnSpc>
              <a:spcAft>
                <a:spcPts val="1000"/>
              </a:spcAft>
              <a:defRPr sz="1900" b="1">
                <a:solidFill>
                  <a:schemeClr val="tx2"/>
                </a:solidFill>
              </a:defRPr>
            </a:lvl1pPr>
            <a:lvl2pPr marL="163513" indent="0">
              <a:lnSpc>
                <a:spcPts val="1900"/>
              </a:lnSpc>
              <a:spcAft>
                <a:spcPts val="1000"/>
              </a:spcAft>
              <a:buFontTx/>
              <a:buNone/>
              <a:defRPr sz="1900"/>
            </a:lvl2pPr>
            <a:lvl3pPr marL="171450" indent="-171450">
              <a:lnSpc>
                <a:spcPts val="1900"/>
              </a:lnSpc>
              <a:spcAft>
                <a:spcPts val="1000"/>
              </a:spcAft>
              <a:buFontTx/>
              <a:buBlip>
                <a:blip r:embed="rId3"/>
              </a:buBlip>
              <a:defRPr sz="1900"/>
            </a:lvl3pPr>
            <a:lvl4pPr marL="300038" indent="-149225">
              <a:lnSpc>
                <a:spcPts val="1900"/>
              </a:lnSpc>
              <a:spcAft>
                <a:spcPts val="1000"/>
              </a:spcAft>
              <a:buFont typeface="Arial" panose="020B0604020202020204" pitchFamily="34" charset="0"/>
              <a:buChar char="•"/>
              <a:defRPr sz="1900"/>
            </a:lvl4pPr>
            <a:lvl5pPr marL="471488" indent="-150813">
              <a:lnSpc>
                <a:spcPts val="1501"/>
              </a:lnSpc>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fld id="{A08FAFB4-3EB2-4B47-A565-24DB38BCBC05}" type="datetime1">
              <a:rPr lang="en-US" smtClean="0">
                <a:solidFill>
                  <a:srgbClr val="4F4C4D"/>
                </a:solidFill>
              </a:rPr>
              <a:t>11/27/2018</a:t>
            </a:fld>
            <a:endParaRPr lang="en-GB" dirty="0">
              <a:solidFill>
                <a:srgbClr val="4F4C4D"/>
              </a:solidFill>
            </a:endParaRPr>
          </a:p>
        </p:txBody>
      </p:sp>
      <p:sp>
        <p:nvSpPr>
          <p:cNvPr id="5" name="Footer Placeholder 4"/>
          <p:cNvSpPr>
            <a:spLocks noGrp="1"/>
          </p:cNvSpPr>
          <p:nvPr>
            <p:ph type="ftr" sz="quarter" idx="11"/>
          </p:nvPr>
        </p:nvSpPr>
        <p:spPr/>
        <p:txBody>
          <a:bodyPr/>
          <a:lstStyle/>
          <a:p>
            <a:r>
              <a:rPr lang="en-GB" smtClean="0">
                <a:solidFill>
                  <a:srgbClr val="4F4C4D"/>
                </a:solidFill>
              </a:rPr>
              <a:t>Acute Kidney Injury and Care Homes </a:t>
            </a:r>
            <a:endParaRPr lang="en-GB" dirty="0">
              <a:solidFill>
                <a:srgbClr val="4F4C4D"/>
              </a:solidFill>
            </a:endParaRPr>
          </a:p>
        </p:txBody>
      </p:sp>
      <p:sp>
        <p:nvSpPr>
          <p:cNvPr id="6" name="Slide Number Placeholder 5"/>
          <p:cNvSpPr>
            <a:spLocks noGrp="1"/>
          </p:cNvSpPr>
          <p:nvPr>
            <p:ph type="sldNum" sz="quarter" idx="12"/>
          </p:nvPr>
        </p:nvSpPr>
        <p:spPr/>
        <p:txBody>
          <a:bodyPr/>
          <a:lstStyle/>
          <a:p>
            <a:r>
              <a:rPr lang="en-GB" b="1" dirty="0" smtClean="0">
                <a:solidFill>
                  <a:srgbClr val="F7991C"/>
                </a:solidFill>
                <a:latin typeface="Arial"/>
                <a:cs typeface="Arial"/>
              </a:rPr>
              <a:t>|</a:t>
            </a:r>
            <a:r>
              <a:rPr lang="en-GB" b="1" dirty="0" smtClean="0">
                <a:solidFill>
                  <a:srgbClr val="4F4C4D"/>
                </a:solidFill>
                <a:latin typeface="Arial"/>
                <a:cs typeface="Arial"/>
              </a:rPr>
              <a:t> </a:t>
            </a:r>
            <a:fld id="{2289BD24-5FBE-4872-92C9-E6006BF50BD7}" type="slidenum">
              <a:rPr lang="en-GB" b="1" smtClean="0">
                <a:solidFill>
                  <a:srgbClr val="4F4C4D"/>
                </a:solidFill>
              </a:rPr>
              <a:pPr/>
              <a:t>‹#›</a:t>
            </a:fld>
            <a:endParaRPr lang="en-GB" b="1" dirty="0">
              <a:solidFill>
                <a:srgbClr val="4F4C4D"/>
              </a:solidFill>
            </a:endParaRPr>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0107" y="6001200"/>
            <a:ext cx="7436977" cy="100584"/>
          </a:xfrm>
          <a:prstGeom prst="rect">
            <a:avLst/>
          </a:prstGeom>
        </p:spPr>
      </p:pic>
      <p:pic>
        <p:nvPicPr>
          <p:cNvPr id="28674"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67544" y="6145236"/>
            <a:ext cx="1512168" cy="551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4157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sp>
        <p:nvSpPr>
          <p:cNvPr id="2" name="Title 1"/>
          <p:cNvSpPr>
            <a:spLocks noGrp="1"/>
          </p:cNvSpPr>
          <p:nvPr>
            <p:ph type="title"/>
          </p:nvPr>
        </p:nvSpPr>
        <p:spPr>
          <a:xfrm>
            <a:off x="1044000" y="620692"/>
            <a:ext cx="7121250" cy="384721"/>
          </a:xfrm>
        </p:spPr>
        <p:txBody>
          <a:bodyPr wrap="square">
            <a:spAutoFit/>
          </a:bodyPr>
          <a:lstStyle/>
          <a:p>
            <a:r>
              <a:rPr lang="en-US" smtClean="0"/>
              <a:t>Click to edit Master title style</a:t>
            </a:r>
            <a:endParaRPr lang="en-GB" dirty="0"/>
          </a:p>
        </p:txBody>
      </p:sp>
      <p:sp>
        <p:nvSpPr>
          <p:cNvPr id="3" name="Content Placeholder 2"/>
          <p:cNvSpPr>
            <a:spLocks noGrp="1"/>
          </p:cNvSpPr>
          <p:nvPr>
            <p:ph idx="1"/>
          </p:nvPr>
        </p:nvSpPr>
        <p:spPr>
          <a:xfrm>
            <a:off x="885946" y="1677602"/>
            <a:ext cx="7286124" cy="4199672"/>
          </a:xfrm>
        </p:spPr>
        <p:txBody>
          <a:bodyPr/>
          <a:lstStyle>
            <a:lvl1pPr marL="163513" indent="0">
              <a:lnSpc>
                <a:spcPts val="1900"/>
              </a:lnSpc>
              <a:spcAft>
                <a:spcPts val="1000"/>
              </a:spcAft>
              <a:defRPr sz="1900" b="1">
                <a:solidFill>
                  <a:schemeClr val="tx2"/>
                </a:solidFill>
              </a:defRPr>
            </a:lvl1pPr>
            <a:lvl2pPr marL="163513" indent="0">
              <a:lnSpc>
                <a:spcPts val="1900"/>
              </a:lnSpc>
              <a:spcAft>
                <a:spcPts val="1000"/>
              </a:spcAft>
              <a:buFontTx/>
              <a:buNone/>
              <a:defRPr sz="1900"/>
            </a:lvl2pPr>
            <a:lvl3pPr marL="171450" indent="-171450">
              <a:lnSpc>
                <a:spcPts val="1900"/>
              </a:lnSpc>
              <a:spcAft>
                <a:spcPts val="1000"/>
              </a:spcAft>
              <a:buFontTx/>
              <a:buBlip>
                <a:blip r:embed="rId3"/>
              </a:buBlip>
              <a:defRPr sz="1900"/>
            </a:lvl3pPr>
            <a:lvl4pPr marL="300038" indent="-149225">
              <a:lnSpc>
                <a:spcPts val="1900"/>
              </a:lnSpc>
              <a:spcAft>
                <a:spcPts val="1000"/>
              </a:spcAft>
              <a:buFont typeface="Arial" panose="020B0604020202020204" pitchFamily="34" charset="0"/>
              <a:buChar char="•"/>
              <a:defRPr sz="1900"/>
            </a:lvl4pPr>
            <a:lvl5pPr marL="471488" indent="-150813">
              <a:lnSpc>
                <a:spcPts val="1501"/>
              </a:lnSpc>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fld id="{03DD089B-CBD1-44DA-A906-5F6CB431EF86}" type="datetime1">
              <a:rPr lang="en-US" smtClean="0">
                <a:solidFill>
                  <a:srgbClr val="4F4C4D"/>
                </a:solidFill>
              </a:rPr>
              <a:t>11/27/2018</a:t>
            </a:fld>
            <a:endParaRPr lang="en-GB" dirty="0">
              <a:solidFill>
                <a:srgbClr val="4F4C4D"/>
              </a:solidFill>
            </a:endParaRPr>
          </a:p>
        </p:txBody>
      </p:sp>
      <p:sp>
        <p:nvSpPr>
          <p:cNvPr id="5" name="Footer Placeholder 4"/>
          <p:cNvSpPr>
            <a:spLocks noGrp="1"/>
          </p:cNvSpPr>
          <p:nvPr>
            <p:ph type="ftr" sz="quarter" idx="11"/>
          </p:nvPr>
        </p:nvSpPr>
        <p:spPr/>
        <p:txBody>
          <a:bodyPr/>
          <a:lstStyle/>
          <a:p>
            <a:r>
              <a:rPr lang="en-GB" smtClean="0">
                <a:solidFill>
                  <a:srgbClr val="4F4C4D"/>
                </a:solidFill>
              </a:rPr>
              <a:t>Acute Kidney Injury and Care Homes </a:t>
            </a:r>
            <a:endParaRPr lang="en-GB" dirty="0">
              <a:solidFill>
                <a:srgbClr val="4F4C4D"/>
              </a:solidFill>
            </a:endParaRPr>
          </a:p>
        </p:txBody>
      </p:sp>
      <p:sp>
        <p:nvSpPr>
          <p:cNvPr id="6" name="Slide Number Placeholder 5"/>
          <p:cNvSpPr>
            <a:spLocks noGrp="1"/>
          </p:cNvSpPr>
          <p:nvPr>
            <p:ph type="sldNum" sz="quarter" idx="12"/>
          </p:nvPr>
        </p:nvSpPr>
        <p:spPr/>
        <p:txBody>
          <a:bodyPr/>
          <a:lstStyle/>
          <a:p>
            <a:r>
              <a:rPr lang="en-GB" b="1" dirty="0" smtClean="0">
                <a:solidFill>
                  <a:srgbClr val="F7991C"/>
                </a:solidFill>
                <a:latin typeface="Arial"/>
                <a:cs typeface="Arial"/>
              </a:rPr>
              <a:t>|</a:t>
            </a:r>
            <a:r>
              <a:rPr lang="en-GB" b="1" dirty="0" smtClean="0">
                <a:solidFill>
                  <a:srgbClr val="4F4C4D"/>
                </a:solidFill>
                <a:latin typeface="Arial"/>
                <a:cs typeface="Arial"/>
              </a:rPr>
              <a:t> </a:t>
            </a:r>
            <a:fld id="{2289BD24-5FBE-4872-92C9-E6006BF50BD7}" type="slidenum">
              <a:rPr lang="en-GB" b="1" smtClean="0">
                <a:solidFill>
                  <a:srgbClr val="4F4C4D"/>
                </a:solidFill>
              </a:rPr>
              <a:pPr/>
              <a:t>‹#›</a:t>
            </a:fld>
            <a:endParaRPr lang="en-GB" b="1" dirty="0">
              <a:solidFill>
                <a:srgbClr val="4F4C4D"/>
              </a:solidFill>
            </a:endParaRPr>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0114" y="6001200"/>
            <a:ext cx="7436977" cy="100584"/>
          </a:xfrm>
          <a:prstGeom prst="rect">
            <a:avLst/>
          </a:prstGeom>
        </p:spPr>
      </p:pic>
      <p:pic>
        <p:nvPicPr>
          <p:cNvPr id="3074"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23528" y="6132691"/>
            <a:ext cx="1584176" cy="577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85272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2729" y="1998001"/>
            <a:ext cx="1715170" cy="2889504"/>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33468" y="1998002"/>
            <a:ext cx="1715170" cy="2901696"/>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72826" y="1997999"/>
            <a:ext cx="1701449" cy="2907793"/>
          </a:xfrm>
          <a:prstGeom prst="rect">
            <a:avLst/>
          </a:prstGeom>
        </p:spPr>
      </p:pic>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541955" y="1998002"/>
            <a:ext cx="1710596" cy="2901696"/>
          </a:xfrm>
          <a:prstGeom prst="rect">
            <a:avLst/>
          </a:prstGeom>
        </p:spPr>
      </p:pic>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sp>
        <p:nvSpPr>
          <p:cNvPr id="2" name="Title 1"/>
          <p:cNvSpPr>
            <a:spLocks noGrp="1"/>
          </p:cNvSpPr>
          <p:nvPr>
            <p:ph type="title"/>
          </p:nvPr>
        </p:nvSpPr>
        <p:spPr>
          <a:xfrm>
            <a:off x="1044000" y="620692"/>
            <a:ext cx="7121250" cy="384721"/>
          </a:xfrm>
        </p:spPr>
        <p:txBody>
          <a:bodyPr wrap="square">
            <a:spAutoFit/>
          </a:bodyPr>
          <a:lstStyle/>
          <a:p>
            <a:r>
              <a:rPr lang="en-US" smtClean="0"/>
              <a:t>Click to edit Master title style</a:t>
            </a:r>
            <a:endParaRPr lang="en-GB" dirty="0"/>
          </a:p>
        </p:txBody>
      </p:sp>
      <p:sp>
        <p:nvSpPr>
          <p:cNvPr id="3" name="Content Placeholder 2"/>
          <p:cNvSpPr>
            <a:spLocks noGrp="1"/>
          </p:cNvSpPr>
          <p:nvPr>
            <p:ph idx="1"/>
          </p:nvPr>
        </p:nvSpPr>
        <p:spPr>
          <a:xfrm>
            <a:off x="1026405" y="2412000"/>
            <a:ext cx="1404549" cy="2232000"/>
          </a:xfrm>
        </p:spPr>
        <p:txBody>
          <a:bodyPr>
            <a:normAutofit/>
          </a:bodyPr>
          <a:lstStyle>
            <a:lvl1pPr marL="0" indent="0" algn="ctr">
              <a:lnSpc>
                <a:spcPts val="1400"/>
              </a:lnSpc>
              <a:spcAft>
                <a:spcPts val="0"/>
              </a:spcAft>
              <a:defRPr sz="1300">
                <a:solidFill>
                  <a:schemeClr val="bg1"/>
                </a:solidFill>
              </a:defRPr>
            </a:lvl1pPr>
            <a:lvl2pPr marL="164394" indent="-164394">
              <a:lnSpc>
                <a:spcPts val="1351"/>
              </a:lnSpc>
              <a:defRPr sz="1100">
                <a:solidFill>
                  <a:schemeClr val="bg1"/>
                </a:solidFill>
              </a:defRPr>
            </a:lvl2pPr>
            <a:lvl3pPr>
              <a:lnSpc>
                <a:spcPts val="1351"/>
              </a:lnSpc>
              <a:defRPr sz="1100">
                <a:solidFill>
                  <a:schemeClr val="bg1"/>
                </a:solidFill>
              </a:defRPr>
            </a:lvl3pPr>
            <a:lvl4pPr>
              <a:lnSpc>
                <a:spcPts val="1351"/>
              </a:lnSpc>
              <a:defRPr sz="1100">
                <a:solidFill>
                  <a:schemeClr val="bg1"/>
                </a:solidFill>
              </a:defRPr>
            </a:lvl4pPr>
            <a:lvl5pPr>
              <a:lnSpc>
                <a:spcPts val="1351"/>
              </a:lnSpc>
              <a:defRPr sz="1100">
                <a:solidFill>
                  <a:schemeClr val="bg1"/>
                </a:solidFill>
              </a:defRPr>
            </a:lvl5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GB" smtClean="0">
                <a:solidFill>
                  <a:srgbClr val="4F4C4D"/>
                </a:solidFill>
              </a:rPr>
              <a:t>Acute Kidney Injury and Care Homes </a:t>
            </a:r>
            <a:endParaRPr lang="en-GB" dirty="0">
              <a:solidFill>
                <a:srgbClr val="4F4C4D"/>
              </a:solidFill>
            </a:endParaRPr>
          </a:p>
        </p:txBody>
      </p:sp>
      <p:sp>
        <p:nvSpPr>
          <p:cNvPr id="6" name="Slide Number Placeholder 5"/>
          <p:cNvSpPr>
            <a:spLocks noGrp="1"/>
          </p:cNvSpPr>
          <p:nvPr>
            <p:ph type="sldNum" sz="quarter" idx="12"/>
          </p:nvPr>
        </p:nvSpPr>
        <p:spPr/>
        <p:txBody>
          <a:bodyPr/>
          <a:lstStyle/>
          <a:p>
            <a:r>
              <a:rPr lang="en-GB" b="1" dirty="0" smtClean="0">
                <a:solidFill>
                  <a:srgbClr val="F7991C"/>
                </a:solidFill>
                <a:latin typeface="Arial"/>
                <a:cs typeface="Arial"/>
              </a:rPr>
              <a:t>|</a:t>
            </a:r>
            <a:r>
              <a:rPr lang="en-GB" b="1" dirty="0" smtClean="0">
                <a:solidFill>
                  <a:srgbClr val="4F4C4D"/>
                </a:solidFill>
                <a:latin typeface="Arial"/>
                <a:cs typeface="Arial"/>
              </a:rPr>
              <a:t> </a:t>
            </a:r>
            <a:fld id="{2289BD24-5FBE-4872-92C9-E6006BF50BD7}" type="slidenum">
              <a:rPr lang="en-GB" b="1" smtClean="0">
                <a:solidFill>
                  <a:srgbClr val="4F4C4D"/>
                </a:solidFill>
              </a:rPr>
              <a:pPr/>
              <a:t>‹#›</a:t>
            </a:fld>
            <a:endParaRPr lang="en-GB" b="1" dirty="0">
              <a:solidFill>
                <a:srgbClr val="4F4C4D"/>
              </a:solidFill>
            </a:endParaRPr>
          </a:p>
        </p:txBody>
      </p:sp>
      <p:pic>
        <p:nvPicPr>
          <p:cNvPr id="10" name="Picture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90107" y="6001200"/>
            <a:ext cx="7436977" cy="100584"/>
          </a:xfrm>
          <a:prstGeom prst="rect">
            <a:avLst/>
          </a:prstGeom>
        </p:spPr>
      </p:pic>
      <p:sp>
        <p:nvSpPr>
          <p:cNvPr id="14" name="Content Placeholder 2"/>
          <p:cNvSpPr>
            <a:spLocks noGrp="1"/>
          </p:cNvSpPr>
          <p:nvPr>
            <p:ph idx="13"/>
          </p:nvPr>
        </p:nvSpPr>
        <p:spPr>
          <a:xfrm>
            <a:off x="2917166" y="2412000"/>
            <a:ext cx="1404549" cy="2232000"/>
          </a:xfrm>
        </p:spPr>
        <p:txBody>
          <a:bodyPr>
            <a:normAutofit/>
          </a:bodyPr>
          <a:lstStyle>
            <a:lvl1pPr marL="0" indent="0" algn="ctr">
              <a:lnSpc>
                <a:spcPts val="1400"/>
              </a:lnSpc>
              <a:spcAft>
                <a:spcPts val="0"/>
              </a:spcAft>
              <a:defRPr sz="1300">
                <a:solidFill>
                  <a:schemeClr val="bg1"/>
                </a:solidFill>
              </a:defRPr>
            </a:lvl1pPr>
            <a:lvl2pPr marL="164394" indent="-164394">
              <a:lnSpc>
                <a:spcPts val="1351"/>
              </a:lnSpc>
              <a:defRPr sz="1100">
                <a:solidFill>
                  <a:schemeClr val="bg1"/>
                </a:solidFill>
              </a:defRPr>
            </a:lvl2pPr>
            <a:lvl3pPr>
              <a:lnSpc>
                <a:spcPts val="1351"/>
              </a:lnSpc>
              <a:defRPr sz="1100">
                <a:solidFill>
                  <a:schemeClr val="bg1"/>
                </a:solidFill>
              </a:defRPr>
            </a:lvl3pPr>
            <a:lvl4pPr>
              <a:lnSpc>
                <a:spcPts val="1351"/>
              </a:lnSpc>
              <a:defRPr sz="1100">
                <a:solidFill>
                  <a:schemeClr val="bg1"/>
                </a:solidFill>
              </a:defRPr>
            </a:lvl4pPr>
            <a:lvl5pPr>
              <a:lnSpc>
                <a:spcPts val="1351"/>
              </a:lnSpc>
              <a:defRPr sz="1100">
                <a:solidFill>
                  <a:schemeClr val="bg1"/>
                </a:solidFill>
              </a:defRPr>
            </a:lvl5pPr>
          </a:lstStyle>
          <a:p>
            <a:pPr lvl="0"/>
            <a:r>
              <a:rPr lang="en-US" smtClean="0"/>
              <a:t>Click to edit Master text styles</a:t>
            </a:r>
          </a:p>
        </p:txBody>
      </p:sp>
      <p:sp>
        <p:nvSpPr>
          <p:cNvPr id="15" name="Content Placeholder 2"/>
          <p:cNvSpPr>
            <a:spLocks noGrp="1"/>
          </p:cNvSpPr>
          <p:nvPr>
            <p:ph idx="14"/>
          </p:nvPr>
        </p:nvSpPr>
        <p:spPr>
          <a:xfrm>
            <a:off x="4821276" y="2412000"/>
            <a:ext cx="1404549" cy="2232000"/>
          </a:xfrm>
        </p:spPr>
        <p:txBody>
          <a:bodyPr>
            <a:normAutofit/>
          </a:bodyPr>
          <a:lstStyle>
            <a:lvl1pPr marL="0" indent="0" algn="ctr">
              <a:lnSpc>
                <a:spcPts val="1400"/>
              </a:lnSpc>
              <a:spcAft>
                <a:spcPts val="0"/>
              </a:spcAft>
              <a:defRPr sz="1300">
                <a:solidFill>
                  <a:schemeClr val="bg1"/>
                </a:solidFill>
              </a:defRPr>
            </a:lvl1pPr>
            <a:lvl2pPr marL="164394" indent="-164394">
              <a:lnSpc>
                <a:spcPts val="1351"/>
              </a:lnSpc>
              <a:defRPr sz="1100">
                <a:solidFill>
                  <a:schemeClr val="bg1"/>
                </a:solidFill>
              </a:defRPr>
            </a:lvl2pPr>
            <a:lvl3pPr>
              <a:lnSpc>
                <a:spcPts val="1351"/>
              </a:lnSpc>
              <a:defRPr sz="1100">
                <a:solidFill>
                  <a:schemeClr val="bg1"/>
                </a:solidFill>
              </a:defRPr>
            </a:lvl3pPr>
            <a:lvl4pPr>
              <a:lnSpc>
                <a:spcPts val="1351"/>
              </a:lnSpc>
              <a:defRPr sz="1100">
                <a:solidFill>
                  <a:schemeClr val="bg1"/>
                </a:solidFill>
              </a:defRPr>
            </a:lvl4pPr>
            <a:lvl5pPr>
              <a:lnSpc>
                <a:spcPts val="1351"/>
              </a:lnSpc>
              <a:defRPr sz="1100">
                <a:solidFill>
                  <a:schemeClr val="bg1"/>
                </a:solidFill>
              </a:defRPr>
            </a:lvl5pPr>
          </a:lstStyle>
          <a:p>
            <a:pPr lvl="0"/>
            <a:r>
              <a:rPr lang="en-US" smtClean="0"/>
              <a:t>Click to edit Master text styles</a:t>
            </a:r>
          </a:p>
        </p:txBody>
      </p:sp>
      <p:sp>
        <p:nvSpPr>
          <p:cNvPr id="16" name="Content Placeholder 2"/>
          <p:cNvSpPr>
            <a:spLocks noGrp="1"/>
          </p:cNvSpPr>
          <p:nvPr>
            <p:ph idx="15"/>
          </p:nvPr>
        </p:nvSpPr>
        <p:spPr>
          <a:xfrm>
            <a:off x="6712013" y="2412000"/>
            <a:ext cx="1404549" cy="2232000"/>
          </a:xfrm>
        </p:spPr>
        <p:txBody>
          <a:bodyPr>
            <a:normAutofit/>
          </a:bodyPr>
          <a:lstStyle>
            <a:lvl1pPr marL="0" indent="0" algn="ctr">
              <a:lnSpc>
                <a:spcPts val="1400"/>
              </a:lnSpc>
              <a:spcAft>
                <a:spcPts val="0"/>
              </a:spcAft>
              <a:defRPr sz="1300">
                <a:solidFill>
                  <a:schemeClr val="bg1"/>
                </a:solidFill>
              </a:defRPr>
            </a:lvl1pPr>
            <a:lvl2pPr marL="164394" indent="-164394">
              <a:lnSpc>
                <a:spcPts val="1351"/>
              </a:lnSpc>
              <a:defRPr sz="1100">
                <a:solidFill>
                  <a:schemeClr val="bg1"/>
                </a:solidFill>
              </a:defRPr>
            </a:lvl2pPr>
            <a:lvl3pPr>
              <a:lnSpc>
                <a:spcPts val="1351"/>
              </a:lnSpc>
              <a:defRPr sz="1100">
                <a:solidFill>
                  <a:schemeClr val="bg1"/>
                </a:solidFill>
              </a:defRPr>
            </a:lvl3pPr>
            <a:lvl4pPr>
              <a:lnSpc>
                <a:spcPts val="1351"/>
              </a:lnSpc>
              <a:defRPr sz="1100">
                <a:solidFill>
                  <a:schemeClr val="bg1"/>
                </a:solidFill>
              </a:defRPr>
            </a:lvl4pPr>
            <a:lvl5pPr>
              <a:lnSpc>
                <a:spcPts val="1351"/>
              </a:lnSpc>
              <a:defRPr sz="1100">
                <a:solidFill>
                  <a:schemeClr val="bg1"/>
                </a:solidFill>
              </a:defRPr>
            </a:lvl5pPr>
          </a:lstStyle>
          <a:p>
            <a:pPr lvl="0"/>
            <a:r>
              <a:rPr lang="en-US" smtClean="0"/>
              <a:t>Click to edit Master text styles</a:t>
            </a:r>
          </a:p>
        </p:txBody>
      </p:sp>
      <p:sp>
        <p:nvSpPr>
          <p:cNvPr id="20" name="Date Placeholder 3"/>
          <p:cNvSpPr>
            <a:spLocks noGrp="1"/>
          </p:cNvSpPr>
          <p:nvPr>
            <p:ph type="dt" sz="half" idx="10"/>
          </p:nvPr>
        </p:nvSpPr>
        <p:spPr>
          <a:xfrm>
            <a:off x="7219328" y="6368419"/>
            <a:ext cx="719458" cy="365125"/>
          </a:xfrm>
        </p:spPr>
        <p:txBody>
          <a:bodyPr/>
          <a:lstStyle/>
          <a:p>
            <a:fld id="{FA137FD9-FE08-44D3-B661-F9DB44A447C9}" type="datetime1">
              <a:rPr lang="en-US" smtClean="0">
                <a:solidFill>
                  <a:srgbClr val="4F4C4D"/>
                </a:solidFill>
              </a:rPr>
              <a:t>11/27/2018</a:t>
            </a:fld>
            <a:endParaRPr lang="en-GB" dirty="0">
              <a:solidFill>
                <a:srgbClr val="4F4C4D"/>
              </a:solidFill>
            </a:endParaRPr>
          </a:p>
        </p:txBody>
      </p:sp>
      <p:pic>
        <p:nvPicPr>
          <p:cNvPr id="29698" name="Picture 2"/>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0113" y="6101784"/>
            <a:ext cx="1636960" cy="596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92236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b="71436"/>
          <a:stretch/>
        </p:blipFill>
        <p:spPr>
          <a:xfrm>
            <a:off x="790103" y="385218"/>
            <a:ext cx="7446124" cy="269893"/>
          </a:xfrm>
          <a:prstGeom prst="rect">
            <a:avLst/>
          </a:prstGeom>
        </p:spPr>
      </p:pic>
      <p:sp>
        <p:nvSpPr>
          <p:cNvPr id="4" name="Date Placeholder 3"/>
          <p:cNvSpPr>
            <a:spLocks noGrp="1"/>
          </p:cNvSpPr>
          <p:nvPr>
            <p:ph type="dt" sz="half" idx="10"/>
          </p:nvPr>
        </p:nvSpPr>
        <p:spPr/>
        <p:txBody>
          <a:bodyPr/>
          <a:lstStyle/>
          <a:p>
            <a:fld id="{E117AF16-19AD-47C6-850B-7B7CE73E82DC}" type="datetime1">
              <a:rPr lang="en-US" smtClean="0">
                <a:solidFill>
                  <a:srgbClr val="4F4C4D"/>
                </a:solidFill>
              </a:rPr>
              <a:t>11/27/2018</a:t>
            </a:fld>
            <a:endParaRPr lang="en-GB" dirty="0">
              <a:solidFill>
                <a:srgbClr val="4F4C4D"/>
              </a:solidFill>
            </a:endParaRPr>
          </a:p>
        </p:txBody>
      </p:sp>
      <p:sp>
        <p:nvSpPr>
          <p:cNvPr id="5" name="Footer Placeholder 4"/>
          <p:cNvSpPr>
            <a:spLocks noGrp="1"/>
          </p:cNvSpPr>
          <p:nvPr>
            <p:ph type="ftr" sz="quarter" idx="11"/>
          </p:nvPr>
        </p:nvSpPr>
        <p:spPr/>
        <p:txBody>
          <a:bodyPr/>
          <a:lstStyle/>
          <a:p>
            <a:r>
              <a:rPr lang="en-GB" smtClean="0">
                <a:solidFill>
                  <a:srgbClr val="4F4C4D"/>
                </a:solidFill>
              </a:rPr>
              <a:t>Acute Kidney Injury and Care Homes </a:t>
            </a:r>
            <a:endParaRPr lang="en-GB" dirty="0">
              <a:solidFill>
                <a:srgbClr val="4F4C4D"/>
              </a:solidFill>
            </a:endParaRPr>
          </a:p>
        </p:txBody>
      </p:sp>
      <p:sp>
        <p:nvSpPr>
          <p:cNvPr id="6" name="Slide Number Placeholder 5"/>
          <p:cNvSpPr>
            <a:spLocks noGrp="1"/>
          </p:cNvSpPr>
          <p:nvPr>
            <p:ph type="sldNum" sz="quarter" idx="12"/>
          </p:nvPr>
        </p:nvSpPr>
        <p:spPr/>
        <p:txBody>
          <a:bodyPr/>
          <a:lstStyle/>
          <a:p>
            <a:r>
              <a:rPr lang="en-GB" b="1" dirty="0" smtClean="0">
                <a:solidFill>
                  <a:srgbClr val="F7991C"/>
                </a:solidFill>
                <a:latin typeface="Arial"/>
                <a:cs typeface="Arial"/>
              </a:rPr>
              <a:t>|</a:t>
            </a:r>
            <a:r>
              <a:rPr lang="en-GB" b="1" dirty="0" smtClean="0">
                <a:solidFill>
                  <a:srgbClr val="4F4C4D"/>
                </a:solidFill>
                <a:latin typeface="Arial"/>
                <a:cs typeface="Arial"/>
              </a:rPr>
              <a:t> </a:t>
            </a:r>
            <a:fld id="{2289BD24-5FBE-4872-92C9-E6006BF50BD7}" type="slidenum">
              <a:rPr lang="en-GB" b="1" smtClean="0">
                <a:solidFill>
                  <a:srgbClr val="4F4C4D"/>
                </a:solidFill>
              </a:rPr>
              <a:pPr/>
              <a:t>‹#›</a:t>
            </a:fld>
            <a:endParaRPr lang="en-GB" b="1" dirty="0">
              <a:solidFill>
                <a:srgbClr val="4F4C4D"/>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107" y="6001200"/>
            <a:ext cx="7436977" cy="100584"/>
          </a:xfrm>
          <a:prstGeom prst="rect">
            <a:avLst/>
          </a:prstGeom>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8298" y="637201"/>
            <a:ext cx="7066500" cy="5264330"/>
          </a:xfrm>
          <a:prstGeom prst="rect">
            <a:avLst/>
          </a:prstGeom>
        </p:spPr>
      </p:pic>
      <p:sp>
        <p:nvSpPr>
          <p:cNvPr id="3" name="Content Placeholder 2"/>
          <p:cNvSpPr>
            <a:spLocks noGrp="1"/>
          </p:cNvSpPr>
          <p:nvPr>
            <p:ph idx="1"/>
          </p:nvPr>
        </p:nvSpPr>
        <p:spPr>
          <a:xfrm>
            <a:off x="1612530" y="1897200"/>
            <a:ext cx="5876934" cy="3332000"/>
          </a:xfrm>
        </p:spPr>
        <p:txBody>
          <a:bodyPr>
            <a:normAutofit/>
          </a:bodyPr>
          <a:lstStyle>
            <a:lvl1pPr marL="0" indent="0">
              <a:lnSpc>
                <a:spcPts val="3752"/>
              </a:lnSpc>
              <a:spcAft>
                <a:spcPts val="0"/>
              </a:spcAft>
              <a:defRPr sz="3800">
                <a:solidFill>
                  <a:schemeClr val="bg1"/>
                </a:solidFill>
              </a:defRPr>
            </a:lvl1pPr>
            <a:lvl2pPr marL="164394" indent="-164394">
              <a:lnSpc>
                <a:spcPts val="1876"/>
              </a:lnSpc>
              <a:defRPr sz="1900">
                <a:solidFill>
                  <a:schemeClr val="bg1"/>
                </a:solidFill>
              </a:defRPr>
            </a:lvl2pPr>
            <a:lvl3pPr>
              <a:lnSpc>
                <a:spcPts val="1876"/>
              </a:lnSpc>
              <a:defRPr sz="1900">
                <a:solidFill>
                  <a:schemeClr val="bg1"/>
                </a:solidFill>
              </a:defRPr>
            </a:lvl3pPr>
            <a:lvl4pPr>
              <a:lnSpc>
                <a:spcPts val="1501"/>
              </a:lnSpc>
              <a:defRPr sz="1500">
                <a:solidFill>
                  <a:schemeClr val="bg1"/>
                </a:solidFill>
              </a:defRPr>
            </a:lvl4pPr>
            <a:lvl5pPr>
              <a:lnSpc>
                <a:spcPts val="1501"/>
              </a:lnSpc>
              <a:defRPr sz="1500">
                <a:solidFill>
                  <a:schemeClr val="bg1"/>
                </a:solidFill>
              </a:defRPr>
            </a:lvl5pPr>
          </a:lstStyle>
          <a:p>
            <a:pPr lvl="0"/>
            <a:r>
              <a:rPr lang="en-US" smtClean="0"/>
              <a:t>Click to edit Master text styles</a:t>
            </a:r>
          </a:p>
        </p:txBody>
      </p:sp>
      <p:pic>
        <p:nvPicPr>
          <p:cNvPr id="30722"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90206" y="6123308"/>
            <a:ext cx="1656184" cy="60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41711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Content Placeholder 2"/>
          <p:cNvSpPr>
            <a:spLocks noGrp="1"/>
          </p:cNvSpPr>
          <p:nvPr>
            <p:ph idx="13"/>
          </p:nvPr>
        </p:nvSpPr>
        <p:spPr>
          <a:xfrm>
            <a:off x="885948" y="1677602"/>
            <a:ext cx="3523973" cy="4199672"/>
          </a:xfrm>
        </p:spPr>
        <p:txBody>
          <a:bodyPr/>
          <a:lstStyle>
            <a:lvl1pPr marL="164394" indent="0">
              <a:defRPr/>
            </a:lvl1pPr>
            <a:lvl2pPr marL="164394" indent="-164394">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107" y="6001200"/>
            <a:ext cx="7436977" cy="100584"/>
          </a:xfrm>
          <a:prstGeom prst="rect">
            <a:avLst/>
          </a:prstGeom>
        </p:spPr>
      </p:pic>
      <p:sp>
        <p:nvSpPr>
          <p:cNvPr id="5" name="Date Placeholder 4"/>
          <p:cNvSpPr>
            <a:spLocks noGrp="1"/>
          </p:cNvSpPr>
          <p:nvPr>
            <p:ph type="dt" sz="half" idx="10"/>
          </p:nvPr>
        </p:nvSpPr>
        <p:spPr/>
        <p:txBody>
          <a:bodyPr/>
          <a:lstStyle/>
          <a:p>
            <a:fld id="{283BF173-EABD-4472-B8C7-18E7A1BE7E71}" type="datetime1">
              <a:rPr lang="en-US" smtClean="0">
                <a:solidFill>
                  <a:srgbClr val="4F4C4D"/>
                </a:solidFill>
              </a:rPr>
              <a:t>11/27/2018</a:t>
            </a:fld>
            <a:endParaRPr lang="en-GB" dirty="0">
              <a:solidFill>
                <a:srgbClr val="4F4C4D"/>
              </a:solidFill>
            </a:endParaRPr>
          </a:p>
        </p:txBody>
      </p:sp>
      <p:sp>
        <p:nvSpPr>
          <p:cNvPr id="6" name="Footer Placeholder 5"/>
          <p:cNvSpPr>
            <a:spLocks noGrp="1"/>
          </p:cNvSpPr>
          <p:nvPr>
            <p:ph type="ftr" sz="quarter" idx="11"/>
          </p:nvPr>
        </p:nvSpPr>
        <p:spPr/>
        <p:txBody>
          <a:bodyPr/>
          <a:lstStyle/>
          <a:p>
            <a:r>
              <a:rPr lang="en-GB" smtClean="0">
                <a:solidFill>
                  <a:srgbClr val="4F4C4D"/>
                </a:solidFill>
              </a:rPr>
              <a:t>Acute Kidney Injury and Care Homes </a:t>
            </a:r>
            <a:endParaRPr lang="en-GB" dirty="0">
              <a:solidFill>
                <a:srgbClr val="4F4C4D"/>
              </a:solidFill>
            </a:endParaRPr>
          </a:p>
        </p:txBody>
      </p:sp>
      <p:sp>
        <p:nvSpPr>
          <p:cNvPr id="7" name="Slide Number Placeholder 6"/>
          <p:cNvSpPr>
            <a:spLocks noGrp="1"/>
          </p:cNvSpPr>
          <p:nvPr>
            <p:ph type="sldNum" sz="quarter" idx="12"/>
          </p:nvPr>
        </p:nvSpPr>
        <p:spPr/>
        <p:txBody>
          <a:bodyPr/>
          <a:lstStyle/>
          <a:p>
            <a:r>
              <a:rPr lang="en-GB" b="1" dirty="0" smtClean="0">
                <a:solidFill>
                  <a:srgbClr val="F7991C"/>
                </a:solidFill>
                <a:latin typeface="Arial"/>
                <a:cs typeface="Arial"/>
              </a:rPr>
              <a:t>|</a:t>
            </a:r>
            <a:r>
              <a:rPr lang="en-GB" b="1" dirty="0" smtClean="0">
                <a:solidFill>
                  <a:srgbClr val="4F4C4D"/>
                </a:solidFill>
                <a:latin typeface="Arial"/>
                <a:cs typeface="Arial"/>
              </a:rPr>
              <a:t> </a:t>
            </a:r>
            <a:fld id="{2289BD24-5FBE-4872-92C9-E6006BF50BD7}" type="slidenum">
              <a:rPr lang="en-GB" smtClean="0">
                <a:solidFill>
                  <a:srgbClr val="4F4C4D"/>
                </a:solidFill>
              </a:rPr>
              <a:pPr/>
              <a:t>‹#›</a:t>
            </a:fld>
            <a:endParaRPr lang="en-GB" dirty="0">
              <a:solidFill>
                <a:srgbClr val="4F4C4D"/>
              </a:solidFill>
            </a:endParaRPr>
          </a:p>
        </p:txBody>
      </p:sp>
      <p:sp>
        <p:nvSpPr>
          <p:cNvPr id="11" name="Title 1"/>
          <p:cNvSpPr>
            <a:spLocks noGrp="1"/>
          </p:cNvSpPr>
          <p:nvPr>
            <p:ph type="title"/>
          </p:nvPr>
        </p:nvSpPr>
        <p:spPr>
          <a:xfrm>
            <a:off x="1044000" y="620692"/>
            <a:ext cx="7121250" cy="384721"/>
          </a:xfrm>
        </p:spPr>
        <p:txBody>
          <a:bodyPr wrap="square">
            <a:spAutoFit/>
          </a:bodyPr>
          <a:lstStyle/>
          <a:p>
            <a:r>
              <a:rPr lang="en-US" smtClean="0"/>
              <a:t>Click to edit Master title style</a:t>
            </a:r>
            <a:endParaRPr lang="en-GB" dirty="0"/>
          </a:p>
        </p:txBody>
      </p:sp>
      <p:sp>
        <p:nvSpPr>
          <p:cNvPr id="13" name="Content Placeholder 2"/>
          <p:cNvSpPr>
            <a:spLocks noGrp="1"/>
          </p:cNvSpPr>
          <p:nvPr>
            <p:ph idx="14"/>
          </p:nvPr>
        </p:nvSpPr>
        <p:spPr>
          <a:xfrm>
            <a:off x="4645833" y="1677602"/>
            <a:ext cx="3523973" cy="4199672"/>
          </a:xfrm>
        </p:spPr>
        <p:txBody>
          <a:bodyPr/>
          <a:lstStyle>
            <a:lvl1pPr marL="164394" indent="0">
              <a:defRPr/>
            </a:lvl1pPr>
            <a:lvl2pPr marL="164394" indent="-164394">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3174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79512" y="6132455"/>
            <a:ext cx="1691680" cy="616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17866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12" name="Content Placeholder 2"/>
          <p:cNvSpPr>
            <a:spLocks noGrp="1"/>
          </p:cNvSpPr>
          <p:nvPr>
            <p:ph idx="13"/>
          </p:nvPr>
        </p:nvSpPr>
        <p:spPr>
          <a:xfrm>
            <a:off x="1044000" y="1677602"/>
            <a:ext cx="1620000" cy="4199672"/>
          </a:xfrm>
        </p:spPr>
        <p:txBody>
          <a:bodyPr>
            <a:normAutofit/>
          </a:bodyPr>
          <a:lstStyle>
            <a:lvl1pPr marL="0" indent="0">
              <a:lnSpc>
                <a:spcPts val="1000"/>
              </a:lnSpc>
              <a:spcAft>
                <a:spcPts val="0"/>
              </a:spcAft>
              <a:buFontTx/>
              <a:buNone/>
              <a:defRPr sz="1000" b="1">
                <a:solidFill>
                  <a:schemeClr val="accent5"/>
                </a:solidFill>
              </a:defRPr>
            </a:lvl1pPr>
            <a:lvl2pPr marL="0" indent="0">
              <a:lnSpc>
                <a:spcPts val="900"/>
              </a:lnSpc>
              <a:spcAft>
                <a:spcPts val="600"/>
              </a:spcAft>
              <a:buFontTx/>
              <a:buNone/>
              <a:defRPr sz="900"/>
            </a:lvl2pPr>
            <a:lvl3pPr marL="0" indent="0">
              <a:lnSpc>
                <a:spcPts val="1000"/>
              </a:lnSpc>
              <a:spcAft>
                <a:spcPts val="400"/>
              </a:spcAft>
              <a:buFontTx/>
              <a:buNone/>
              <a:defRPr sz="1000">
                <a:solidFill>
                  <a:schemeClr val="accent3"/>
                </a:solidFill>
              </a:defRPr>
            </a:lvl3pPr>
            <a:lvl4pPr>
              <a:lnSpc>
                <a:spcPts val="1000"/>
              </a:lnSpc>
              <a:spcAft>
                <a:spcPts val="400"/>
              </a:spcAft>
              <a:defRPr sz="1000"/>
            </a:lvl4pPr>
            <a:lvl5pPr>
              <a:lnSpc>
                <a:spcPts val="1000"/>
              </a:lnSpc>
              <a:spcAft>
                <a:spcPts val="400"/>
              </a:spcAft>
              <a:defRPr sz="1000"/>
            </a:lvl5pPr>
          </a:lstStyle>
          <a:p>
            <a:pPr lvl="0"/>
            <a:r>
              <a:rPr lang="en-US" smtClean="0"/>
              <a:t>Click to edit Master text styles</a:t>
            </a:r>
          </a:p>
          <a:p>
            <a:pPr lvl="1"/>
            <a:r>
              <a:rPr lang="en-US" smtClean="0"/>
              <a:t>Second level</a:t>
            </a:r>
          </a:p>
          <a:p>
            <a:pPr lvl="2"/>
            <a:r>
              <a:rPr lang="en-US" smtClean="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107" y="6001200"/>
            <a:ext cx="7436977" cy="100584"/>
          </a:xfrm>
          <a:prstGeom prst="rect">
            <a:avLst/>
          </a:prstGeom>
        </p:spPr>
      </p:pic>
      <p:sp>
        <p:nvSpPr>
          <p:cNvPr id="6" name="Footer Placeholder 5"/>
          <p:cNvSpPr>
            <a:spLocks noGrp="1"/>
          </p:cNvSpPr>
          <p:nvPr>
            <p:ph type="ftr" sz="quarter" idx="11"/>
          </p:nvPr>
        </p:nvSpPr>
        <p:spPr/>
        <p:txBody>
          <a:bodyPr/>
          <a:lstStyle/>
          <a:p>
            <a:r>
              <a:rPr lang="en-GB" smtClean="0">
                <a:solidFill>
                  <a:srgbClr val="4F4C4D"/>
                </a:solidFill>
              </a:rPr>
              <a:t>Acute Kidney Injury and Care Homes </a:t>
            </a:r>
            <a:endParaRPr lang="en-GB" dirty="0">
              <a:solidFill>
                <a:srgbClr val="4F4C4D"/>
              </a:solidFill>
            </a:endParaRPr>
          </a:p>
        </p:txBody>
      </p:sp>
      <p:sp>
        <p:nvSpPr>
          <p:cNvPr id="7" name="Slide Number Placeholder 6"/>
          <p:cNvSpPr>
            <a:spLocks noGrp="1"/>
          </p:cNvSpPr>
          <p:nvPr>
            <p:ph type="sldNum" sz="quarter" idx="12"/>
          </p:nvPr>
        </p:nvSpPr>
        <p:spPr/>
        <p:txBody>
          <a:bodyPr/>
          <a:lstStyle/>
          <a:p>
            <a:r>
              <a:rPr lang="en-GB" b="1" dirty="0" smtClean="0">
                <a:solidFill>
                  <a:srgbClr val="F7991C"/>
                </a:solidFill>
                <a:latin typeface="Arial"/>
                <a:cs typeface="Arial"/>
              </a:rPr>
              <a:t>|</a:t>
            </a:r>
            <a:r>
              <a:rPr lang="en-GB" b="1" dirty="0" smtClean="0">
                <a:solidFill>
                  <a:srgbClr val="4F4C4D"/>
                </a:solidFill>
                <a:latin typeface="Arial"/>
                <a:cs typeface="Arial"/>
              </a:rPr>
              <a:t> </a:t>
            </a:r>
            <a:fld id="{2289BD24-5FBE-4872-92C9-E6006BF50BD7}" type="slidenum">
              <a:rPr lang="en-GB" smtClean="0">
                <a:solidFill>
                  <a:srgbClr val="4F4C4D"/>
                </a:solidFill>
              </a:rPr>
              <a:pPr/>
              <a:t>‹#›</a:t>
            </a:fld>
            <a:endParaRPr lang="en-GB" dirty="0">
              <a:solidFill>
                <a:srgbClr val="4F4C4D"/>
              </a:solidFill>
            </a:endParaRPr>
          </a:p>
        </p:txBody>
      </p:sp>
      <p:sp>
        <p:nvSpPr>
          <p:cNvPr id="11" name="Title 1"/>
          <p:cNvSpPr>
            <a:spLocks noGrp="1"/>
          </p:cNvSpPr>
          <p:nvPr>
            <p:ph type="title"/>
          </p:nvPr>
        </p:nvSpPr>
        <p:spPr>
          <a:xfrm>
            <a:off x="1044000" y="620692"/>
            <a:ext cx="7121250" cy="384721"/>
          </a:xfrm>
        </p:spPr>
        <p:txBody>
          <a:bodyPr wrap="square">
            <a:spAutoFit/>
          </a:bodyPr>
          <a:lstStyle/>
          <a:p>
            <a:r>
              <a:rPr lang="en-US" smtClean="0"/>
              <a:t>Click to edit Master title style</a:t>
            </a:r>
            <a:endParaRPr lang="en-GB" dirty="0"/>
          </a:p>
        </p:txBody>
      </p:sp>
      <p:sp>
        <p:nvSpPr>
          <p:cNvPr id="13" name="Content Placeholder 2"/>
          <p:cNvSpPr>
            <a:spLocks noGrp="1"/>
          </p:cNvSpPr>
          <p:nvPr>
            <p:ph idx="14"/>
          </p:nvPr>
        </p:nvSpPr>
        <p:spPr>
          <a:xfrm>
            <a:off x="2880000" y="1953991"/>
            <a:ext cx="1620000" cy="4001526"/>
          </a:xfrm>
        </p:spPr>
        <p:txBody>
          <a:bodyPr>
            <a:normAutofit/>
          </a:bodyPr>
          <a:lstStyle>
            <a:lvl1pPr marL="0" indent="0">
              <a:lnSpc>
                <a:spcPts val="900"/>
              </a:lnSpc>
              <a:spcAft>
                <a:spcPts val="0"/>
              </a:spcAft>
              <a:buFontTx/>
              <a:buNone/>
              <a:defRPr sz="900" b="1">
                <a:solidFill>
                  <a:schemeClr val="accent6"/>
                </a:solidFill>
              </a:defRPr>
            </a:lvl1pPr>
            <a:lvl2pPr marL="0" indent="0">
              <a:lnSpc>
                <a:spcPts val="900"/>
              </a:lnSpc>
              <a:spcAft>
                <a:spcPts val="600"/>
              </a:spcAft>
              <a:buFontTx/>
              <a:buNone/>
              <a:defRPr sz="900"/>
            </a:lvl2pPr>
            <a:lvl3pPr marL="0" indent="0">
              <a:lnSpc>
                <a:spcPts val="1000"/>
              </a:lnSpc>
              <a:spcAft>
                <a:spcPts val="400"/>
              </a:spcAft>
              <a:buFontTx/>
              <a:buNone/>
              <a:defRPr sz="1000">
                <a:solidFill>
                  <a:schemeClr val="accent3"/>
                </a:solidFill>
              </a:defRPr>
            </a:lvl3pPr>
            <a:lvl4pPr>
              <a:lnSpc>
                <a:spcPts val="1000"/>
              </a:lnSpc>
              <a:spcAft>
                <a:spcPts val="400"/>
              </a:spcAft>
              <a:defRPr sz="1000"/>
            </a:lvl4pPr>
            <a:lvl5pPr>
              <a:lnSpc>
                <a:spcPts val="1000"/>
              </a:lnSpc>
              <a:spcAft>
                <a:spcPts val="400"/>
              </a:spcAft>
              <a:defRPr sz="1000"/>
            </a:lvl5pPr>
          </a:lstStyle>
          <a:p>
            <a:pPr lvl="0"/>
            <a:r>
              <a:rPr lang="en-US" smtClean="0"/>
              <a:t>Click to edit Master text styles</a:t>
            </a:r>
          </a:p>
          <a:p>
            <a:pPr lvl="1"/>
            <a:r>
              <a:rPr lang="en-US" smtClean="0"/>
              <a:t>Second level</a:t>
            </a:r>
          </a:p>
          <a:p>
            <a:pPr lvl="2"/>
            <a:r>
              <a:rPr lang="en-US" smtClean="0"/>
              <a:t>Third level</a:t>
            </a:r>
          </a:p>
        </p:txBody>
      </p:sp>
      <p:sp>
        <p:nvSpPr>
          <p:cNvPr id="14" name="Content Placeholder 2"/>
          <p:cNvSpPr>
            <a:spLocks noGrp="1"/>
          </p:cNvSpPr>
          <p:nvPr>
            <p:ph idx="15"/>
          </p:nvPr>
        </p:nvSpPr>
        <p:spPr>
          <a:xfrm>
            <a:off x="4716450" y="1953974"/>
            <a:ext cx="1620000" cy="4002406"/>
          </a:xfrm>
        </p:spPr>
        <p:txBody>
          <a:bodyPr>
            <a:normAutofit/>
          </a:bodyPr>
          <a:lstStyle>
            <a:lvl1pPr marL="0" indent="0">
              <a:lnSpc>
                <a:spcPts val="900"/>
              </a:lnSpc>
              <a:spcAft>
                <a:spcPts val="0"/>
              </a:spcAft>
              <a:buFontTx/>
              <a:buNone/>
              <a:defRPr sz="900" b="1">
                <a:solidFill>
                  <a:schemeClr val="accent6"/>
                </a:solidFill>
              </a:defRPr>
            </a:lvl1pPr>
            <a:lvl2pPr marL="0" indent="0">
              <a:lnSpc>
                <a:spcPts val="900"/>
              </a:lnSpc>
              <a:spcAft>
                <a:spcPts val="600"/>
              </a:spcAft>
              <a:buFontTx/>
              <a:buNone/>
              <a:defRPr sz="900"/>
            </a:lvl2pPr>
            <a:lvl3pPr marL="0" indent="0">
              <a:lnSpc>
                <a:spcPts val="1000"/>
              </a:lnSpc>
              <a:spcAft>
                <a:spcPts val="400"/>
              </a:spcAft>
              <a:buFontTx/>
              <a:buNone/>
              <a:defRPr sz="1000">
                <a:solidFill>
                  <a:schemeClr val="accent3"/>
                </a:solidFill>
              </a:defRPr>
            </a:lvl3pPr>
            <a:lvl4pPr>
              <a:lnSpc>
                <a:spcPts val="1000"/>
              </a:lnSpc>
              <a:spcAft>
                <a:spcPts val="400"/>
              </a:spcAft>
              <a:defRPr sz="1000"/>
            </a:lvl4pPr>
            <a:lvl5pPr>
              <a:lnSpc>
                <a:spcPts val="1000"/>
              </a:lnSpc>
              <a:spcAft>
                <a:spcPts val="400"/>
              </a:spcAft>
              <a:defRPr sz="1000"/>
            </a:lvl5pPr>
          </a:lstStyle>
          <a:p>
            <a:pPr lvl="0"/>
            <a:r>
              <a:rPr lang="en-US" smtClean="0"/>
              <a:t>Click to edit Master text styles</a:t>
            </a:r>
          </a:p>
          <a:p>
            <a:pPr lvl="1"/>
            <a:r>
              <a:rPr lang="en-US" smtClean="0"/>
              <a:t>Second level</a:t>
            </a:r>
          </a:p>
          <a:p>
            <a:pPr lvl="2"/>
            <a:r>
              <a:rPr lang="en-US" smtClean="0"/>
              <a:t>Third level</a:t>
            </a:r>
          </a:p>
        </p:txBody>
      </p:sp>
      <p:sp>
        <p:nvSpPr>
          <p:cNvPr id="15" name="Content Placeholder 2"/>
          <p:cNvSpPr>
            <a:spLocks noGrp="1"/>
          </p:cNvSpPr>
          <p:nvPr>
            <p:ph idx="16"/>
          </p:nvPr>
        </p:nvSpPr>
        <p:spPr>
          <a:xfrm>
            <a:off x="6552450" y="1953974"/>
            <a:ext cx="1620000" cy="4002406"/>
          </a:xfrm>
        </p:spPr>
        <p:txBody>
          <a:bodyPr>
            <a:normAutofit/>
          </a:bodyPr>
          <a:lstStyle>
            <a:lvl1pPr marL="0" indent="0">
              <a:lnSpc>
                <a:spcPts val="900"/>
              </a:lnSpc>
              <a:spcAft>
                <a:spcPts val="0"/>
              </a:spcAft>
              <a:buFontTx/>
              <a:buNone/>
              <a:defRPr sz="900" b="1">
                <a:solidFill>
                  <a:schemeClr val="accent6"/>
                </a:solidFill>
              </a:defRPr>
            </a:lvl1pPr>
            <a:lvl2pPr marL="0" indent="0">
              <a:lnSpc>
                <a:spcPts val="900"/>
              </a:lnSpc>
              <a:spcAft>
                <a:spcPts val="600"/>
              </a:spcAft>
              <a:buFontTx/>
              <a:buNone/>
              <a:defRPr sz="900"/>
            </a:lvl2pPr>
            <a:lvl3pPr marL="0" indent="0">
              <a:lnSpc>
                <a:spcPts val="1000"/>
              </a:lnSpc>
              <a:spcAft>
                <a:spcPts val="400"/>
              </a:spcAft>
              <a:buFontTx/>
              <a:buNone/>
              <a:defRPr sz="1000">
                <a:solidFill>
                  <a:schemeClr val="accent3"/>
                </a:solidFill>
              </a:defRPr>
            </a:lvl3pPr>
            <a:lvl4pPr>
              <a:lnSpc>
                <a:spcPts val="1000"/>
              </a:lnSpc>
              <a:spcAft>
                <a:spcPts val="400"/>
              </a:spcAft>
              <a:defRPr sz="1000"/>
            </a:lvl4pPr>
            <a:lvl5pPr>
              <a:lnSpc>
                <a:spcPts val="1000"/>
              </a:lnSpc>
              <a:spcAft>
                <a:spcPts val="400"/>
              </a:spcAft>
              <a:defRPr sz="1000"/>
            </a:lvl5pPr>
          </a:lstStyle>
          <a:p>
            <a:pPr lvl="0"/>
            <a:r>
              <a:rPr lang="en-US" smtClean="0"/>
              <a:t>Click to edit Master text styles</a:t>
            </a:r>
          </a:p>
          <a:p>
            <a:pPr lvl="1"/>
            <a:r>
              <a:rPr lang="en-US" smtClean="0"/>
              <a:t>Second level</a:t>
            </a:r>
          </a:p>
          <a:p>
            <a:pPr lvl="2"/>
            <a:r>
              <a:rPr lang="en-US" smtClean="0"/>
              <a:t>Third level</a:t>
            </a:r>
          </a:p>
        </p:txBody>
      </p:sp>
      <p:sp>
        <p:nvSpPr>
          <p:cNvPr id="16" name="Date Placeholder 3"/>
          <p:cNvSpPr>
            <a:spLocks noGrp="1"/>
          </p:cNvSpPr>
          <p:nvPr>
            <p:ph type="dt" sz="half" idx="10"/>
          </p:nvPr>
        </p:nvSpPr>
        <p:spPr>
          <a:xfrm>
            <a:off x="7219328" y="6368419"/>
            <a:ext cx="719458" cy="365125"/>
          </a:xfrm>
        </p:spPr>
        <p:txBody>
          <a:bodyPr/>
          <a:lstStyle/>
          <a:p>
            <a:fld id="{D079ED45-AC62-40C4-BE3D-576A0E6ABCB9}" type="datetime1">
              <a:rPr lang="en-US" smtClean="0">
                <a:solidFill>
                  <a:srgbClr val="4F4C4D"/>
                </a:solidFill>
              </a:rPr>
              <a:t>11/27/2018</a:t>
            </a:fld>
            <a:endParaRPr lang="en-GB" dirty="0">
              <a:solidFill>
                <a:srgbClr val="4F4C4D"/>
              </a:solidFill>
            </a:endParaRPr>
          </a:p>
        </p:txBody>
      </p:sp>
      <p:pic>
        <p:nvPicPr>
          <p:cNvPr id="32770"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51520" y="6101784"/>
            <a:ext cx="1492944" cy="544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1374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16019" y="1666404"/>
            <a:ext cx="2528133" cy="2636882"/>
          </a:xfrm>
          <a:prstGeom prst="rect">
            <a:avLst/>
          </a:prstGeom>
        </p:spPr>
      </p:pic>
      <p:sp>
        <p:nvSpPr>
          <p:cNvPr id="12" name="Content Placeholder 2"/>
          <p:cNvSpPr>
            <a:spLocks noGrp="1"/>
          </p:cNvSpPr>
          <p:nvPr>
            <p:ph idx="13"/>
          </p:nvPr>
        </p:nvSpPr>
        <p:spPr>
          <a:xfrm>
            <a:off x="1044000" y="1677602"/>
            <a:ext cx="2124000" cy="4199672"/>
          </a:xfrm>
        </p:spPr>
        <p:txBody>
          <a:bodyPr>
            <a:normAutofit/>
          </a:bodyPr>
          <a:lstStyle>
            <a:lvl1pPr marL="0" indent="0">
              <a:lnSpc>
                <a:spcPts val="1000"/>
              </a:lnSpc>
              <a:spcAft>
                <a:spcPts val="600"/>
              </a:spcAft>
              <a:buFontTx/>
              <a:buNone/>
              <a:defRPr sz="1000" b="1">
                <a:solidFill>
                  <a:schemeClr val="accent5"/>
                </a:solidFill>
              </a:defRPr>
            </a:lvl1pPr>
            <a:lvl2pPr marL="0" indent="0">
              <a:lnSpc>
                <a:spcPts val="900"/>
              </a:lnSpc>
              <a:spcAft>
                <a:spcPts val="0"/>
              </a:spcAft>
              <a:buFontTx/>
              <a:buNone/>
              <a:defRPr sz="900" b="1"/>
            </a:lvl2pPr>
            <a:lvl3pPr marL="0" indent="0">
              <a:lnSpc>
                <a:spcPts val="900"/>
              </a:lnSpc>
              <a:spcAft>
                <a:spcPts val="0"/>
              </a:spcAft>
              <a:buFontTx/>
              <a:buNone/>
              <a:defRPr sz="900">
                <a:solidFill>
                  <a:schemeClr val="accent6"/>
                </a:solidFill>
              </a:defRPr>
            </a:lvl3pPr>
            <a:lvl4pPr marL="0" indent="0">
              <a:lnSpc>
                <a:spcPts val="900"/>
              </a:lnSpc>
              <a:spcAft>
                <a:spcPts val="600"/>
              </a:spcAft>
              <a:buFontTx/>
              <a:buNone/>
              <a:defRPr sz="900">
                <a:solidFill>
                  <a:schemeClr val="accent3"/>
                </a:solidFill>
              </a:defRPr>
            </a:lvl4pPr>
            <a:lvl5pPr>
              <a:lnSpc>
                <a:spcPts val="900"/>
              </a:lnSpc>
              <a:spcAft>
                <a:spcPts val="600"/>
              </a:spcAft>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0107" y="6001200"/>
            <a:ext cx="7436977" cy="100584"/>
          </a:xfrm>
          <a:prstGeom prst="rect">
            <a:avLst/>
          </a:prstGeom>
        </p:spPr>
      </p:pic>
      <p:sp>
        <p:nvSpPr>
          <p:cNvPr id="5" name="Date Placeholder 4"/>
          <p:cNvSpPr>
            <a:spLocks noGrp="1"/>
          </p:cNvSpPr>
          <p:nvPr>
            <p:ph type="dt" sz="half" idx="10"/>
          </p:nvPr>
        </p:nvSpPr>
        <p:spPr/>
        <p:txBody>
          <a:bodyPr/>
          <a:lstStyle/>
          <a:p>
            <a:fld id="{CA5F943F-E0CC-4903-8B06-C63194DE0F3B}" type="datetime1">
              <a:rPr lang="en-US" smtClean="0">
                <a:solidFill>
                  <a:srgbClr val="4F4C4D"/>
                </a:solidFill>
              </a:rPr>
              <a:t>11/27/2018</a:t>
            </a:fld>
            <a:endParaRPr lang="en-GB" dirty="0">
              <a:solidFill>
                <a:srgbClr val="4F4C4D"/>
              </a:solidFill>
            </a:endParaRPr>
          </a:p>
        </p:txBody>
      </p:sp>
      <p:sp>
        <p:nvSpPr>
          <p:cNvPr id="6" name="Footer Placeholder 5"/>
          <p:cNvSpPr>
            <a:spLocks noGrp="1"/>
          </p:cNvSpPr>
          <p:nvPr>
            <p:ph type="ftr" sz="quarter" idx="11"/>
          </p:nvPr>
        </p:nvSpPr>
        <p:spPr/>
        <p:txBody>
          <a:bodyPr/>
          <a:lstStyle/>
          <a:p>
            <a:r>
              <a:rPr lang="en-GB" smtClean="0">
                <a:solidFill>
                  <a:srgbClr val="4F4C4D"/>
                </a:solidFill>
              </a:rPr>
              <a:t>Acute Kidney Injury and Care Homes </a:t>
            </a:r>
            <a:endParaRPr lang="en-GB" dirty="0">
              <a:solidFill>
                <a:srgbClr val="4F4C4D"/>
              </a:solidFill>
            </a:endParaRPr>
          </a:p>
        </p:txBody>
      </p:sp>
      <p:sp>
        <p:nvSpPr>
          <p:cNvPr id="7" name="Slide Number Placeholder 6"/>
          <p:cNvSpPr>
            <a:spLocks noGrp="1"/>
          </p:cNvSpPr>
          <p:nvPr>
            <p:ph type="sldNum" sz="quarter" idx="12"/>
          </p:nvPr>
        </p:nvSpPr>
        <p:spPr/>
        <p:txBody>
          <a:bodyPr/>
          <a:lstStyle/>
          <a:p>
            <a:r>
              <a:rPr lang="en-GB" b="1" dirty="0" smtClean="0">
                <a:solidFill>
                  <a:srgbClr val="F7991C"/>
                </a:solidFill>
                <a:latin typeface="Arial"/>
                <a:cs typeface="Arial"/>
              </a:rPr>
              <a:t>|</a:t>
            </a:r>
            <a:r>
              <a:rPr lang="en-GB" b="1" dirty="0" smtClean="0">
                <a:solidFill>
                  <a:srgbClr val="4F4C4D"/>
                </a:solidFill>
                <a:latin typeface="Arial"/>
                <a:cs typeface="Arial"/>
              </a:rPr>
              <a:t> </a:t>
            </a:r>
            <a:fld id="{2289BD24-5FBE-4872-92C9-E6006BF50BD7}" type="slidenum">
              <a:rPr lang="en-GB" smtClean="0">
                <a:solidFill>
                  <a:srgbClr val="4F4C4D"/>
                </a:solidFill>
              </a:rPr>
              <a:pPr/>
              <a:t>‹#›</a:t>
            </a:fld>
            <a:endParaRPr lang="en-GB" dirty="0">
              <a:solidFill>
                <a:srgbClr val="4F4C4D"/>
              </a:solidFill>
            </a:endParaRPr>
          </a:p>
        </p:txBody>
      </p:sp>
      <p:sp>
        <p:nvSpPr>
          <p:cNvPr id="11" name="Title 1"/>
          <p:cNvSpPr>
            <a:spLocks noGrp="1"/>
          </p:cNvSpPr>
          <p:nvPr>
            <p:ph type="title"/>
          </p:nvPr>
        </p:nvSpPr>
        <p:spPr>
          <a:xfrm>
            <a:off x="1044000" y="620692"/>
            <a:ext cx="7121250" cy="384721"/>
          </a:xfrm>
        </p:spPr>
        <p:txBody>
          <a:bodyPr wrap="square">
            <a:spAutoFit/>
          </a:bodyPr>
          <a:lstStyle/>
          <a:p>
            <a:r>
              <a:rPr lang="en-US" smtClean="0"/>
              <a:t>Click to edit Master title style</a:t>
            </a:r>
            <a:endParaRPr lang="en-GB" dirty="0"/>
          </a:p>
        </p:txBody>
      </p:sp>
      <p:sp>
        <p:nvSpPr>
          <p:cNvPr id="13" name="Content Placeholder 2"/>
          <p:cNvSpPr>
            <a:spLocks noGrp="1"/>
          </p:cNvSpPr>
          <p:nvPr>
            <p:ph idx="14"/>
          </p:nvPr>
        </p:nvSpPr>
        <p:spPr>
          <a:xfrm>
            <a:off x="3384048" y="1677602"/>
            <a:ext cx="2124000" cy="4199672"/>
          </a:xfrm>
        </p:spPr>
        <p:txBody>
          <a:bodyPr>
            <a:normAutofit/>
          </a:bodyPr>
          <a:lstStyle>
            <a:lvl1pPr marL="0" indent="0">
              <a:lnSpc>
                <a:spcPts val="1000"/>
              </a:lnSpc>
              <a:spcAft>
                <a:spcPts val="600"/>
              </a:spcAft>
              <a:buFontTx/>
              <a:buNone/>
              <a:defRPr sz="1000" b="1">
                <a:solidFill>
                  <a:schemeClr val="accent5"/>
                </a:solidFill>
              </a:defRPr>
            </a:lvl1pPr>
            <a:lvl2pPr marL="0" indent="0">
              <a:lnSpc>
                <a:spcPts val="900"/>
              </a:lnSpc>
              <a:spcAft>
                <a:spcPts val="0"/>
              </a:spcAft>
              <a:buFontTx/>
              <a:buNone/>
              <a:defRPr sz="900" b="1"/>
            </a:lvl2pPr>
            <a:lvl3pPr marL="0" indent="0">
              <a:lnSpc>
                <a:spcPts val="900"/>
              </a:lnSpc>
              <a:spcAft>
                <a:spcPts val="0"/>
              </a:spcAft>
              <a:buFontTx/>
              <a:buNone/>
              <a:defRPr sz="900">
                <a:solidFill>
                  <a:schemeClr val="accent6"/>
                </a:solidFill>
              </a:defRPr>
            </a:lvl3pPr>
            <a:lvl4pPr marL="0" indent="0">
              <a:lnSpc>
                <a:spcPts val="900"/>
              </a:lnSpc>
              <a:spcAft>
                <a:spcPts val="0"/>
              </a:spcAft>
              <a:buFontTx/>
              <a:buNone/>
              <a:defRPr sz="900">
                <a:solidFill>
                  <a:schemeClr val="accent3"/>
                </a:solidFill>
              </a:defRPr>
            </a:lvl4pPr>
            <a:lvl5pPr>
              <a:lnSpc>
                <a:spcPts val="900"/>
              </a:lnSpc>
              <a:spcAft>
                <a:spcPts val="600"/>
              </a:spcAft>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2" name="Picture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904000" y="1966179"/>
            <a:ext cx="1609006" cy="249329"/>
          </a:xfrm>
          <a:prstGeom prst="rect">
            <a:avLst/>
          </a:prstGeom>
        </p:spPr>
      </p:pic>
      <p:sp>
        <p:nvSpPr>
          <p:cNvPr id="16" name="Content Placeholder 2"/>
          <p:cNvSpPr>
            <a:spLocks noGrp="1"/>
          </p:cNvSpPr>
          <p:nvPr>
            <p:ph idx="15"/>
          </p:nvPr>
        </p:nvSpPr>
        <p:spPr>
          <a:xfrm>
            <a:off x="5904000" y="2373862"/>
            <a:ext cx="1980368" cy="1630671"/>
          </a:xfrm>
        </p:spPr>
        <p:txBody>
          <a:bodyPr>
            <a:normAutofit/>
          </a:bodyPr>
          <a:lstStyle>
            <a:lvl1pPr marL="0" indent="0">
              <a:lnSpc>
                <a:spcPts val="1000"/>
              </a:lnSpc>
              <a:spcAft>
                <a:spcPts val="800"/>
              </a:spcAft>
              <a:buFontTx/>
              <a:buNone/>
              <a:defRPr sz="900" b="1">
                <a:solidFill>
                  <a:schemeClr val="bg1"/>
                </a:solidFill>
              </a:defRPr>
            </a:lvl1pPr>
            <a:lvl2pPr marL="0" indent="0">
              <a:lnSpc>
                <a:spcPts val="1000"/>
              </a:lnSpc>
              <a:spcAft>
                <a:spcPts val="800"/>
              </a:spcAft>
              <a:buFontTx/>
              <a:buNone/>
              <a:defRPr sz="900" b="1">
                <a:solidFill>
                  <a:schemeClr val="tx2"/>
                </a:solidFill>
              </a:defRPr>
            </a:lvl2pPr>
            <a:lvl3pPr marL="0" indent="0">
              <a:lnSpc>
                <a:spcPts val="1200"/>
              </a:lnSpc>
              <a:spcAft>
                <a:spcPts val="800"/>
              </a:spcAft>
              <a:buFontTx/>
              <a:buNone/>
              <a:defRPr sz="1200">
                <a:solidFill>
                  <a:schemeClr val="bg1"/>
                </a:solidFill>
              </a:defRPr>
            </a:lvl3pPr>
            <a:lvl4pPr>
              <a:lnSpc>
                <a:spcPts val="1200"/>
              </a:lnSpc>
              <a:defRPr sz="1200">
                <a:solidFill>
                  <a:schemeClr val="bg1"/>
                </a:solidFill>
              </a:defRPr>
            </a:lvl4pPr>
            <a:lvl5pPr>
              <a:lnSpc>
                <a:spcPts val="1200"/>
              </a:lnSpc>
              <a:defRPr sz="1200">
                <a:solidFill>
                  <a:schemeClr val="bg1"/>
                </a:solidFill>
              </a:defRPr>
            </a:lvl5pPr>
          </a:lstStyle>
          <a:p>
            <a:pPr lvl="0"/>
            <a:r>
              <a:rPr lang="en-US" smtClean="0"/>
              <a:t>Click to edit Master text styles</a:t>
            </a:r>
          </a:p>
          <a:p>
            <a:pPr lvl="1"/>
            <a:r>
              <a:rPr lang="en-US" smtClean="0"/>
              <a:t>Second level</a:t>
            </a:r>
          </a:p>
        </p:txBody>
      </p:sp>
      <p:pic>
        <p:nvPicPr>
          <p:cNvPr id="33794" name="Picture 2"/>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257463" y="6101784"/>
            <a:ext cx="1595185" cy="581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60432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107" y="6001200"/>
            <a:ext cx="7436977" cy="100584"/>
          </a:xfrm>
          <a:prstGeom prst="rect">
            <a:avLst/>
          </a:prstGeom>
        </p:spPr>
      </p:pic>
      <p:sp>
        <p:nvSpPr>
          <p:cNvPr id="5" name="Date Placeholder 4"/>
          <p:cNvSpPr>
            <a:spLocks noGrp="1"/>
          </p:cNvSpPr>
          <p:nvPr>
            <p:ph type="dt" sz="half" idx="10"/>
          </p:nvPr>
        </p:nvSpPr>
        <p:spPr/>
        <p:txBody>
          <a:bodyPr/>
          <a:lstStyle>
            <a:lvl1pPr marL="0" marR="0" indent="0" algn="r" defTabSz="686166" rtl="0" eaLnBrk="1" fontAlgn="auto" latinLnBrk="0" hangingPunct="1">
              <a:lnSpc>
                <a:spcPts val="900"/>
              </a:lnSpc>
              <a:spcBef>
                <a:spcPts val="0"/>
              </a:spcBef>
              <a:spcAft>
                <a:spcPts val="0"/>
              </a:spcAft>
              <a:buClrTx/>
              <a:buSzTx/>
              <a:buFontTx/>
              <a:buNone/>
              <a:tabLst/>
              <a:defRPr/>
            </a:lvl1pPr>
          </a:lstStyle>
          <a:p>
            <a:fld id="{3EB7A60A-A24D-4417-AFED-1A43EBBED593}" type="datetime1">
              <a:rPr lang="en-US" smtClean="0">
                <a:solidFill>
                  <a:srgbClr val="4F4C4D"/>
                </a:solidFill>
              </a:rPr>
              <a:t>11/27/2018</a:t>
            </a:fld>
            <a:endParaRPr lang="en-GB" dirty="0">
              <a:solidFill>
                <a:srgbClr val="4F4C4D"/>
              </a:solidFill>
            </a:endParaRPr>
          </a:p>
        </p:txBody>
      </p:sp>
      <p:sp>
        <p:nvSpPr>
          <p:cNvPr id="6" name="Footer Placeholder 5"/>
          <p:cNvSpPr>
            <a:spLocks noGrp="1"/>
          </p:cNvSpPr>
          <p:nvPr>
            <p:ph type="ftr" sz="quarter" idx="11"/>
          </p:nvPr>
        </p:nvSpPr>
        <p:spPr/>
        <p:txBody>
          <a:bodyPr/>
          <a:lstStyle/>
          <a:p>
            <a:r>
              <a:rPr lang="en-GB" smtClean="0">
                <a:solidFill>
                  <a:srgbClr val="4F4C4D"/>
                </a:solidFill>
              </a:rPr>
              <a:t>Acute Kidney Injury and Care Homes </a:t>
            </a:r>
            <a:endParaRPr lang="en-GB" dirty="0">
              <a:solidFill>
                <a:srgbClr val="4F4C4D"/>
              </a:solidFill>
            </a:endParaRPr>
          </a:p>
        </p:txBody>
      </p:sp>
      <p:sp>
        <p:nvSpPr>
          <p:cNvPr id="7" name="Slide Number Placeholder 6"/>
          <p:cNvSpPr>
            <a:spLocks noGrp="1"/>
          </p:cNvSpPr>
          <p:nvPr>
            <p:ph type="sldNum" sz="quarter" idx="12"/>
          </p:nvPr>
        </p:nvSpPr>
        <p:spPr/>
        <p:txBody>
          <a:bodyPr/>
          <a:lstStyle/>
          <a:p>
            <a:r>
              <a:rPr lang="en-GB" b="1" dirty="0" smtClean="0">
                <a:solidFill>
                  <a:srgbClr val="F7991C"/>
                </a:solidFill>
                <a:latin typeface="Arial"/>
                <a:cs typeface="Arial"/>
              </a:rPr>
              <a:t>|</a:t>
            </a:r>
            <a:r>
              <a:rPr lang="en-GB" b="1" dirty="0" smtClean="0">
                <a:solidFill>
                  <a:srgbClr val="4F4C4D"/>
                </a:solidFill>
                <a:latin typeface="Arial"/>
                <a:cs typeface="Arial"/>
              </a:rPr>
              <a:t> </a:t>
            </a:r>
            <a:fld id="{2289BD24-5FBE-4872-92C9-E6006BF50BD7}" type="slidenum">
              <a:rPr lang="en-GB" smtClean="0">
                <a:solidFill>
                  <a:srgbClr val="4F4C4D"/>
                </a:solidFill>
              </a:rPr>
              <a:pPr/>
              <a:t>‹#›</a:t>
            </a:fld>
            <a:endParaRPr lang="en-GB" dirty="0">
              <a:solidFill>
                <a:srgbClr val="4F4C4D"/>
              </a:solidFill>
            </a:endParaRPr>
          </a:p>
        </p:txBody>
      </p:sp>
      <p:sp>
        <p:nvSpPr>
          <p:cNvPr id="11" name="Title 1"/>
          <p:cNvSpPr>
            <a:spLocks noGrp="1"/>
          </p:cNvSpPr>
          <p:nvPr>
            <p:ph type="title"/>
          </p:nvPr>
        </p:nvSpPr>
        <p:spPr>
          <a:xfrm>
            <a:off x="1044000" y="620692"/>
            <a:ext cx="7121250" cy="384721"/>
          </a:xfrm>
        </p:spPr>
        <p:txBody>
          <a:bodyPr wrap="square">
            <a:spAutoFit/>
          </a:bodyPr>
          <a:lstStyle/>
          <a:p>
            <a:r>
              <a:rPr lang="en-US" smtClean="0"/>
              <a:t>Click to edit Master title style</a:t>
            </a:r>
            <a:endParaRPr lang="en-GB" dirty="0"/>
          </a:p>
        </p:txBody>
      </p:sp>
      <p:sp>
        <p:nvSpPr>
          <p:cNvPr id="14" name="Chart Placeholder 13"/>
          <p:cNvSpPr>
            <a:spLocks noGrp="1"/>
          </p:cNvSpPr>
          <p:nvPr>
            <p:ph type="chart" sz="quarter" idx="14"/>
          </p:nvPr>
        </p:nvSpPr>
        <p:spPr>
          <a:xfrm>
            <a:off x="884238" y="2875217"/>
            <a:ext cx="5632450" cy="2663206"/>
          </a:xfrm>
          <a:solidFill>
            <a:schemeClr val="bg1">
              <a:lumMod val="85000"/>
            </a:schemeClr>
          </a:solidFill>
        </p:spPr>
        <p:txBody>
          <a:bodyPr anchor="ctr"/>
          <a:lstStyle>
            <a:lvl1pPr algn="ctr">
              <a:defRPr>
                <a:solidFill>
                  <a:schemeClr val="tx1"/>
                </a:solidFill>
              </a:defRPr>
            </a:lvl1pPr>
          </a:lstStyle>
          <a:p>
            <a:r>
              <a:rPr lang="en-US" dirty="0" smtClean="0"/>
              <a:t>Click icon to add chart</a:t>
            </a:r>
            <a:endParaRPr lang="en-GB" dirty="0"/>
          </a:p>
        </p:txBody>
      </p:sp>
      <p:sp>
        <p:nvSpPr>
          <p:cNvPr id="15" name="Content Placeholder 2"/>
          <p:cNvSpPr>
            <a:spLocks noGrp="1"/>
          </p:cNvSpPr>
          <p:nvPr>
            <p:ph idx="13"/>
          </p:nvPr>
        </p:nvSpPr>
        <p:spPr>
          <a:xfrm>
            <a:off x="884244" y="1677619"/>
            <a:ext cx="5631972" cy="984023"/>
          </a:xfrm>
        </p:spPr>
        <p:txBody>
          <a:bodyPr>
            <a:normAutofit/>
          </a:bodyPr>
          <a:lstStyle>
            <a:lvl1pPr marL="165100" indent="0">
              <a:lnSpc>
                <a:spcPts val="1500"/>
              </a:lnSpc>
              <a:spcAft>
                <a:spcPts val="0"/>
              </a:spcAft>
              <a:defRPr sz="1500" b="1"/>
            </a:lvl1pPr>
            <a:lvl2pPr marL="165100" indent="0">
              <a:lnSpc>
                <a:spcPts val="1500"/>
              </a:lnSpc>
              <a:buFontTx/>
              <a:buNone/>
              <a:defRPr sz="1500"/>
            </a:lvl2pPr>
            <a:lvl3pPr marL="163513" indent="-163513">
              <a:lnSpc>
                <a:spcPts val="1500"/>
              </a:lnSpc>
              <a:buFontTx/>
              <a:buBlip>
                <a:blip r:embed="rId4"/>
              </a:buBlip>
              <a:tabLst/>
              <a:defRPr sz="1500"/>
            </a:lvl3pPr>
            <a:lvl4pPr marL="309563" indent="-142875">
              <a:lnSpc>
                <a:spcPts val="1500"/>
              </a:lnSpc>
              <a:defRPr sz="1500"/>
            </a:lvl4pPr>
            <a:lvl5pPr marL="428625" indent="-109538">
              <a:lnSpc>
                <a:spcPts val="1500"/>
              </a:lnSpc>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34818"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51520" y="6101784"/>
            <a:ext cx="1780976" cy="649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90826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4248" y="2377519"/>
            <a:ext cx="3497763" cy="2602370"/>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88035" y="2377514"/>
            <a:ext cx="3177357" cy="2655722"/>
          </a:xfrm>
          <a:prstGeom prst="rect">
            <a:avLst/>
          </a:prstGeom>
        </p:spPr>
      </p:pic>
      <p:sp>
        <p:nvSpPr>
          <p:cNvPr id="12" name="Content Placeholder 2"/>
          <p:cNvSpPr>
            <a:spLocks noGrp="1"/>
          </p:cNvSpPr>
          <p:nvPr>
            <p:ph idx="13"/>
          </p:nvPr>
        </p:nvSpPr>
        <p:spPr>
          <a:xfrm>
            <a:off x="884244" y="1677602"/>
            <a:ext cx="3521187" cy="4199672"/>
          </a:xfrm>
        </p:spPr>
        <p:txBody>
          <a:bodyPr>
            <a:normAutofit/>
          </a:bodyPr>
          <a:lstStyle>
            <a:lvl1pPr marL="165100" indent="0">
              <a:lnSpc>
                <a:spcPts val="1100"/>
              </a:lnSpc>
              <a:spcAft>
                <a:spcPts val="0"/>
              </a:spcAft>
              <a:defRPr sz="1100" b="1"/>
            </a:lvl1pPr>
            <a:lvl2pPr marL="165100" indent="0">
              <a:lnSpc>
                <a:spcPts val="1100"/>
              </a:lnSpc>
              <a:spcAft>
                <a:spcPts val="600"/>
              </a:spcAft>
              <a:buFontTx/>
              <a:buNone/>
              <a:defRPr sz="1100"/>
            </a:lvl2pPr>
            <a:lvl3pPr marL="163513" indent="-163513">
              <a:lnSpc>
                <a:spcPts val="1100"/>
              </a:lnSpc>
              <a:spcAft>
                <a:spcPts val="600"/>
              </a:spcAft>
              <a:buFontTx/>
              <a:buBlip>
                <a:blip r:embed="rId4"/>
              </a:buBlip>
              <a:tabLst/>
              <a:defRPr sz="1100"/>
            </a:lvl3pPr>
            <a:lvl4pPr marL="309563" indent="-142875">
              <a:lnSpc>
                <a:spcPts val="1100"/>
              </a:lnSpc>
              <a:spcAft>
                <a:spcPts val="600"/>
              </a:spcAft>
              <a:defRPr sz="1100"/>
            </a:lvl4pPr>
            <a:lvl5pPr marL="428625" indent="-109538">
              <a:lnSpc>
                <a:spcPts val="1100"/>
              </a:lnSpc>
              <a:spcAft>
                <a:spcPts val="600"/>
              </a:spcAft>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pic>
        <p:nvPicPr>
          <p:cNvPr id="9" name="Picture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90107" y="6001200"/>
            <a:ext cx="7436977" cy="100584"/>
          </a:xfrm>
          <a:prstGeom prst="rect">
            <a:avLst/>
          </a:prstGeom>
        </p:spPr>
      </p:pic>
      <p:sp>
        <p:nvSpPr>
          <p:cNvPr id="5" name="Date Placeholder 4"/>
          <p:cNvSpPr>
            <a:spLocks noGrp="1"/>
          </p:cNvSpPr>
          <p:nvPr>
            <p:ph type="dt" sz="half" idx="10"/>
          </p:nvPr>
        </p:nvSpPr>
        <p:spPr/>
        <p:txBody>
          <a:bodyPr/>
          <a:lstStyle/>
          <a:p>
            <a:fld id="{CE1BCC25-CD03-431B-826E-C704F8C3A88A}" type="datetime1">
              <a:rPr lang="en-US" smtClean="0">
                <a:solidFill>
                  <a:srgbClr val="4F4C4D"/>
                </a:solidFill>
              </a:rPr>
              <a:t>11/27/2018</a:t>
            </a:fld>
            <a:endParaRPr lang="en-GB" dirty="0">
              <a:solidFill>
                <a:srgbClr val="4F4C4D"/>
              </a:solidFill>
            </a:endParaRPr>
          </a:p>
        </p:txBody>
      </p:sp>
      <p:sp>
        <p:nvSpPr>
          <p:cNvPr id="6" name="Footer Placeholder 5"/>
          <p:cNvSpPr>
            <a:spLocks noGrp="1"/>
          </p:cNvSpPr>
          <p:nvPr>
            <p:ph type="ftr" sz="quarter" idx="11"/>
          </p:nvPr>
        </p:nvSpPr>
        <p:spPr/>
        <p:txBody>
          <a:bodyPr/>
          <a:lstStyle/>
          <a:p>
            <a:r>
              <a:rPr lang="en-GB" smtClean="0">
                <a:solidFill>
                  <a:srgbClr val="4F4C4D"/>
                </a:solidFill>
              </a:rPr>
              <a:t>Acute Kidney Injury and Care Homes </a:t>
            </a:r>
            <a:endParaRPr lang="en-GB" dirty="0">
              <a:solidFill>
                <a:srgbClr val="4F4C4D"/>
              </a:solidFill>
            </a:endParaRPr>
          </a:p>
        </p:txBody>
      </p:sp>
      <p:sp>
        <p:nvSpPr>
          <p:cNvPr id="7" name="Slide Number Placeholder 6"/>
          <p:cNvSpPr>
            <a:spLocks noGrp="1"/>
          </p:cNvSpPr>
          <p:nvPr>
            <p:ph type="sldNum" sz="quarter" idx="12"/>
          </p:nvPr>
        </p:nvSpPr>
        <p:spPr/>
        <p:txBody>
          <a:bodyPr/>
          <a:lstStyle/>
          <a:p>
            <a:r>
              <a:rPr lang="en-GB" b="1" dirty="0" smtClean="0">
                <a:solidFill>
                  <a:srgbClr val="F7991C"/>
                </a:solidFill>
                <a:latin typeface="Arial"/>
                <a:cs typeface="Arial"/>
              </a:rPr>
              <a:t>|</a:t>
            </a:r>
            <a:r>
              <a:rPr lang="en-GB" b="1" dirty="0" smtClean="0">
                <a:solidFill>
                  <a:srgbClr val="4F4C4D"/>
                </a:solidFill>
                <a:latin typeface="Arial"/>
                <a:cs typeface="Arial"/>
              </a:rPr>
              <a:t> </a:t>
            </a:r>
            <a:fld id="{2289BD24-5FBE-4872-92C9-E6006BF50BD7}" type="slidenum">
              <a:rPr lang="en-GB" smtClean="0">
                <a:solidFill>
                  <a:srgbClr val="4F4C4D"/>
                </a:solidFill>
              </a:rPr>
              <a:pPr/>
              <a:t>‹#›</a:t>
            </a:fld>
            <a:endParaRPr lang="en-GB" dirty="0">
              <a:solidFill>
                <a:srgbClr val="4F4C4D"/>
              </a:solidFill>
            </a:endParaRPr>
          </a:p>
        </p:txBody>
      </p:sp>
      <p:sp>
        <p:nvSpPr>
          <p:cNvPr id="11" name="Title 1"/>
          <p:cNvSpPr>
            <a:spLocks noGrp="1"/>
          </p:cNvSpPr>
          <p:nvPr>
            <p:ph type="title"/>
          </p:nvPr>
        </p:nvSpPr>
        <p:spPr>
          <a:xfrm>
            <a:off x="1044000" y="620692"/>
            <a:ext cx="7121250" cy="384721"/>
          </a:xfrm>
        </p:spPr>
        <p:txBody>
          <a:bodyPr wrap="square">
            <a:spAutoFit/>
          </a:bodyPr>
          <a:lstStyle/>
          <a:p>
            <a:r>
              <a:rPr lang="en-US" smtClean="0"/>
              <a:t>Click to edit Master title style</a:t>
            </a:r>
            <a:endParaRPr lang="en-GB" dirty="0"/>
          </a:p>
        </p:txBody>
      </p:sp>
      <p:sp>
        <p:nvSpPr>
          <p:cNvPr id="14" name="Content Placeholder 2"/>
          <p:cNvSpPr>
            <a:spLocks noGrp="1"/>
          </p:cNvSpPr>
          <p:nvPr>
            <p:ph idx="15"/>
          </p:nvPr>
        </p:nvSpPr>
        <p:spPr>
          <a:xfrm>
            <a:off x="4788024" y="1678449"/>
            <a:ext cx="3384376" cy="4199672"/>
          </a:xfrm>
        </p:spPr>
        <p:txBody>
          <a:bodyPr>
            <a:normAutofit/>
          </a:bodyPr>
          <a:lstStyle>
            <a:lvl1pPr marL="169863" indent="0">
              <a:lnSpc>
                <a:spcPts val="1100"/>
              </a:lnSpc>
              <a:spcAft>
                <a:spcPts val="0"/>
              </a:spcAft>
              <a:defRPr sz="1100" b="1"/>
            </a:lvl1pPr>
            <a:lvl2pPr marL="169863" indent="0">
              <a:lnSpc>
                <a:spcPts val="1100"/>
              </a:lnSpc>
              <a:spcAft>
                <a:spcPts val="600"/>
              </a:spcAft>
              <a:buFontTx/>
              <a:buNone/>
              <a:defRPr sz="1100"/>
            </a:lvl2pPr>
            <a:lvl3pPr marL="163513" indent="-163513">
              <a:lnSpc>
                <a:spcPts val="1100"/>
              </a:lnSpc>
              <a:spcAft>
                <a:spcPts val="600"/>
              </a:spcAft>
              <a:buFontTx/>
              <a:buBlip>
                <a:blip r:embed="rId4"/>
              </a:buBlip>
              <a:tabLst/>
              <a:defRPr sz="1100"/>
            </a:lvl3pPr>
            <a:lvl4pPr marL="309563" indent="-142875">
              <a:lnSpc>
                <a:spcPts val="1100"/>
              </a:lnSpc>
              <a:spcAft>
                <a:spcPts val="600"/>
              </a:spcAft>
              <a:defRPr sz="1100"/>
            </a:lvl4pPr>
            <a:lvl5pPr marL="428625" indent="-109538">
              <a:lnSpc>
                <a:spcPts val="1100"/>
              </a:lnSpc>
              <a:spcAft>
                <a:spcPts val="600"/>
              </a:spcAft>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35842" name="Picture 2"/>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7504" y="6101746"/>
            <a:ext cx="1924992" cy="701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84512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2" name="Content Placeholder 2"/>
          <p:cNvSpPr>
            <a:spLocks noGrp="1"/>
          </p:cNvSpPr>
          <p:nvPr>
            <p:ph idx="13"/>
          </p:nvPr>
        </p:nvSpPr>
        <p:spPr>
          <a:xfrm>
            <a:off x="885948" y="1677602"/>
            <a:ext cx="3523973" cy="4199672"/>
          </a:xfrm>
        </p:spPr>
        <p:txBody>
          <a:bodyPr/>
          <a:lstStyle>
            <a:lvl1pPr marL="164394" indent="0">
              <a:lnSpc>
                <a:spcPts val="1876"/>
              </a:lnSpc>
              <a:defRPr sz="1900"/>
            </a:lvl1pPr>
            <a:lvl2pPr marL="164394" indent="-164394">
              <a:lnSpc>
                <a:spcPts val="1876"/>
              </a:lnSpc>
              <a:defRPr sz="1900"/>
            </a:lvl2pPr>
            <a:lvl3pPr>
              <a:lnSpc>
                <a:spcPts val="1501"/>
              </a:lnSpc>
              <a:defRPr sz="1500"/>
            </a:lvl3pPr>
            <a:lvl4pPr>
              <a:lnSpc>
                <a:spcPts val="1501"/>
              </a:lnSpc>
              <a:defRPr sz="1500"/>
            </a:lvl4pPr>
            <a:lvl5pPr>
              <a:lnSpc>
                <a:spcPts val="1501"/>
              </a:lnSpc>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107" y="6001200"/>
            <a:ext cx="7436977" cy="100584"/>
          </a:xfrm>
          <a:prstGeom prst="rect">
            <a:avLst/>
          </a:prstGeom>
        </p:spPr>
      </p:pic>
      <p:sp>
        <p:nvSpPr>
          <p:cNvPr id="5" name="Date Placeholder 4"/>
          <p:cNvSpPr>
            <a:spLocks noGrp="1"/>
          </p:cNvSpPr>
          <p:nvPr>
            <p:ph type="dt" sz="half" idx="10"/>
          </p:nvPr>
        </p:nvSpPr>
        <p:spPr/>
        <p:txBody>
          <a:bodyPr/>
          <a:lstStyle/>
          <a:p>
            <a:fld id="{FF765388-FB4B-422F-B00F-5D6B0A474D73}" type="datetime1">
              <a:rPr lang="en-US" smtClean="0">
                <a:solidFill>
                  <a:srgbClr val="4F4C4D"/>
                </a:solidFill>
              </a:rPr>
              <a:t>11/27/2018</a:t>
            </a:fld>
            <a:endParaRPr lang="en-GB" dirty="0">
              <a:solidFill>
                <a:srgbClr val="4F4C4D"/>
              </a:solidFill>
            </a:endParaRPr>
          </a:p>
        </p:txBody>
      </p:sp>
      <p:sp>
        <p:nvSpPr>
          <p:cNvPr id="6" name="Footer Placeholder 5"/>
          <p:cNvSpPr>
            <a:spLocks noGrp="1"/>
          </p:cNvSpPr>
          <p:nvPr>
            <p:ph type="ftr" sz="quarter" idx="11"/>
          </p:nvPr>
        </p:nvSpPr>
        <p:spPr/>
        <p:txBody>
          <a:bodyPr/>
          <a:lstStyle/>
          <a:p>
            <a:r>
              <a:rPr lang="en-GB" smtClean="0">
                <a:solidFill>
                  <a:srgbClr val="4F4C4D"/>
                </a:solidFill>
              </a:rPr>
              <a:t>Acute Kidney Injury and Care Homes </a:t>
            </a:r>
            <a:endParaRPr lang="en-GB" dirty="0">
              <a:solidFill>
                <a:srgbClr val="4F4C4D"/>
              </a:solidFill>
            </a:endParaRPr>
          </a:p>
        </p:txBody>
      </p:sp>
      <p:sp>
        <p:nvSpPr>
          <p:cNvPr id="7" name="Slide Number Placeholder 6"/>
          <p:cNvSpPr>
            <a:spLocks noGrp="1"/>
          </p:cNvSpPr>
          <p:nvPr>
            <p:ph type="sldNum" sz="quarter" idx="12"/>
          </p:nvPr>
        </p:nvSpPr>
        <p:spPr/>
        <p:txBody>
          <a:bodyPr/>
          <a:lstStyle/>
          <a:p>
            <a:r>
              <a:rPr lang="en-GB" b="1" dirty="0" smtClean="0">
                <a:solidFill>
                  <a:srgbClr val="F7991C"/>
                </a:solidFill>
                <a:latin typeface="Arial"/>
                <a:cs typeface="Arial"/>
              </a:rPr>
              <a:t>|</a:t>
            </a:r>
            <a:r>
              <a:rPr lang="en-GB" b="1" dirty="0" smtClean="0">
                <a:solidFill>
                  <a:srgbClr val="4F4C4D"/>
                </a:solidFill>
                <a:latin typeface="Arial"/>
                <a:cs typeface="Arial"/>
              </a:rPr>
              <a:t> </a:t>
            </a:r>
            <a:fld id="{2289BD24-5FBE-4872-92C9-E6006BF50BD7}" type="slidenum">
              <a:rPr lang="en-GB" smtClean="0">
                <a:solidFill>
                  <a:srgbClr val="4F4C4D"/>
                </a:solidFill>
              </a:rPr>
              <a:pPr/>
              <a:t>‹#›</a:t>
            </a:fld>
            <a:endParaRPr lang="en-GB" dirty="0">
              <a:solidFill>
                <a:srgbClr val="4F4C4D"/>
              </a:solidFill>
            </a:endParaRPr>
          </a:p>
        </p:txBody>
      </p:sp>
      <p:sp>
        <p:nvSpPr>
          <p:cNvPr id="11" name="Title 1"/>
          <p:cNvSpPr>
            <a:spLocks noGrp="1"/>
          </p:cNvSpPr>
          <p:nvPr>
            <p:ph type="title"/>
          </p:nvPr>
        </p:nvSpPr>
        <p:spPr>
          <a:xfrm>
            <a:off x="1044000" y="620692"/>
            <a:ext cx="7121250" cy="384721"/>
          </a:xfrm>
        </p:spPr>
        <p:txBody>
          <a:bodyPr wrap="square">
            <a:spAutoFit/>
          </a:bodyPr>
          <a:lstStyle/>
          <a:p>
            <a:r>
              <a:rPr lang="en-US" smtClean="0"/>
              <a:t>Click to edit Master title style</a:t>
            </a:r>
            <a:endParaRPr lang="en-GB" dirty="0"/>
          </a:p>
        </p:txBody>
      </p:sp>
      <p:sp>
        <p:nvSpPr>
          <p:cNvPr id="13" name="Content Placeholder 2"/>
          <p:cNvSpPr>
            <a:spLocks noGrp="1"/>
          </p:cNvSpPr>
          <p:nvPr>
            <p:ph idx="14"/>
          </p:nvPr>
        </p:nvSpPr>
        <p:spPr>
          <a:xfrm>
            <a:off x="4645833" y="1677602"/>
            <a:ext cx="3523973" cy="4199672"/>
          </a:xfrm>
        </p:spPr>
        <p:txBody>
          <a:bodyPr/>
          <a:lstStyle>
            <a:lvl1pPr marL="164394" indent="0">
              <a:lnSpc>
                <a:spcPts val="1876"/>
              </a:lnSpc>
              <a:defRPr sz="1900"/>
            </a:lvl1pPr>
            <a:lvl2pPr marL="164394" indent="-164394">
              <a:lnSpc>
                <a:spcPts val="1876"/>
              </a:lnSpc>
              <a:defRPr sz="1900"/>
            </a:lvl2pPr>
            <a:lvl3pPr>
              <a:lnSpc>
                <a:spcPts val="1501"/>
              </a:lnSpc>
              <a:defRPr sz="1500"/>
            </a:lvl3pPr>
            <a:lvl4pPr>
              <a:lnSpc>
                <a:spcPts val="1501"/>
              </a:lnSpc>
              <a:defRPr sz="1500"/>
            </a:lvl4pPr>
            <a:lvl5pPr>
              <a:lnSpc>
                <a:spcPts val="1501"/>
              </a:lnSpc>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36866"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23528" y="6101370"/>
            <a:ext cx="1564952" cy="570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38989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08104" y="1673931"/>
            <a:ext cx="2279904" cy="3865349"/>
          </a:xfrm>
          <a:prstGeom prst="rect">
            <a:avLst/>
          </a:prstGeom>
        </p:spPr>
      </p:pic>
      <p:sp>
        <p:nvSpPr>
          <p:cNvPr id="12" name="Content Placeholder 2"/>
          <p:cNvSpPr>
            <a:spLocks noGrp="1"/>
          </p:cNvSpPr>
          <p:nvPr>
            <p:ph idx="13"/>
          </p:nvPr>
        </p:nvSpPr>
        <p:spPr>
          <a:xfrm>
            <a:off x="885948" y="1677602"/>
            <a:ext cx="3523973" cy="4199672"/>
          </a:xfrm>
        </p:spPr>
        <p:txBody>
          <a:bodyPr/>
          <a:lstStyle>
            <a:lvl1pPr marL="164394" indent="0">
              <a:lnSpc>
                <a:spcPts val="1876"/>
              </a:lnSpc>
              <a:defRPr sz="1900"/>
            </a:lvl1pPr>
            <a:lvl2pPr marL="164394" indent="-164394">
              <a:lnSpc>
                <a:spcPts val="1876"/>
              </a:lnSpc>
              <a:spcAft>
                <a:spcPts val="1000"/>
              </a:spcAft>
              <a:defRPr sz="1900"/>
            </a:lvl2pPr>
            <a:lvl3pPr>
              <a:lnSpc>
                <a:spcPts val="1501"/>
              </a:lnSpc>
              <a:defRPr sz="1500"/>
            </a:lvl3pPr>
            <a:lvl4pPr>
              <a:lnSpc>
                <a:spcPts val="1501"/>
              </a:lnSpc>
              <a:defRPr sz="1500"/>
            </a:lvl4pPr>
            <a:lvl5pPr>
              <a:lnSpc>
                <a:spcPts val="1501"/>
              </a:lnSpc>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0107" y="6001200"/>
            <a:ext cx="7436977" cy="100584"/>
          </a:xfrm>
          <a:prstGeom prst="rect">
            <a:avLst/>
          </a:prstGeom>
        </p:spPr>
      </p:pic>
      <p:sp>
        <p:nvSpPr>
          <p:cNvPr id="5" name="Date Placeholder 4"/>
          <p:cNvSpPr>
            <a:spLocks noGrp="1"/>
          </p:cNvSpPr>
          <p:nvPr>
            <p:ph type="dt" sz="half" idx="10"/>
          </p:nvPr>
        </p:nvSpPr>
        <p:spPr/>
        <p:txBody>
          <a:bodyPr/>
          <a:lstStyle>
            <a:lvl1pPr marL="0" marR="0" indent="0" algn="r" defTabSz="686166" rtl="0" eaLnBrk="1" fontAlgn="auto" latinLnBrk="0" hangingPunct="1">
              <a:lnSpc>
                <a:spcPts val="900"/>
              </a:lnSpc>
              <a:spcBef>
                <a:spcPts val="0"/>
              </a:spcBef>
              <a:spcAft>
                <a:spcPts val="0"/>
              </a:spcAft>
              <a:buClrTx/>
              <a:buSzTx/>
              <a:buFontTx/>
              <a:buNone/>
              <a:tabLst/>
              <a:defRPr/>
            </a:lvl1pPr>
          </a:lstStyle>
          <a:p>
            <a:fld id="{F431CF26-2D77-48D9-9649-7D30E33AF996}" type="datetime1">
              <a:rPr lang="en-US" smtClean="0">
                <a:solidFill>
                  <a:srgbClr val="4F4C4D"/>
                </a:solidFill>
              </a:rPr>
              <a:t>11/27/2018</a:t>
            </a:fld>
            <a:endParaRPr lang="en-GB" dirty="0">
              <a:solidFill>
                <a:srgbClr val="4F4C4D"/>
              </a:solidFill>
            </a:endParaRPr>
          </a:p>
        </p:txBody>
      </p:sp>
      <p:sp>
        <p:nvSpPr>
          <p:cNvPr id="6" name="Footer Placeholder 5"/>
          <p:cNvSpPr>
            <a:spLocks noGrp="1"/>
          </p:cNvSpPr>
          <p:nvPr>
            <p:ph type="ftr" sz="quarter" idx="11"/>
          </p:nvPr>
        </p:nvSpPr>
        <p:spPr/>
        <p:txBody>
          <a:bodyPr/>
          <a:lstStyle/>
          <a:p>
            <a:r>
              <a:rPr lang="en-GB" smtClean="0">
                <a:solidFill>
                  <a:srgbClr val="4F4C4D"/>
                </a:solidFill>
              </a:rPr>
              <a:t>Acute Kidney Injury and Care Homes </a:t>
            </a:r>
            <a:endParaRPr lang="en-GB" dirty="0">
              <a:solidFill>
                <a:srgbClr val="4F4C4D"/>
              </a:solidFill>
            </a:endParaRPr>
          </a:p>
        </p:txBody>
      </p:sp>
      <p:sp>
        <p:nvSpPr>
          <p:cNvPr id="7" name="Slide Number Placeholder 6"/>
          <p:cNvSpPr>
            <a:spLocks noGrp="1"/>
          </p:cNvSpPr>
          <p:nvPr>
            <p:ph type="sldNum" sz="quarter" idx="12"/>
          </p:nvPr>
        </p:nvSpPr>
        <p:spPr/>
        <p:txBody>
          <a:bodyPr/>
          <a:lstStyle/>
          <a:p>
            <a:r>
              <a:rPr lang="en-GB" b="1" dirty="0" smtClean="0">
                <a:solidFill>
                  <a:srgbClr val="F7991C"/>
                </a:solidFill>
                <a:latin typeface="Arial"/>
                <a:cs typeface="Arial"/>
              </a:rPr>
              <a:t>|</a:t>
            </a:r>
            <a:r>
              <a:rPr lang="en-GB" b="1" dirty="0" smtClean="0">
                <a:solidFill>
                  <a:srgbClr val="4F4C4D"/>
                </a:solidFill>
                <a:latin typeface="Arial"/>
                <a:cs typeface="Arial"/>
              </a:rPr>
              <a:t> </a:t>
            </a:r>
            <a:fld id="{2289BD24-5FBE-4872-92C9-E6006BF50BD7}" type="slidenum">
              <a:rPr lang="en-GB" smtClean="0">
                <a:solidFill>
                  <a:srgbClr val="4F4C4D"/>
                </a:solidFill>
              </a:rPr>
              <a:pPr/>
              <a:t>‹#›</a:t>
            </a:fld>
            <a:endParaRPr lang="en-GB" dirty="0">
              <a:solidFill>
                <a:srgbClr val="4F4C4D"/>
              </a:solidFill>
            </a:endParaRPr>
          </a:p>
        </p:txBody>
      </p:sp>
      <p:sp>
        <p:nvSpPr>
          <p:cNvPr id="11" name="Title 1"/>
          <p:cNvSpPr>
            <a:spLocks noGrp="1"/>
          </p:cNvSpPr>
          <p:nvPr>
            <p:ph type="title"/>
          </p:nvPr>
        </p:nvSpPr>
        <p:spPr>
          <a:xfrm>
            <a:off x="1044000" y="620692"/>
            <a:ext cx="7106901" cy="384721"/>
          </a:xfrm>
        </p:spPr>
        <p:txBody>
          <a:bodyPr wrap="square">
            <a:spAutoFit/>
          </a:bodyPr>
          <a:lstStyle/>
          <a:p>
            <a:r>
              <a:rPr lang="en-US" smtClean="0"/>
              <a:t>Click to edit Master title style</a:t>
            </a:r>
            <a:endParaRPr lang="en-GB" dirty="0"/>
          </a:p>
        </p:txBody>
      </p:sp>
      <p:sp>
        <p:nvSpPr>
          <p:cNvPr id="4" name="Picture Placeholder 3"/>
          <p:cNvSpPr>
            <a:spLocks noGrp="1"/>
          </p:cNvSpPr>
          <p:nvPr>
            <p:ph type="pic" sz="quarter" idx="14"/>
          </p:nvPr>
        </p:nvSpPr>
        <p:spPr>
          <a:xfrm>
            <a:off x="5795984" y="2182381"/>
            <a:ext cx="1728787" cy="2973280"/>
          </a:xfrm>
        </p:spPr>
        <p:txBody>
          <a:bodyPr anchor="ctr" anchorCtr="0"/>
          <a:lstStyle>
            <a:lvl1pPr algn="ctr">
              <a:defRPr>
                <a:solidFill>
                  <a:schemeClr val="bg1"/>
                </a:solidFill>
              </a:defRPr>
            </a:lvl1pPr>
          </a:lstStyle>
          <a:p>
            <a:r>
              <a:rPr lang="en-US" dirty="0" smtClean="0"/>
              <a:t>Click icon to add picture</a:t>
            </a:r>
            <a:endParaRPr lang="en-GB" dirty="0"/>
          </a:p>
        </p:txBody>
      </p:sp>
      <p:pic>
        <p:nvPicPr>
          <p:cNvPr id="37890"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79512" y="6101784"/>
            <a:ext cx="1636960" cy="596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81048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12" name="Content Placeholder 2"/>
          <p:cNvSpPr>
            <a:spLocks noGrp="1"/>
          </p:cNvSpPr>
          <p:nvPr>
            <p:ph idx="13"/>
          </p:nvPr>
        </p:nvSpPr>
        <p:spPr>
          <a:xfrm>
            <a:off x="885948" y="1677602"/>
            <a:ext cx="3523973" cy="4199672"/>
          </a:xfrm>
        </p:spPr>
        <p:txBody>
          <a:bodyPr/>
          <a:lstStyle>
            <a:lvl1pPr marL="164394" indent="0">
              <a:lnSpc>
                <a:spcPts val="1876"/>
              </a:lnSpc>
              <a:defRPr sz="1900"/>
            </a:lvl1pPr>
            <a:lvl2pPr marL="164394" indent="-164394">
              <a:lnSpc>
                <a:spcPts val="1876"/>
              </a:lnSpc>
              <a:spcAft>
                <a:spcPts val="1000"/>
              </a:spcAft>
              <a:defRPr sz="1900"/>
            </a:lvl2pPr>
            <a:lvl3pPr>
              <a:lnSpc>
                <a:spcPts val="1501"/>
              </a:lnSpc>
              <a:defRPr sz="1500"/>
            </a:lvl3pPr>
            <a:lvl4pPr>
              <a:lnSpc>
                <a:spcPts val="1501"/>
              </a:lnSpc>
              <a:defRPr sz="1500"/>
            </a:lvl4pPr>
            <a:lvl5pPr>
              <a:lnSpc>
                <a:spcPts val="1501"/>
              </a:lnSpc>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107" y="6001200"/>
            <a:ext cx="7436977" cy="100584"/>
          </a:xfrm>
          <a:prstGeom prst="rect">
            <a:avLst/>
          </a:prstGeom>
        </p:spPr>
      </p:pic>
      <p:sp>
        <p:nvSpPr>
          <p:cNvPr id="5" name="Date Placeholder 4"/>
          <p:cNvSpPr>
            <a:spLocks noGrp="1"/>
          </p:cNvSpPr>
          <p:nvPr>
            <p:ph type="dt" sz="half" idx="10"/>
          </p:nvPr>
        </p:nvSpPr>
        <p:spPr/>
        <p:txBody>
          <a:bodyPr/>
          <a:lstStyle/>
          <a:p>
            <a:fld id="{EE250B73-5E8A-44E1-A244-53A80710DD8E}" type="datetime1">
              <a:rPr lang="en-US" smtClean="0">
                <a:solidFill>
                  <a:srgbClr val="4F4C4D"/>
                </a:solidFill>
              </a:rPr>
              <a:t>11/27/2018</a:t>
            </a:fld>
            <a:endParaRPr lang="en-GB" dirty="0">
              <a:solidFill>
                <a:srgbClr val="4F4C4D"/>
              </a:solidFill>
            </a:endParaRPr>
          </a:p>
        </p:txBody>
      </p:sp>
      <p:sp>
        <p:nvSpPr>
          <p:cNvPr id="6" name="Footer Placeholder 5"/>
          <p:cNvSpPr>
            <a:spLocks noGrp="1"/>
          </p:cNvSpPr>
          <p:nvPr>
            <p:ph type="ftr" sz="quarter" idx="11"/>
          </p:nvPr>
        </p:nvSpPr>
        <p:spPr/>
        <p:txBody>
          <a:bodyPr/>
          <a:lstStyle/>
          <a:p>
            <a:r>
              <a:rPr lang="en-GB" dirty="0" smtClean="0">
                <a:solidFill>
                  <a:srgbClr val="4F4C4D"/>
                </a:solidFill>
              </a:rPr>
              <a:t>Acute Kidney Injury and Care Homes </a:t>
            </a:r>
            <a:endParaRPr lang="en-GB" dirty="0">
              <a:solidFill>
                <a:srgbClr val="4F4C4D"/>
              </a:solidFill>
            </a:endParaRPr>
          </a:p>
        </p:txBody>
      </p:sp>
      <p:sp>
        <p:nvSpPr>
          <p:cNvPr id="7" name="Slide Number Placeholder 6"/>
          <p:cNvSpPr>
            <a:spLocks noGrp="1"/>
          </p:cNvSpPr>
          <p:nvPr>
            <p:ph type="sldNum" sz="quarter" idx="12"/>
          </p:nvPr>
        </p:nvSpPr>
        <p:spPr/>
        <p:txBody>
          <a:bodyPr/>
          <a:lstStyle/>
          <a:p>
            <a:r>
              <a:rPr lang="en-GB" b="1" dirty="0" smtClean="0">
                <a:solidFill>
                  <a:srgbClr val="F7991C"/>
                </a:solidFill>
                <a:latin typeface="Arial"/>
                <a:cs typeface="Arial"/>
              </a:rPr>
              <a:t>|</a:t>
            </a:r>
            <a:r>
              <a:rPr lang="en-GB" b="1" dirty="0" smtClean="0">
                <a:solidFill>
                  <a:srgbClr val="4F4C4D"/>
                </a:solidFill>
                <a:latin typeface="Arial"/>
                <a:cs typeface="Arial"/>
              </a:rPr>
              <a:t> </a:t>
            </a:r>
            <a:fld id="{2289BD24-5FBE-4872-92C9-E6006BF50BD7}" type="slidenum">
              <a:rPr lang="en-GB" smtClean="0">
                <a:solidFill>
                  <a:srgbClr val="4F4C4D"/>
                </a:solidFill>
              </a:rPr>
              <a:pPr/>
              <a:t>‹#›</a:t>
            </a:fld>
            <a:endParaRPr lang="en-GB" dirty="0">
              <a:solidFill>
                <a:srgbClr val="4F4C4D"/>
              </a:solidFill>
            </a:endParaRPr>
          </a:p>
        </p:txBody>
      </p:sp>
      <p:sp>
        <p:nvSpPr>
          <p:cNvPr id="11" name="Title 1"/>
          <p:cNvSpPr>
            <a:spLocks noGrp="1"/>
          </p:cNvSpPr>
          <p:nvPr>
            <p:ph type="title"/>
          </p:nvPr>
        </p:nvSpPr>
        <p:spPr>
          <a:xfrm>
            <a:off x="1044000" y="620692"/>
            <a:ext cx="7106901" cy="384721"/>
          </a:xfrm>
        </p:spPr>
        <p:txBody>
          <a:bodyPr wrap="square">
            <a:spAutoFit/>
          </a:bodyPr>
          <a:lstStyle/>
          <a:p>
            <a:r>
              <a:rPr lang="en-US" dirty="0" smtClean="0"/>
              <a:t>Click to edit Master title style</a:t>
            </a:r>
            <a:endParaRPr lang="en-GB" dirty="0"/>
          </a:p>
        </p:txBody>
      </p:sp>
      <p:sp>
        <p:nvSpPr>
          <p:cNvPr id="4" name="Picture Placeholder 3"/>
          <p:cNvSpPr>
            <a:spLocks noGrp="1"/>
          </p:cNvSpPr>
          <p:nvPr>
            <p:ph type="pic" sz="quarter" idx="14"/>
          </p:nvPr>
        </p:nvSpPr>
        <p:spPr>
          <a:xfrm>
            <a:off x="5527343" y="1678447"/>
            <a:ext cx="2169994" cy="3854199"/>
          </a:xfrm>
          <a:solidFill>
            <a:schemeClr val="bg1">
              <a:lumMod val="85000"/>
            </a:schemeClr>
          </a:solidFill>
        </p:spPr>
        <p:txBody>
          <a:bodyPr anchor="ctr" anchorCtr="0"/>
          <a:lstStyle>
            <a:lvl1pPr algn="ctr">
              <a:defRPr>
                <a:solidFill>
                  <a:schemeClr val="tx1"/>
                </a:solidFill>
              </a:defRPr>
            </a:lvl1pPr>
          </a:lstStyle>
          <a:p>
            <a:r>
              <a:rPr lang="en-US" dirty="0" smtClean="0"/>
              <a:t>Click icon to add picture</a:t>
            </a:r>
            <a:endParaRPr lang="en-GB" dirty="0"/>
          </a:p>
        </p:txBody>
      </p:sp>
      <p:pic>
        <p:nvPicPr>
          <p:cNvPr id="38914"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7504" y="6116630"/>
            <a:ext cx="1656184" cy="60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4968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2729" y="1998001"/>
            <a:ext cx="1715170" cy="2889504"/>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33468" y="1998002"/>
            <a:ext cx="1715170" cy="2901696"/>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72826" y="1997999"/>
            <a:ext cx="1701449" cy="2907793"/>
          </a:xfrm>
          <a:prstGeom prst="rect">
            <a:avLst/>
          </a:prstGeom>
        </p:spPr>
      </p:pic>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541955" y="1998002"/>
            <a:ext cx="1710596" cy="2901696"/>
          </a:xfrm>
          <a:prstGeom prst="rect">
            <a:avLst/>
          </a:prstGeom>
        </p:spPr>
      </p:pic>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sp>
        <p:nvSpPr>
          <p:cNvPr id="2" name="Title 1"/>
          <p:cNvSpPr>
            <a:spLocks noGrp="1"/>
          </p:cNvSpPr>
          <p:nvPr>
            <p:ph type="title"/>
          </p:nvPr>
        </p:nvSpPr>
        <p:spPr>
          <a:xfrm>
            <a:off x="1044000" y="620692"/>
            <a:ext cx="7121250" cy="384721"/>
          </a:xfrm>
        </p:spPr>
        <p:txBody>
          <a:bodyPr wrap="square">
            <a:spAutoFit/>
          </a:bodyPr>
          <a:lstStyle/>
          <a:p>
            <a:r>
              <a:rPr lang="en-US" smtClean="0"/>
              <a:t>Click to edit Master title style</a:t>
            </a:r>
            <a:endParaRPr lang="en-GB" dirty="0"/>
          </a:p>
        </p:txBody>
      </p:sp>
      <p:sp>
        <p:nvSpPr>
          <p:cNvPr id="3" name="Content Placeholder 2"/>
          <p:cNvSpPr>
            <a:spLocks noGrp="1"/>
          </p:cNvSpPr>
          <p:nvPr>
            <p:ph idx="1"/>
          </p:nvPr>
        </p:nvSpPr>
        <p:spPr>
          <a:xfrm>
            <a:off x="1026415" y="2412000"/>
            <a:ext cx="1404549" cy="2232000"/>
          </a:xfrm>
        </p:spPr>
        <p:txBody>
          <a:bodyPr>
            <a:normAutofit/>
          </a:bodyPr>
          <a:lstStyle>
            <a:lvl1pPr marL="0" indent="0" algn="ctr">
              <a:lnSpc>
                <a:spcPts val="1400"/>
              </a:lnSpc>
              <a:spcAft>
                <a:spcPts val="0"/>
              </a:spcAft>
              <a:defRPr sz="1300">
                <a:solidFill>
                  <a:schemeClr val="bg1"/>
                </a:solidFill>
              </a:defRPr>
            </a:lvl1pPr>
            <a:lvl2pPr marL="164394" indent="-164394">
              <a:lnSpc>
                <a:spcPts val="1351"/>
              </a:lnSpc>
              <a:defRPr sz="1100">
                <a:solidFill>
                  <a:schemeClr val="bg1"/>
                </a:solidFill>
              </a:defRPr>
            </a:lvl2pPr>
            <a:lvl3pPr>
              <a:lnSpc>
                <a:spcPts val="1351"/>
              </a:lnSpc>
              <a:defRPr sz="1100">
                <a:solidFill>
                  <a:schemeClr val="bg1"/>
                </a:solidFill>
              </a:defRPr>
            </a:lvl3pPr>
            <a:lvl4pPr>
              <a:lnSpc>
                <a:spcPts val="1351"/>
              </a:lnSpc>
              <a:defRPr sz="1100">
                <a:solidFill>
                  <a:schemeClr val="bg1"/>
                </a:solidFill>
              </a:defRPr>
            </a:lvl4pPr>
            <a:lvl5pPr>
              <a:lnSpc>
                <a:spcPts val="1351"/>
              </a:lnSpc>
              <a:defRPr sz="1100">
                <a:solidFill>
                  <a:schemeClr val="bg1"/>
                </a:solidFill>
              </a:defRPr>
            </a:lvl5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GB" smtClean="0">
                <a:solidFill>
                  <a:srgbClr val="4F4C4D"/>
                </a:solidFill>
              </a:rPr>
              <a:t>Acute Kidney Injury and Care Homes </a:t>
            </a:r>
            <a:endParaRPr lang="en-GB" dirty="0">
              <a:solidFill>
                <a:srgbClr val="4F4C4D"/>
              </a:solidFill>
            </a:endParaRPr>
          </a:p>
        </p:txBody>
      </p:sp>
      <p:sp>
        <p:nvSpPr>
          <p:cNvPr id="6" name="Slide Number Placeholder 5"/>
          <p:cNvSpPr>
            <a:spLocks noGrp="1"/>
          </p:cNvSpPr>
          <p:nvPr>
            <p:ph type="sldNum" sz="quarter" idx="12"/>
          </p:nvPr>
        </p:nvSpPr>
        <p:spPr/>
        <p:txBody>
          <a:bodyPr/>
          <a:lstStyle/>
          <a:p>
            <a:r>
              <a:rPr lang="en-GB" b="1" dirty="0" smtClean="0">
                <a:solidFill>
                  <a:srgbClr val="F7991C"/>
                </a:solidFill>
                <a:latin typeface="Arial"/>
                <a:cs typeface="Arial"/>
              </a:rPr>
              <a:t>|</a:t>
            </a:r>
            <a:r>
              <a:rPr lang="en-GB" b="1" dirty="0" smtClean="0">
                <a:solidFill>
                  <a:srgbClr val="4F4C4D"/>
                </a:solidFill>
                <a:latin typeface="Arial"/>
                <a:cs typeface="Arial"/>
              </a:rPr>
              <a:t> </a:t>
            </a:r>
            <a:fld id="{2289BD24-5FBE-4872-92C9-E6006BF50BD7}" type="slidenum">
              <a:rPr lang="en-GB" b="1" smtClean="0">
                <a:solidFill>
                  <a:srgbClr val="4F4C4D"/>
                </a:solidFill>
              </a:rPr>
              <a:pPr/>
              <a:t>‹#›</a:t>
            </a:fld>
            <a:endParaRPr lang="en-GB" b="1" dirty="0">
              <a:solidFill>
                <a:srgbClr val="4F4C4D"/>
              </a:solidFill>
            </a:endParaRPr>
          </a:p>
        </p:txBody>
      </p:sp>
      <p:pic>
        <p:nvPicPr>
          <p:cNvPr id="10" name="Picture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90114" y="6001200"/>
            <a:ext cx="7436977" cy="100584"/>
          </a:xfrm>
          <a:prstGeom prst="rect">
            <a:avLst/>
          </a:prstGeom>
        </p:spPr>
      </p:pic>
      <p:sp>
        <p:nvSpPr>
          <p:cNvPr id="14" name="Content Placeholder 2"/>
          <p:cNvSpPr>
            <a:spLocks noGrp="1"/>
          </p:cNvSpPr>
          <p:nvPr>
            <p:ph idx="13"/>
          </p:nvPr>
        </p:nvSpPr>
        <p:spPr>
          <a:xfrm>
            <a:off x="2917156" y="2412000"/>
            <a:ext cx="1404549" cy="2232000"/>
          </a:xfrm>
        </p:spPr>
        <p:txBody>
          <a:bodyPr>
            <a:normAutofit/>
          </a:bodyPr>
          <a:lstStyle>
            <a:lvl1pPr marL="0" indent="0" algn="ctr">
              <a:lnSpc>
                <a:spcPts val="1400"/>
              </a:lnSpc>
              <a:spcAft>
                <a:spcPts val="0"/>
              </a:spcAft>
              <a:defRPr sz="1300">
                <a:solidFill>
                  <a:schemeClr val="bg1"/>
                </a:solidFill>
              </a:defRPr>
            </a:lvl1pPr>
            <a:lvl2pPr marL="164394" indent="-164394">
              <a:lnSpc>
                <a:spcPts val="1351"/>
              </a:lnSpc>
              <a:defRPr sz="1100">
                <a:solidFill>
                  <a:schemeClr val="bg1"/>
                </a:solidFill>
              </a:defRPr>
            </a:lvl2pPr>
            <a:lvl3pPr>
              <a:lnSpc>
                <a:spcPts val="1351"/>
              </a:lnSpc>
              <a:defRPr sz="1100">
                <a:solidFill>
                  <a:schemeClr val="bg1"/>
                </a:solidFill>
              </a:defRPr>
            </a:lvl3pPr>
            <a:lvl4pPr>
              <a:lnSpc>
                <a:spcPts val="1351"/>
              </a:lnSpc>
              <a:defRPr sz="1100">
                <a:solidFill>
                  <a:schemeClr val="bg1"/>
                </a:solidFill>
              </a:defRPr>
            </a:lvl4pPr>
            <a:lvl5pPr>
              <a:lnSpc>
                <a:spcPts val="1351"/>
              </a:lnSpc>
              <a:defRPr sz="1100">
                <a:solidFill>
                  <a:schemeClr val="bg1"/>
                </a:solidFill>
              </a:defRPr>
            </a:lvl5pPr>
          </a:lstStyle>
          <a:p>
            <a:pPr lvl="0"/>
            <a:r>
              <a:rPr lang="en-US" smtClean="0"/>
              <a:t>Click to edit Master text styles</a:t>
            </a:r>
          </a:p>
        </p:txBody>
      </p:sp>
      <p:sp>
        <p:nvSpPr>
          <p:cNvPr id="15" name="Content Placeholder 2"/>
          <p:cNvSpPr>
            <a:spLocks noGrp="1"/>
          </p:cNvSpPr>
          <p:nvPr>
            <p:ph idx="14"/>
          </p:nvPr>
        </p:nvSpPr>
        <p:spPr>
          <a:xfrm>
            <a:off x="4821276" y="2412000"/>
            <a:ext cx="1404549" cy="2232000"/>
          </a:xfrm>
        </p:spPr>
        <p:txBody>
          <a:bodyPr>
            <a:normAutofit/>
          </a:bodyPr>
          <a:lstStyle>
            <a:lvl1pPr marL="0" indent="0" algn="ctr">
              <a:lnSpc>
                <a:spcPts val="1400"/>
              </a:lnSpc>
              <a:spcAft>
                <a:spcPts val="0"/>
              </a:spcAft>
              <a:defRPr sz="1300">
                <a:solidFill>
                  <a:schemeClr val="bg1"/>
                </a:solidFill>
              </a:defRPr>
            </a:lvl1pPr>
            <a:lvl2pPr marL="164394" indent="-164394">
              <a:lnSpc>
                <a:spcPts val="1351"/>
              </a:lnSpc>
              <a:defRPr sz="1100">
                <a:solidFill>
                  <a:schemeClr val="bg1"/>
                </a:solidFill>
              </a:defRPr>
            </a:lvl2pPr>
            <a:lvl3pPr>
              <a:lnSpc>
                <a:spcPts val="1351"/>
              </a:lnSpc>
              <a:defRPr sz="1100">
                <a:solidFill>
                  <a:schemeClr val="bg1"/>
                </a:solidFill>
              </a:defRPr>
            </a:lvl3pPr>
            <a:lvl4pPr>
              <a:lnSpc>
                <a:spcPts val="1351"/>
              </a:lnSpc>
              <a:defRPr sz="1100">
                <a:solidFill>
                  <a:schemeClr val="bg1"/>
                </a:solidFill>
              </a:defRPr>
            </a:lvl4pPr>
            <a:lvl5pPr>
              <a:lnSpc>
                <a:spcPts val="1351"/>
              </a:lnSpc>
              <a:defRPr sz="1100">
                <a:solidFill>
                  <a:schemeClr val="bg1"/>
                </a:solidFill>
              </a:defRPr>
            </a:lvl5pPr>
          </a:lstStyle>
          <a:p>
            <a:pPr lvl="0"/>
            <a:r>
              <a:rPr lang="en-US" smtClean="0"/>
              <a:t>Click to edit Master text styles</a:t>
            </a:r>
          </a:p>
        </p:txBody>
      </p:sp>
      <p:sp>
        <p:nvSpPr>
          <p:cNvPr id="16" name="Content Placeholder 2"/>
          <p:cNvSpPr>
            <a:spLocks noGrp="1"/>
          </p:cNvSpPr>
          <p:nvPr>
            <p:ph idx="15"/>
          </p:nvPr>
        </p:nvSpPr>
        <p:spPr>
          <a:xfrm>
            <a:off x="6712013" y="2412000"/>
            <a:ext cx="1404549" cy="2232000"/>
          </a:xfrm>
        </p:spPr>
        <p:txBody>
          <a:bodyPr>
            <a:normAutofit/>
          </a:bodyPr>
          <a:lstStyle>
            <a:lvl1pPr marL="0" indent="0" algn="ctr">
              <a:lnSpc>
                <a:spcPts val="1400"/>
              </a:lnSpc>
              <a:spcAft>
                <a:spcPts val="0"/>
              </a:spcAft>
              <a:defRPr sz="1300">
                <a:solidFill>
                  <a:schemeClr val="bg1"/>
                </a:solidFill>
              </a:defRPr>
            </a:lvl1pPr>
            <a:lvl2pPr marL="164394" indent="-164394">
              <a:lnSpc>
                <a:spcPts val="1351"/>
              </a:lnSpc>
              <a:defRPr sz="1100">
                <a:solidFill>
                  <a:schemeClr val="bg1"/>
                </a:solidFill>
              </a:defRPr>
            </a:lvl2pPr>
            <a:lvl3pPr>
              <a:lnSpc>
                <a:spcPts val="1351"/>
              </a:lnSpc>
              <a:defRPr sz="1100">
                <a:solidFill>
                  <a:schemeClr val="bg1"/>
                </a:solidFill>
              </a:defRPr>
            </a:lvl3pPr>
            <a:lvl4pPr>
              <a:lnSpc>
                <a:spcPts val="1351"/>
              </a:lnSpc>
              <a:defRPr sz="1100">
                <a:solidFill>
                  <a:schemeClr val="bg1"/>
                </a:solidFill>
              </a:defRPr>
            </a:lvl4pPr>
            <a:lvl5pPr>
              <a:lnSpc>
                <a:spcPts val="1351"/>
              </a:lnSpc>
              <a:defRPr sz="1100">
                <a:solidFill>
                  <a:schemeClr val="bg1"/>
                </a:solidFill>
              </a:defRPr>
            </a:lvl5pPr>
          </a:lstStyle>
          <a:p>
            <a:pPr lvl="0"/>
            <a:r>
              <a:rPr lang="en-US" smtClean="0"/>
              <a:t>Click to edit Master text styles</a:t>
            </a:r>
          </a:p>
        </p:txBody>
      </p:sp>
      <p:sp>
        <p:nvSpPr>
          <p:cNvPr id="20" name="Date Placeholder 3"/>
          <p:cNvSpPr>
            <a:spLocks noGrp="1"/>
          </p:cNvSpPr>
          <p:nvPr>
            <p:ph type="dt" sz="half" idx="10"/>
          </p:nvPr>
        </p:nvSpPr>
        <p:spPr>
          <a:xfrm>
            <a:off x="7219328" y="6368412"/>
            <a:ext cx="719458" cy="365125"/>
          </a:xfrm>
        </p:spPr>
        <p:txBody>
          <a:bodyPr/>
          <a:lstStyle/>
          <a:p>
            <a:fld id="{698E927E-B190-44AC-AEA3-A70A142EE3F0}" type="datetime1">
              <a:rPr lang="en-US" smtClean="0">
                <a:solidFill>
                  <a:srgbClr val="4F4C4D"/>
                </a:solidFill>
              </a:rPr>
              <a:t>11/27/2018</a:t>
            </a:fld>
            <a:endParaRPr lang="en-GB" dirty="0">
              <a:solidFill>
                <a:srgbClr val="4F4C4D"/>
              </a:solidFill>
            </a:endParaRPr>
          </a:p>
        </p:txBody>
      </p:sp>
      <p:pic>
        <p:nvPicPr>
          <p:cNvPr id="4098" name="Picture 2"/>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467544" y="6101784"/>
            <a:ext cx="1492944" cy="544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2453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b="71436"/>
          <a:stretch/>
        </p:blipFill>
        <p:spPr>
          <a:xfrm>
            <a:off x="790103" y="385212"/>
            <a:ext cx="7446124" cy="269893"/>
          </a:xfrm>
          <a:prstGeom prst="rect">
            <a:avLst/>
          </a:prstGeom>
        </p:spPr>
      </p:pic>
      <p:sp>
        <p:nvSpPr>
          <p:cNvPr id="4" name="Date Placeholder 3"/>
          <p:cNvSpPr>
            <a:spLocks noGrp="1"/>
          </p:cNvSpPr>
          <p:nvPr>
            <p:ph type="dt" sz="half" idx="10"/>
          </p:nvPr>
        </p:nvSpPr>
        <p:spPr/>
        <p:txBody>
          <a:bodyPr/>
          <a:lstStyle/>
          <a:p>
            <a:fld id="{6BAC0105-8B9B-494E-B28A-AB237E13AC10}" type="datetime1">
              <a:rPr lang="en-US" smtClean="0">
                <a:solidFill>
                  <a:srgbClr val="4F4C4D"/>
                </a:solidFill>
              </a:rPr>
              <a:t>11/27/2018</a:t>
            </a:fld>
            <a:endParaRPr lang="en-GB" dirty="0">
              <a:solidFill>
                <a:srgbClr val="4F4C4D"/>
              </a:solidFill>
            </a:endParaRPr>
          </a:p>
        </p:txBody>
      </p:sp>
      <p:sp>
        <p:nvSpPr>
          <p:cNvPr id="5" name="Footer Placeholder 4"/>
          <p:cNvSpPr>
            <a:spLocks noGrp="1"/>
          </p:cNvSpPr>
          <p:nvPr>
            <p:ph type="ftr" sz="quarter" idx="11"/>
          </p:nvPr>
        </p:nvSpPr>
        <p:spPr/>
        <p:txBody>
          <a:bodyPr/>
          <a:lstStyle/>
          <a:p>
            <a:r>
              <a:rPr lang="en-GB" smtClean="0">
                <a:solidFill>
                  <a:srgbClr val="4F4C4D"/>
                </a:solidFill>
              </a:rPr>
              <a:t>Acute Kidney Injury and Care Homes </a:t>
            </a:r>
            <a:endParaRPr lang="en-GB" dirty="0">
              <a:solidFill>
                <a:srgbClr val="4F4C4D"/>
              </a:solidFill>
            </a:endParaRPr>
          </a:p>
        </p:txBody>
      </p:sp>
      <p:sp>
        <p:nvSpPr>
          <p:cNvPr id="6" name="Slide Number Placeholder 5"/>
          <p:cNvSpPr>
            <a:spLocks noGrp="1"/>
          </p:cNvSpPr>
          <p:nvPr>
            <p:ph type="sldNum" sz="quarter" idx="12"/>
          </p:nvPr>
        </p:nvSpPr>
        <p:spPr/>
        <p:txBody>
          <a:bodyPr/>
          <a:lstStyle/>
          <a:p>
            <a:r>
              <a:rPr lang="en-GB" b="1" dirty="0" smtClean="0">
                <a:solidFill>
                  <a:srgbClr val="F7991C"/>
                </a:solidFill>
                <a:latin typeface="Arial"/>
                <a:cs typeface="Arial"/>
              </a:rPr>
              <a:t>|</a:t>
            </a:r>
            <a:r>
              <a:rPr lang="en-GB" b="1" dirty="0" smtClean="0">
                <a:solidFill>
                  <a:srgbClr val="4F4C4D"/>
                </a:solidFill>
                <a:latin typeface="Arial"/>
                <a:cs typeface="Arial"/>
              </a:rPr>
              <a:t> </a:t>
            </a:r>
            <a:fld id="{2289BD24-5FBE-4872-92C9-E6006BF50BD7}" type="slidenum">
              <a:rPr lang="en-GB" b="1" smtClean="0">
                <a:solidFill>
                  <a:srgbClr val="4F4C4D"/>
                </a:solidFill>
              </a:rPr>
              <a:pPr/>
              <a:t>‹#›</a:t>
            </a:fld>
            <a:endParaRPr lang="en-GB" b="1" dirty="0">
              <a:solidFill>
                <a:srgbClr val="4F4C4D"/>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114" y="6001200"/>
            <a:ext cx="7436977" cy="100584"/>
          </a:xfrm>
          <a:prstGeom prst="rect">
            <a:avLst/>
          </a:prstGeom>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8298" y="637201"/>
            <a:ext cx="7066500" cy="5264330"/>
          </a:xfrm>
          <a:prstGeom prst="rect">
            <a:avLst/>
          </a:prstGeom>
        </p:spPr>
      </p:pic>
      <p:sp>
        <p:nvSpPr>
          <p:cNvPr id="3" name="Content Placeholder 2"/>
          <p:cNvSpPr>
            <a:spLocks noGrp="1"/>
          </p:cNvSpPr>
          <p:nvPr>
            <p:ph idx="1"/>
          </p:nvPr>
        </p:nvSpPr>
        <p:spPr>
          <a:xfrm>
            <a:off x="1612530" y="1897200"/>
            <a:ext cx="5876934" cy="3332000"/>
          </a:xfrm>
        </p:spPr>
        <p:txBody>
          <a:bodyPr>
            <a:normAutofit/>
          </a:bodyPr>
          <a:lstStyle>
            <a:lvl1pPr marL="0" indent="0">
              <a:lnSpc>
                <a:spcPts val="3752"/>
              </a:lnSpc>
              <a:spcAft>
                <a:spcPts val="0"/>
              </a:spcAft>
              <a:defRPr sz="3800">
                <a:solidFill>
                  <a:schemeClr val="bg1"/>
                </a:solidFill>
              </a:defRPr>
            </a:lvl1pPr>
            <a:lvl2pPr marL="164394" indent="-164394">
              <a:lnSpc>
                <a:spcPts val="1876"/>
              </a:lnSpc>
              <a:defRPr sz="1900">
                <a:solidFill>
                  <a:schemeClr val="bg1"/>
                </a:solidFill>
              </a:defRPr>
            </a:lvl2pPr>
            <a:lvl3pPr>
              <a:lnSpc>
                <a:spcPts val="1876"/>
              </a:lnSpc>
              <a:defRPr sz="1900">
                <a:solidFill>
                  <a:schemeClr val="bg1"/>
                </a:solidFill>
              </a:defRPr>
            </a:lvl3pPr>
            <a:lvl4pPr>
              <a:lnSpc>
                <a:spcPts val="1501"/>
              </a:lnSpc>
              <a:defRPr sz="1500">
                <a:solidFill>
                  <a:schemeClr val="bg1"/>
                </a:solidFill>
              </a:defRPr>
            </a:lvl4pPr>
            <a:lvl5pPr>
              <a:lnSpc>
                <a:spcPts val="1501"/>
              </a:lnSpc>
              <a:defRPr sz="1500">
                <a:solidFill>
                  <a:schemeClr val="bg1"/>
                </a:solidFill>
              </a:defRPr>
            </a:lvl5pPr>
          </a:lstStyle>
          <a:p>
            <a:pPr lvl="0"/>
            <a:r>
              <a:rPr lang="en-US" smtClean="0"/>
              <a:t>Click to edit Master text styles</a:t>
            </a:r>
          </a:p>
        </p:txBody>
      </p:sp>
      <p:pic>
        <p:nvPicPr>
          <p:cNvPr id="5122"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95536" y="6165304"/>
            <a:ext cx="1462711" cy="533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0394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Content Placeholder 2"/>
          <p:cNvSpPr>
            <a:spLocks noGrp="1"/>
          </p:cNvSpPr>
          <p:nvPr>
            <p:ph idx="13"/>
          </p:nvPr>
        </p:nvSpPr>
        <p:spPr>
          <a:xfrm>
            <a:off x="885956" y="1677602"/>
            <a:ext cx="3523973" cy="4199672"/>
          </a:xfrm>
        </p:spPr>
        <p:txBody>
          <a:bodyPr/>
          <a:lstStyle>
            <a:lvl1pPr marL="164394" indent="0">
              <a:defRPr/>
            </a:lvl1pPr>
            <a:lvl2pPr marL="164394" indent="-164394">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114" y="6001200"/>
            <a:ext cx="7436977" cy="100584"/>
          </a:xfrm>
          <a:prstGeom prst="rect">
            <a:avLst/>
          </a:prstGeom>
        </p:spPr>
      </p:pic>
      <p:sp>
        <p:nvSpPr>
          <p:cNvPr id="5" name="Date Placeholder 4"/>
          <p:cNvSpPr>
            <a:spLocks noGrp="1"/>
          </p:cNvSpPr>
          <p:nvPr>
            <p:ph type="dt" sz="half" idx="10"/>
          </p:nvPr>
        </p:nvSpPr>
        <p:spPr/>
        <p:txBody>
          <a:bodyPr/>
          <a:lstStyle/>
          <a:p>
            <a:fld id="{740DFDA0-52F8-4017-9163-CDA7C9835416}" type="datetime1">
              <a:rPr lang="en-US" smtClean="0">
                <a:solidFill>
                  <a:srgbClr val="4F4C4D"/>
                </a:solidFill>
              </a:rPr>
              <a:t>11/27/2018</a:t>
            </a:fld>
            <a:endParaRPr lang="en-GB" dirty="0">
              <a:solidFill>
                <a:srgbClr val="4F4C4D"/>
              </a:solidFill>
            </a:endParaRPr>
          </a:p>
        </p:txBody>
      </p:sp>
      <p:sp>
        <p:nvSpPr>
          <p:cNvPr id="6" name="Footer Placeholder 5"/>
          <p:cNvSpPr>
            <a:spLocks noGrp="1"/>
          </p:cNvSpPr>
          <p:nvPr>
            <p:ph type="ftr" sz="quarter" idx="11"/>
          </p:nvPr>
        </p:nvSpPr>
        <p:spPr/>
        <p:txBody>
          <a:bodyPr/>
          <a:lstStyle/>
          <a:p>
            <a:r>
              <a:rPr lang="en-GB" smtClean="0">
                <a:solidFill>
                  <a:srgbClr val="4F4C4D"/>
                </a:solidFill>
              </a:rPr>
              <a:t>Acute Kidney Injury and Care Homes </a:t>
            </a:r>
            <a:endParaRPr lang="en-GB" dirty="0">
              <a:solidFill>
                <a:srgbClr val="4F4C4D"/>
              </a:solidFill>
            </a:endParaRPr>
          </a:p>
        </p:txBody>
      </p:sp>
      <p:sp>
        <p:nvSpPr>
          <p:cNvPr id="7" name="Slide Number Placeholder 6"/>
          <p:cNvSpPr>
            <a:spLocks noGrp="1"/>
          </p:cNvSpPr>
          <p:nvPr>
            <p:ph type="sldNum" sz="quarter" idx="12"/>
          </p:nvPr>
        </p:nvSpPr>
        <p:spPr/>
        <p:txBody>
          <a:bodyPr/>
          <a:lstStyle/>
          <a:p>
            <a:r>
              <a:rPr lang="en-GB" b="1" dirty="0" smtClean="0">
                <a:solidFill>
                  <a:srgbClr val="F7991C"/>
                </a:solidFill>
                <a:latin typeface="Arial"/>
                <a:cs typeface="Arial"/>
              </a:rPr>
              <a:t>|</a:t>
            </a:r>
            <a:r>
              <a:rPr lang="en-GB" b="1" dirty="0" smtClean="0">
                <a:solidFill>
                  <a:srgbClr val="4F4C4D"/>
                </a:solidFill>
                <a:latin typeface="Arial"/>
                <a:cs typeface="Arial"/>
              </a:rPr>
              <a:t> </a:t>
            </a:r>
            <a:fld id="{2289BD24-5FBE-4872-92C9-E6006BF50BD7}" type="slidenum">
              <a:rPr lang="en-GB" smtClean="0">
                <a:solidFill>
                  <a:srgbClr val="4F4C4D"/>
                </a:solidFill>
              </a:rPr>
              <a:pPr/>
              <a:t>‹#›</a:t>
            </a:fld>
            <a:endParaRPr lang="en-GB" dirty="0">
              <a:solidFill>
                <a:srgbClr val="4F4C4D"/>
              </a:solidFill>
            </a:endParaRPr>
          </a:p>
        </p:txBody>
      </p:sp>
      <p:sp>
        <p:nvSpPr>
          <p:cNvPr id="11" name="Title 1"/>
          <p:cNvSpPr>
            <a:spLocks noGrp="1"/>
          </p:cNvSpPr>
          <p:nvPr>
            <p:ph type="title"/>
          </p:nvPr>
        </p:nvSpPr>
        <p:spPr>
          <a:xfrm>
            <a:off x="1044000" y="620692"/>
            <a:ext cx="7121250" cy="384721"/>
          </a:xfrm>
        </p:spPr>
        <p:txBody>
          <a:bodyPr wrap="square">
            <a:spAutoFit/>
          </a:bodyPr>
          <a:lstStyle/>
          <a:p>
            <a:r>
              <a:rPr lang="en-US" smtClean="0"/>
              <a:t>Click to edit Master title style</a:t>
            </a:r>
            <a:endParaRPr lang="en-GB" dirty="0"/>
          </a:p>
        </p:txBody>
      </p:sp>
      <p:sp>
        <p:nvSpPr>
          <p:cNvPr id="13" name="Content Placeholder 2"/>
          <p:cNvSpPr>
            <a:spLocks noGrp="1"/>
          </p:cNvSpPr>
          <p:nvPr>
            <p:ph idx="14"/>
          </p:nvPr>
        </p:nvSpPr>
        <p:spPr>
          <a:xfrm>
            <a:off x="4645832" y="1677602"/>
            <a:ext cx="3523973" cy="4199672"/>
          </a:xfrm>
        </p:spPr>
        <p:txBody>
          <a:bodyPr/>
          <a:lstStyle>
            <a:lvl1pPr marL="164394" indent="0">
              <a:defRPr/>
            </a:lvl1pPr>
            <a:lvl2pPr marL="164394" indent="-164394">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6146"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95536" y="6101784"/>
            <a:ext cx="1420936" cy="517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192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12" name="Content Placeholder 2"/>
          <p:cNvSpPr>
            <a:spLocks noGrp="1"/>
          </p:cNvSpPr>
          <p:nvPr>
            <p:ph idx="13"/>
          </p:nvPr>
        </p:nvSpPr>
        <p:spPr>
          <a:xfrm>
            <a:off x="1044000" y="1677602"/>
            <a:ext cx="1620000" cy="4199672"/>
          </a:xfrm>
        </p:spPr>
        <p:txBody>
          <a:bodyPr>
            <a:normAutofit/>
          </a:bodyPr>
          <a:lstStyle>
            <a:lvl1pPr marL="0" indent="0">
              <a:lnSpc>
                <a:spcPts val="1000"/>
              </a:lnSpc>
              <a:spcAft>
                <a:spcPts val="0"/>
              </a:spcAft>
              <a:buFontTx/>
              <a:buNone/>
              <a:defRPr sz="1000" b="1">
                <a:solidFill>
                  <a:schemeClr val="accent5"/>
                </a:solidFill>
              </a:defRPr>
            </a:lvl1pPr>
            <a:lvl2pPr marL="0" indent="0">
              <a:lnSpc>
                <a:spcPts val="900"/>
              </a:lnSpc>
              <a:spcAft>
                <a:spcPts val="600"/>
              </a:spcAft>
              <a:buFontTx/>
              <a:buNone/>
              <a:defRPr sz="900"/>
            </a:lvl2pPr>
            <a:lvl3pPr marL="0" indent="0">
              <a:lnSpc>
                <a:spcPts val="1000"/>
              </a:lnSpc>
              <a:spcAft>
                <a:spcPts val="400"/>
              </a:spcAft>
              <a:buFontTx/>
              <a:buNone/>
              <a:defRPr sz="1000">
                <a:solidFill>
                  <a:schemeClr val="accent3"/>
                </a:solidFill>
              </a:defRPr>
            </a:lvl3pPr>
            <a:lvl4pPr>
              <a:lnSpc>
                <a:spcPts val="1000"/>
              </a:lnSpc>
              <a:spcAft>
                <a:spcPts val="400"/>
              </a:spcAft>
              <a:defRPr sz="1000"/>
            </a:lvl4pPr>
            <a:lvl5pPr>
              <a:lnSpc>
                <a:spcPts val="1000"/>
              </a:lnSpc>
              <a:spcAft>
                <a:spcPts val="400"/>
              </a:spcAft>
              <a:defRPr sz="1000"/>
            </a:lvl5pPr>
          </a:lstStyle>
          <a:p>
            <a:pPr lvl="0"/>
            <a:r>
              <a:rPr lang="en-US" smtClean="0"/>
              <a:t>Click to edit Master text styles</a:t>
            </a:r>
          </a:p>
          <a:p>
            <a:pPr lvl="1"/>
            <a:r>
              <a:rPr lang="en-US" smtClean="0"/>
              <a:t>Second level</a:t>
            </a:r>
          </a:p>
          <a:p>
            <a:pPr lvl="2"/>
            <a:r>
              <a:rPr lang="en-US" smtClean="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114" y="6001200"/>
            <a:ext cx="7436977" cy="100584"/>
          </a:xfrm>
          <a:prstGeom prst="rect">
            <a:avLst/>
          </a:prstGeom>
        </p:spPr>
      </p:pic>
      <p:sp>
        <p:nvSpPr>
          <p:cNvPr id="6" name="Footer Placeholder 5"/>
          <p:cNvSpPr>
            <a:spLocks noGrp="1"/>
          </p:cNvSpPr>
          <p:nvPr>
            <p:ph type="ftr" sz="quarter" idx="11"/>
          </p:nvPr>
        </p:nvSpPr>
        <p:spPr/>
        <p:txBody>
          <a:bodyPr/>
          <a:lstStyle/>
          <a:p>
            <a:r>
              <a:rPr lang="en-GB" smtClean="0">
                <a:solidFill>
                  <a:srgbClr val="4F4C4D"/>
                </a:solidFill>
              </a:rPr>
              <a:t>Acute Kidney Injury and Care Homes </a:t>
            </a:r>
            <a:endParaRPr lang="en-GB" dirty="0">
              <a:solidFill>
                <a:srgbClr val="4F4C4D"/>
              </a:solidFill>
            </a:endParaRPr>
          </a:p>
        </p:txBody>
      </p:sp>
      <p:sp>
        <p:nvSpPr>
          <p:cNvPr id="7" name="Slide Number Placeholder 6"/>
          <p:cNvSpPr>
            <a:spLocks noGrp="1"/>
          </p:cNvSpPr>
          <p:nvPr>
            <p:ph type="sldNum" sz="quarter" idx="12"/>
          </p:nvPr>
        </p:nvSpPr>
        <p:spPr/>
        <p:txBody>
          <a:bodyPr/>
          <a:lstStyle/>
          <a:p>
            <a:r>
              <a:rPr lang="en-GB" b="1" dirty="0" smtClean="0">
                <a:solidFill>
                  <a:srgbClr val="F7991C"/>
                </a:solidFill>
                <a:latin typeface="Arial"/>
                <a:cs typeface="Arial"/>
              </a:rPr>
              <a:t>|</a:t>
            </a:r>
            <a:r>
              <a:rPr lang="en-GB" b="1" dirty="0" smtClean="0">
                <a:solidFill>
                  <a:srgbClr val="4F4C4D"/>
                </a:solidFill>
                <a:latin typeface="Arial"/>
                <a:cs typeface="Arial"/>
              </a:rPr>
              <a:t> </a:t>
            </a:r>
            <a:fld id="{2289BD24-5FBE-4872-92C9-E6006BF50BD7}" type="slidenum">
              <a:rPr lang="en-GB" smtClean="0">
                <a:solidFill>
                  <a:srgbClr val="4F4C4D"/>
                </a:solidFill>
              </a:rPr>
              <a:pPr/>
              <a:t>‹#›</a:t>
            </a:fld>
            <a:endParaRPr lang="en-GB" dirty="0">
              <a:solidFill>
                <a:srgbClr val="4F4C4D"/>
              </a:solidFill>
            </a:endParaRPr>
          </a:p>
        </p:txBody>
      </p:sp>
      <p:sp>
        <p:nvSpPr>
          <p:cNvPr id="11" name="Title 1"/>
          <p:cNvSpPr>
            <a:spLocks noGrp="1"/>
          </p:cNvSpPr>
          <p:nvPr>
            <p:ph type="title"/>
          </p:nvPr>
        </p:nvSpPr>
        <p:spPr>
          <a:xfrm>
            <a:off x="1044000" y="620692"/>
            <a:ext cx="7121250" cy="384721"/>
          </a:xfrm>
        </p:spPr>
        <p:txBody>
          <a:bodyPr wrap="square">
            <a:spAutoFit/>
          </a:bodyPr>
          <a:lstStyle/>
          <a:p>
            <a:r>
              <a:rPr lang="en-US" smtClean="0"/>
              <a:t>Click to edit Master title style</a:t>
            </a:r>
            <a:endParaRPr lang="en-GB" dirty="0"/>
          </a:p>
        </p:txBody>
      </p:sp>
      <p:sp>
        <p:nvSpPr>
          <p:cNvPr id="13" name="Content Placeholder 2"/>
          <p:cNvSpPr>
            <a:spLocks noGrp="1"/>
          </p:cNvSpPr>
          <p:nvPr>
            <p:ph idx="14"/>
          </p:nvPr>
        </p:nvSpPr>
        <p:spPr>
          <a:xfrm>
            <a:off x="2880000" y="1953991"/>
            <a:ext cx="1620000" cy="4001526"/>
          </a:xfrm>
        </p:spPr>
        <p:txBody>
          <a:bodyPr>
            <a:normAutofit/>
          </a:bodyPr>
          <a:lstStyle>
            <a:lvl1pPr marL="0" indent="0">
              <a:lnSpc>
                <a:spcPts val="900"/>
              </a:lnSpc>
              <a:spcAft>
                <a:spcPts val="0"/>
              </a:spcAft>
              <a:buFontTx/>
              <a:buNone/>
              <a:defRPr sz="900" b="1">
                <a:solidFill>
                  <a:schemeClr val="accent6"/>
                </a:solidFill>
              </a:defRPr>
            </a:lvl1pPr>
            <a:lvl2pPr marL="0" indent="0">
              <a:lnSpc>
                <a:spcPts val="900"/>
              </a:lnSpc>
              <a:spcAft>
                <a:spcPts val="600"/>
              </a:spcAft>
              <a:buFontTx/>
              <a:buNone/>
              <a:defRPr sz="900"/>
            </a:lvl2pPr>
            <a:lvl3pPr marL="0" indent="0">
              <a:lnSpc>
                <a:spcPts val="1000"/>
              </a:lnSpc>
              <a:spcAft>
                <a:spcPts val="400"/>
              </a:spcAft>
              <a:buFontTx/>
              <a:buNone/>
              <a:defRPr sz="1000">
                <a:solidFill>
                  <a:schemeClr val="accent3"/>
                </a:solidFill>
              </a:defRPr>
            </a:lvl3pPr>
            <a:lvl4pPr>
              <a:lnSpc>
                <a:spcPts val="1000"/>
              </a:lnSpc>
              <a:spcAft>
                <a:spcPts val="400"/>
              </a:spcAft>
              <a:defRPr sz="1000"/>
            </a:lvl4pPr>
            <a:lvl5pPr>
              <a:lnSpc>
                <a:spcPts val="1000"/>
              </a:lnSpc>
              <a:spcAft>
                <a:spcPts val="400"/>
              </a:spcAft>
              <a:defRPr sz="1000"/>
            </a:lvl5pPr>
          </a:lstStyle>
          <a:p>
            <a:pPr lvl="0"/>
            <a:r>
              <a:rPr lang="en-US" smtClean="0"/>
              <a:t>Click to edit Master text styles</a:t>
            </a:r>
          </a:p>
          <a:p>
            <a:pPr lvl="1"/>
            <a:r>
              <a:rPr lang="en-US" smtClean="0"/>
              <a:t>Second level</a:t>
            </a:r>
          </a:p>
          <a:p>
            <a:pPr lvl="2"/>
            <a:r>
              <a:rPr lang="en-US" smtClean="0"/>
              <a:t>Third level</a:t>
            </a:r>
          </a:p>
        </p:txBody>
      </p:sp>
      <p:sp>
        <p:nvSpPr>
          <p:cNvPr id="14" name="Content Placeholder 2"/>
          <p:cNvSpPr>
            <a:spLocks noGrp="1"/>
          </p:cNvSpPr>
          <p:nvPr>
            <p:ph idx="15"/>
          </p:nvPr>
        </p:nvSpPr>
        <p:spPr>
          <a:xfrm>
            <a:off x="4716450" y="1953974"/>
            <a:ext cx="1620000" cy="4002406"/>
          </a:xfrm>
        </p:spPr>
        <p:txBody>
          <a:bodyPr>
            <a:normAutofit/>
          </a:bodyPr>
          <a:lstStyle>
            <a:lvl1pPr marL="0" indent="0">
              <a:lnSpc>
                <a:spcPts val="900"/>
              </a:lnSpc>
              <a:spcAft>
                <a:spcPts val="0"/>
              </a:spcAft>
              <a:buFontTx/>
              <a:buNone/>
              <a:defRPr sz="900" b="1">
                <a:solidFill>
                  <a:schemeClr val="accent6"/>
                </a:solidFill>
              </a:defRPr>
            </a:lvl1pPr>
            <a:lvl2pPr marL="0" indent="0">
              <a:lnSpc>
                <a:spcPts val="900"/>
              </a:lnSpc>
              <a:spcAft>
                <a:spcPts val="600"/>
              </a:spcAft>
              <a:buFontTx/>
              <a:buNone/>
              <a:defRPr sz="900"/>
            </a:lvl2pPr>
            <a:lvl3pPr marL="0" indent="0">
              <a:lnSpc>
                <a:spcPts val="1000"/>
              </a:lnSpc>
              <a:spcAft>
                <a:spcPts val="400"/>
              </a:spcAft>
              <a:buFontTx/>
              <a:buNone/>
              <a:defRPr sz="1000">
                <a:solidFill>
                  <a:schemeClr val="accent3"/>
                </a:solidFill>
              </a:defRPr>
            </a:lvl3pPr>
            <a:lvl4pPr>
              <a:lnSpc>
                <a:spcPts val="1000"/>
              </a:lnSpc>
              <a:spcAft>
                <a:spcPts val="400"/>
              </a:spcAft>
              <a:defRPr sz="1000"/>
            </a:lvl4pPr>
            <a:lvl5pPr>
              <a:lnSpc>
                <a:spcPts val="1000"/>
              </a:lnSpc>
              <a:spcAft>
                <a:spcPts val="400"/>
              </a:spcAft>
              <a:defRPr sz="1000"/>
            </a:lvl5pPr>
          </a:lstStyle>
          <a:p>
            <a:pPr lvl="0"/>
            <a:r>
              <a:rPr lang="en-US" smtClean="0"/>
              <a:t>Click to edit Master text styles</a:t>
            </a:r>
          </a:p>
          <a:p>
            <a:pPr lvl="1"/>
            <a:r>
              <a:rPr lang="en-US" smtClean="0"/>
              <a:t>Second level</a:t>
            </a:r>
          </a:p>
          <a:p>
            <a:pPr lvl="2"/>
            <a:r>
              <a:rPr lang="en-US" smtClean="0"/>
              <a:t>Third level</a:t>
            </a:r>
          </a:p>
        </p:txBody>
      </p:sp>
      <p:sp>
        <p:nvSpPr>
          <p:cNvPr id="15" name="Content Placeholder 2"/>
          <p:cNvSpPr>
            <a:spLocks noGrp="1"/>
          </p:cNvSpPr>
          <p:nvPr>
            <p:ph idx="16"/>
          </p:nvPr>
        </p:nvSpPr>
        <p:spPr>
          <a:xfrm>
            <a:off x="6552450" y="1953974"/>
            <a:ext cx="1620000" cy="4002406"/>
          </a:xfrm>
        </p:spPr>
        <p:txBody>
          <a:bodyPr>
            <a:normAutofit/>
          </a:bodyPr>
          <a:lstStyle>
            <a:lvl1pPr marL="0" indent="0">
              <a:lnSpc>
                <a:spcPts val="900"/>
              </a:lnSpc>
              <a:spcAft>
                <a:spcPts val="0"/>
              </a:spcAft>
              <a:buFontTx/>
              <a:buNone/>
              <a:defRPr sz="900" b="1">
                <a:solidFill>
                  <a:schemeClr val="accent6"/>
                </a:solidFill>
              </a:defRPr>
            </a:lvl1pPr>
            <a:lvl2pPr marL="0" indent="0">
              <a:lnSpc>
                <a:spcPts val="900"/>
              </a:lnSpc>
              <a:spcAft>
                <a:spcPts val="600"/>
              </a:spcAft>
              <a:buFontTx/>
              <a:buNone/>
              <a:defRPr sz="900"/>
            </a:lvl2pPr>
            <a:lvl3pPr marL="0" indent="0">
              <a:lnSpc>
                <a:spcPts val="1000"/>
              </a:lnSpc>
              <a:spcAft>
                <a:spcPts val="400"/>
              </a:spcAft>
              <a:buFontTx/>
              <a:buNone/>
              <a:defRPr sz="1000">
                <a:solidFill>
                  <a:schemeClr val="accent3"/>
                </a:solidFill>
              </a:defRPr>
            </a:lvl3pPr>
            <a:lvl4pPr>
              <a:lnSpc>
                <a:spcPts val="1000"/>
              </a:lnSpc>
              <a:spcAft>
                <a:spcPts val="400"/>
              </a:spcAft>
              <a:defRPr sz="1000"/>
            </a:lvl4pPr>
            <a:lvl5pPr>
              <a:lnSpc>
                <a:spcPts val="1000"/>
              </a:lnSpc>
              <a:spcAft>
                <a:spcPts val="400"/>
              </a:spcAft>
              <a:defRPr sz="1000"/>
            </a:lvl5pPr>
          </a:lstStyle>
          <a:p>
            <a:pPr lvl="0"/>
            <a:r>
              <a:rPr lang="en-US" smtClean="0"/>
              <a:t>Click to edit Master text styles</a:t>
            </a:r>
          </a:p>
          <a:p>
            <a:pPr lvl="1"/>
            <a:r>
              <a:rPr lang="en-US" smtClean="0"/>
              <a:t>Second level</a:t>
            </a:r>
          </a:p>
          <a:p>
            <a:pPr lvl="2"/>
            <a:r>
              <a:rPr lang="en-US" smtClean="0"/>
              <a:t>Third level</a:t>
            </a:r>
          </a:p>
        </p:txBody>
      </p:sp>
      <p:sp>
        <p:nvSpPr>
          <p:cNvPr id="16" name="Date Placeholder 3"/>
          <p:cNvSpPr>
            <a:spLocks noGrp="1"/>
          </p:cNvSpPr>
          <p:nvPr>
            <p:ph type="dt" sz="half" idx="10"/>
          </p:nvPr>
        </p:nvSpPr>
        <p:spPr>
          <a:xfrm>
            <a:off x="7219328" y="6368412"/>
            <a:ext cx="719458" cy="365125"/>
          </a:xfrm>
        </p:spPr>
        <p:txBody>
          <a:bodyPr/>
          <a:lstStyle/>
          <a:p>
            <a:fld id="{737C9345-90CF-49B7-ACB7-7DA41A56B6BB}" type="datetime1">
              <a:rPr lang="en-US" smtClean="0">
                <a:solidFill>
                  <a:srgbClr val="4F4C4D"/>
                </a:solidFill>
              </a:rPr>
              <a:t>11/27/2018</a:t>
            </a:fld>
            <a:endParaRPr lang="en-GB" dirty="0">
              <a:solidFill>
                <a:srgbClr val="4F4C4D"/>
              </a:solidFill>
            </a:endParaRPr>
          </a:p>
        </p:txBody>
      </p:sp>
      <p:pic>
        <p:nvPicPr>
          <p:cNvPr id="7170"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95536" y="6196567"/>
            <a:ext cx="1512168" cy="551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6975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16017" y="1666404"/>
            <a:ext cx="2528133" cy="2636882"/>
          </a:xfrm>
          <a:prstGeom prst="rect">
            <a:avLst/>
          </a:prstGeom>
        </p:spPr>
      </p:pic>
      <p:sp>
        <p:nvSpPr>
          <p:cNvPr id="12" name="Content Placeholder 2"/>
          <p:cNvSpPr>
            <a:spLocks noGrp="1"/>
          </p:cNvSpPr>
          <p:nvPr>
            <p:ph idx="13"/>
          </p:nvPr>
        </p:nvSpPr>
        <p:spPr>
          <a:xfrm>
            <a:off x="1044000" y="1677602"/>
            <a:ext cx="2124000" cy="4199672"/>
          </a:xfrm>
        </p:spPr>
        <p:txBody>
          <a:bodyPr>
            <a:normAutofit/>
          </a:bodyPr>
          <a:lstStyle>
            <a:lvl1pPr marL="0" indent="0">
              <a:lnSpc>
                <a:spcPts val="1000"/>
              </a:lnSpc>
              <a:spcAft>
                <a:spcPts val="600"/>
              </a:spcAft>
              <a:buFontTx/>
              <a:buNone/>
              <a:defRPr sz="1000" b="1">
                <a:solidFill>
                  <a:schemeClr val="accent5"/>
                </a:solidFill>
              </a:defRPr>
            </a:lvl1pPr>
            <a:lvl2pPr marL="0" indent="0">
              <a:lnSpc>
                <a:spcPts val="900"/>
              </a:lnSpc>
              <a:spcAft>
                <a:spcPts val="0"/>
              </a:spcAft>
              <a:buFontTx/>
              <a:buNone/>
              <a:defRPr sz="900" b="1"/>
            </a:lvl2pPr>
            <a:lvl3pPr marL="0" indent="0">
              <a:lnSpc>
                <a:spcPts val="900"/>
              </a:lnSpc>
              <a:spcAft>
                <a:spcPts val="0"/>
              </a:spcAft>
              <a:buFontTx/>
              <a:buNone/>
              <a:defRPr sz="900">
                <a:solidFill>
                  <a:schemeClr val="accent6"/>
                </a:solidFill>
              </a:defRPr>
            </a:lvl3pPr>
            <a:lvl4pPr marL="0" indent="0">
              <a:lnSpc>
                <a:spcPts val="900"/>
              </a:lnSpc>
              <a:spcAft>
                <a:spcPts val="600"/>
              </a:spcAft>
              <a:buFontTx/>
              <a:buNone/>
              <a:defRPr sz="900">
                <a:solidFill>
                  <a:schemeClr val="accent3"/>
                </a:solidFill>
              </a:defRPr>
            </a:lvl4pPr>
            <a:lvl5pPr>
              <a:lnSpc>
                <a:spcPts val="900"/>
              </a:lnSpc>
              <a:spcAft>
                <a:spcPts val="600"/>
              </a:spcAft>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0114" y="6001200"/>
            <a:ext cx="7436977" cy="100584"/>
          </a:xfrm>
          <a:prstGeom prst="rect">
            <a:avLst/>
          </a:prstGeom>
        </p:spPr>
      </p:pic>
      <p:sp>
        <p:nvSpPr>
          <p:cNvPr id="5" name="Date Placeholder 4"/>
          <p:cNvSpPr>
            <a:spLocks noGrp="1"/>
          </p:cNvSpPr>
          <p:nvPr>
            <p:ph type="dt" sz="half" idx="10"/>
          </p:nvPr>
        </p:nvSpPr>
        <p:spPr/>
        <p:txBody>
          <a:bodyPr/>
          <a:lstStyle/>
          <a:p>
            <a:fld id="{B4BB09A5-DF05-418C-9096-D89154C9C87F}" type="datetime1">
              <a:rPr lang="en-US" smtClean="0">
                <a:solidFill>
                  <a:srgbClr val="4F4C4D"/>
                </a:solidFill>
              </a:rPr>
              <a:t>11/27/2018</a:t>
            </a:fld>
            <a:endParaRPr lang="en-GB" dirty="0">
              <a:solidFill>
                <a:srgbClr val="4F4C4D"/>
              </a:solidFill>
            </a:endParaRPr>
          </a:p>
        </p:txBody>
      </p:sp>
      <p:sp>
        <p:nvSpPr>
          <p:cNvPr id="6" name="Footer Placeholder 5"/>
          <p:cNvSpPr>
            <a:spLocks noGrp="1"/>
          </p:cNvSpPr>
          <p:nvPr>
            <p:ph type="ftr" sz="quarter" idx="11"/>
          </p:nvPr>
        </p:nvSpPr>
        <p:spPr/>
        <p:txBody>
          <a:bodyPr/>
          <a:lstStyle/>
          <a:p>
            <a:r>
              <a:rPr lang="en-GB" smtClean="0">
                <a:solidFill>
                  <a:srgbClr val="4F4C4D"/>
                </a:solidFill>
              </a:rPr>
              <a:t>Acute Kidney Injury and Care Homes </a:t>
            </a:r>
            <a:endParaRPr lang="en-GB" dirty="0">
              <a:solidFill>
                <a:srgbClr val="4F4C4D"/>
              </a:solidFill>
            </a:endParaRPr>
          </a:p>
        </p:txBody>
      </p:sp>
      <p:sp>
        <p:nvSpPr>
          <p:cNvPr id="7" name="Slide Number Placeholder 6"/>
          <p:cNvSpPr>
            <a:spLocks noGrp="1"/>
          </p:cNvSpPr>
          <p:nvPr>
            <p:ph type="sldNum" sz="quarter" idx="12"/>
          </p:nvPr>
        </p:nvSpPr>
        <p:spPr/>
        <p:txBody>
          <a:bodyPr/>
          <a:lstStyle/>
          <a:p>
            <a:r>
              <a:rPr lang="en-GB" b="1" dirty="0" smtClean="0">
                <a:solidFill>
                  <a:srgbClr val="F7991C"/>
                </a:solidFill>
                <a:latin typeface="Arial"/>
                <a:cs typeface="Arial"/>
              </a:rPr>
              <a:t>|</a:t>
            </a:r>
            <a:r>
              <a:rPr lang="en-GB" b="1" dirty="0" smtClean="0">
                <a:solidFill>
                  <a:srgbClr val="4F4C4D"/>
                </a:solidFill>
                <a:latin typeface="Arial"/>
                <a:cs typeface="Arial"/>
              </a:rPr>
              <a:t> </a:t>
            </a:r>
            <a:fld id="{2289BD24-5FBE-4872-92C9-E6006BF50BD7}" type="slidenum">
              <a:rPr lang="en-GB" smtClean="0">
                <a:solidFill>
                  <a:srgbClr val="4F4C4D"/>
                </a:solidFill>
              </a:rPr>
              <a:pPr/>
              <a:t>‹#›</a:t>
            </a:fld>
            <a:endParaRPr lang="en-GB" dirty="0">
              <a:solidFill>
                <a:srgbClr val="4F4C4D"/>
              </a:solidFill>
            </a:endParaRPr>
          </a:p>
        </p:txBody>
      </p:sp>
      <p:sp>
        <p:nvSpPr>
          <p:cNvPr id="11" name="Title 1"/>
          <p:cNvSpPr>
            <a:spLocks noGrp="1"/>
          </p:cNvSpPr>
          <p:nvPr>
            <p:ph type="title"/>
          </p:nvPr>
        </p:nvSpPr>
        <p:spPr>
          <a:xfrm>
            <a:off x="1044000" y="620692"/>
            <a:ext cx="7121250" cy="384721"/>
          </a:xfrm>
        </p:spPr>
        <p:txBody>
          <a:bodyPr wrap="square">
            <a:spAutoFit/>
          </a:bodyPr>
          <a:lstStyle/>
          <a:p>
            <a:r>
              <a:rPr lang="en-US" smtClean="0"/>
              <a:t>Click to edit Master title style</a:t>
            </a:r>
            <a:endParaRPr lang="en-GB" dirty="0"/>
          </a:p>
        </p:txBody>
      </p:sp>
      <p:sp>
        <p:nvSpPr>
          <p:cNvPr id="13" name="Content Placeholder 2"/>
          <p:cNvSpPr>
            <a:spLocks noGrp="1"/>
          </p:cNvSpPr>
          <p:nvPr>
            <p:ph idx="14"/>
          </p:nvPr>
        </p:nvSpPr>
        <p:spPr>
          <a:xfrm>
            <a:off x="3384048" y="1677602"/>
            <a:ext cx="2124000" cy="4199672"/>
          </a:xfrm>
        </p:spPr>
        <p:txBody>
          <a:bodyPr>
            <a:normAutofit/>
          </a:bodyPr>
          <a:lstStyle>
            <a:lvl1pPr marL="0" indent="0">
              <a:lnSpc>
                <a:spcPts val="1000"/>
              </a:lnSpc>
              <a:spcAft>
                <a:spcPts val="600"/>
              </a:spcAft>
              <a:buFontTx/>
              <a:buNone/>
              <a:defRPr sz="1000" b="1">
                <a:solidFill>
                  <a:schemeClr val="accent5"/>
                </a:solidFill>
              </a:defRPr>
            </a:lvl1pPr>
            <a:lvl2pPr marL="0" indent="0">
              <a:lnSpc>
                <a:spcPts val="900"/>
              </a:lnSpc>
              <a:spcAft>
                <a:spcPts val="0"/>
              </a:spcAft>
              <a:buFontTx/>
              <a:buNone/>
              <a:defRPr sz="900" b="1"/>
            </a:lvl2pPr>
            <a:lvl3pPr marL="0" indent="0">
              <a:lnSpc>
                <a:spcPts val="900"/>
              </a:lnSpc>
              <a:spcAft>
                <a:spcPts val="0"/>
              </a:spcAft>
              <a:buFontTx/>
              <a:buNone/>
              <a:defRPr sz="900">
                <a:solidFill>
                  <a:schemeClr val="accent6"/>
                </a:solidFill>
              </a:defRPr>
            </a:lvl3pPr>
            <a:lvl4pPr marL="0" indent="0">
              <a:lnSpc>
                <a:spcPts val="900"/>
              </a:lnSpc>
              <a:spcAft>
                <a:spcPts val="0"/>
              </a:spcAft>
              <a:buFontTx/>
              <a:buNone/>
              <a:defRPr sz="900">
                <a:solidFill>
                  <a:schemeClr val="accent3"/>
                </a:solidFill>
              </a:defRPr>
            </a:lvl4pPr>
            <a:lvl5pPr>
              <a:lnSpc>
                <a:spcPts val="900"/>
              </a:lnSpc>
              <a:spcAft>
                <a:spcPts val="600"/>
              </a:spcAft>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2" name="Picture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904000" y="1966179"/>
            <a:ext cx="1609006" cy="249329"/>
          </a:xfrm>
          <a:prstGeom prst="rect">
            <a:avLst/>
          </a:prstGeom>
        </p:spPr>
      </p:pic>
      <p:sp>
        <p:nvSpPr>
          <p:cNvPr id="16" name="Content Placeholder 2"/>
          <p:cNvSpPr>
            <a:spLocks noGrp="1"/>
          </p:cNvSpPr>
          <p:nvPr>
            <p:ph idx="15"/>
          </p:nvPr>
        </p:nvSpPr>
        <p:spPr>
          <a:xfrm>
            <a:off x="5904000" y="2373862"/>
            <a:ext cx="1980368" cy="1630671"/>
          </a:xfrm>
        </p:spPr>
        <p:txBody>
          <a:bodyPr>
            <a:normAutofit/>
          </a:bodyPr>
          <a:lstStyle>
            <a:lvl1pPr marL="0" indent="0">
              <a:lnSpc>
                <a:spcPts val="1000"/>
              </a:lnSpc>
              <a:spcAft>
                <a:spcPts val="800"/>
              </a:spcAft>
              <a:buFontTx/>
              <a:buNone/>
              <a:defRPr sz="900" b="1">
                <a:solidFill>
                  <a:schemeClr val="bg1"/>
                </a:solidFill>
              </a:defRPr>
            </a:lvl1pPr>
            <a:lvl2pPr marL="0" indent="0">
              <a:lnSpc>
                <a:spcPts val="1000"/>
              </a:lnSpc>
              <a:spcAft>
                <a:spcPts val="800"/>
              </a:spcAft>
              <a:buFontTx/>
              <a:buNone/>
              <a:defRPr sz="900" b="1">
                <a:solidFill>
                  <a:schemeClr val="tx2"/>
                </a:solidFill>
              </a:defRPr>
            </a:lvl2pPr>
            <a:lvl3pPr marL="0" indent="0">
              <a:lnSpc>
                <a:spcPts val="1200"/>
              </a:lnSpc>
              <a:spcAft>
                <a:spcPts val="800"/>
              </a:spcAft>
              <a:buFontTx/>
              <a:buNone/>
              <a:defRPr sz="1200">
                <a:solidFill>
                  <a:schemeClr val="bg1"/>
                </a:solidFill>
              </a:defRPr>
            </a:lvl3pPr>
            <a:lvl4pPr>
              <a:lnSpc>
                <a:spcPts val="1200"/>
              </a:lnSpc>
              <a:defRPr sz="1200">
                <a:solidFill>
                  <a:schemeClr val="bg1"/>
                </a:solidFill>
              </a:defRPr>
            </a:lvl4pPr>
            <a:lvl5pPr>
              <a:lnSpc>
                <a:spcPts val="1200"/>
              </a:lnSpc>
              <a:defRPr sz="1200">
                <a:solidFill>
                  <a:schemeClr val="bg1"/>
                </a:solidFill>
              </a:defRPr>
            </a:lvl5pPr>
          </a:lstStyle>
          <a:p>
            <a:pPr lvl="0"/>
            <a:r>
              <a:rPr lang="en-US" smtClean="0"/>
              <a:t>Click to edit Master text styles</a:t>
            </a:r>
          </a:p>
          <a:p>
            <a:pPr lvl="1"/>
            <a:r>
              <a:rPr lang="en-US" smtClean="0"/>
              <a:t>Second level</a:t>
            </a:r>
          </a:p>
        </p:txBody>
      </p:sp>
      <p:pic>
        <p:nvPicPr>
          <p:cNvPr id="8194" name="Picture 2"/>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23528" y="6165304"/>
            <a:ext cx="1537366" cy="560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8037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114" y="6001200"/>
            <a:ext cx="7436977" cy="100584"/>
          </a:xfrm>
          <a:prstGeom prst="rect">
            <a:avLst/>
          </a:prstGeom>
        </p:spPr>
      </p:pic>
      <p:sp>
        <p:nvSpPr>
          <p:cNvPr id="5" name="Date Placeholder 4"/>
          <p:cNvSpPr>
            <a:spLocks noGrp="1"/>
          </p:cNvSpPr>
          <p:nvPr>
            <p:ph type="dt" sz="half" idx="10"/>
          </p:nvPr>
        </p:nvSpPr>
        <p:spPr/>
        <p:txBody>
          <a:bodyPr/>
          <a:lstStyle>
            <a:lvl1pPr marL="0" marR="0" indent="0" algn="r" defTabSz="686166" rtl="0" eaLnBrk="1" fontAlgn="auto" latinLnBrk="0" hangingPunct="1">
              <a:lnSpc>
                <a:spcPts val="900"/>
              </a:lnSpc>
              <a:spcBef>
                <a:spcPts val="0"/>
              </a:spcBef>
              <a:spcAft>
                <a:spcPts val="0"/>
              </a:spcAft>
              <a:buClrTx/>
              <a:buSzTx/>
              <a:buFontTx/>
              <a:buNone/>
              <a:tabLst/>
              <a:defRPr/>
            </a:lvl1pPr>
          </a:lstStyle>
          <a:p>
            <a:fld id="{EF5A3D5B-9A54-4AD8-AA7C-A494087B6D09}" type="datetime1">
              <a:rPr lang="en-US" smtClean="0">
                <a:solidFill>
                  <a:srgbClr val="4F4C4D"/>
                </a:solidFill>
              </a:rPr>
              <a:t>11/27/2018</a:t>
            </a:fld>
            <a:endParaRPr lang="en-GB" dirty="0">
              <a:solidFill>
                <a:srgbClr val="4F4C4D"/>
              </a:solidFill>
            </a:endParaRPr>
          </a:p>
        </p:txBody>
      </p:sp>
      <p:sp>
        <p:nvSpPr>
          <p:cNvPr id="6" name="Footer Placeholder 5"/>
          <p:cNvSpPr>
            <a:spLocks noGrp="1"/>
          </p:cNvSpPr>
          <p:nvPr>
            <p:ph type="ftr" sz="quarter" idx="11"/>
          </p:nvPr>
        </p:nvSpPr>
        <p:spPr/>
        <p:txBody>
          <a:bodyPr/>
          <a:lstStyle/>
          <a:p>
            <a:r>
              <a:rPr lang="en-GB" smtClean="0">
                <a:solidFill>
                  <a:srgbClr val="4F4C4D"/>
                </a:solidFill>
              </a:rPr>
              <a:t>Acute Kidney Injury and Care Homes </a:t>
            </a:r>
            <a:endParaRPr lang="en-GB" dirty="0">
              <a:solidFill>
                <a:srgbClr val="4F4C4D"/>
              </a:solidFill>
            </a:endParaRPr>
          </a:p>
        </p:txBody>
      </p:sp>
      <p:sp>
        <p:nvSpPr>
          <p:cNvPr id="7" name="Slide Number Placeholder 6"/>
          <p:cNvSpPr>
            <a:spLocks noGrp="1"/>
          </p:cNvSpPr>
          <p:nvPr>
            <p:ph type="sldNum" sz="quarter" idx="12"/>
          </p:nvPr>
        </p:nvSpPr>
        <p:spPr/>
        <p:txBody>
          <a:bodyPr/>
          <a:lstStyle/>
          <a:p>
            <a:r>
              <a:rPr lang="en-GB" b="1" dirty="0" smtClean="0">
                <a:solidFill>
                  <a:srgbClr val="F7991C"/>
                </a:solidFill>
                <a:latin typeface="Arial"/>
                <a:cs typeface="Arial"/>
              </a:rPr>
              <a:t>|</a:t>
            </a:r>
            <a:r>
              <a:rPr lang="en-GB" b="1" dirty="0" smtClean="0">
                <a:solidFill>
                  <a:srgbClr val="4F4C4D"/>
                </a:solidFill>
                <a:latin typeface="Arial"/>
                <a:cs typeface="Arial"/>
              </a:rPr>
              <a:t> </a:t>
            </a:r>
            <a:fld id="{2289BD24-5FBE-4872-92C9-E6006BF50BD7}" type="slidenum">
              <a:rPr lang="en-GB" smtClean="0">
                <a:solidFill>
                  <a:srgbClr val="4F4C4D"/>
                </a:solidFill>
              </a:rPr>
              <a:pPr/>
              <a:t>‹#›</a:t>
            </a:fld>
            <a:endParaRPr lang="en-GB" dirty="0">
              <a:solidFill>
                <a:srgbClr val="4F4C4D"/>
              </a:solidFill>
            </a:endParaRPr>
          </a:p>
        </p:txBody>
      </p:sp>
      <p:sp>
        <p:nvSpPr>
          <p:cNvPr id="11" name="Title 1"/>
          <p:cNvSpPr>
            <a:spLocks noGrp="1"/>
          </p:cNvSpPr>
          <p:nvPr>
            <p:ph type="title"/>
          </p:nvPr>
        </p:nvSpPr>
        <p:spPr>
          <a:xfrm>
            <a:off x="1044000" y="620692"/>
            <a:ext cx="7121250" cy="384721"/>
          </a:xfrm>
        </p:spPr>
        <p:txBody>
          <a:bodyPr wrap="square">
            <a:spAutoFit/>
          </a:bodyPr>
          <a:lstStyle/>
          <a:p>
            <a:r>
              <a:rPr lang="en-US" smtClean="0"/>
              <a:t>Click to edit Master title style</a:t>
            </a:r>
            <a:endParaRPr lang="en-GB" dirty="0"/>
          </a:p>
        </p:txBody>
      </p:sp>
      <p:sp>
        <p:nvSpPr>
          <p:cNvPr id="14" name="Chart Placeholder 13"/>
          <p:cNvSpPr>
            <a:spLocks noGrp="1"/>
          </p:cNvSpPr>
          <p:nvPr>
            <p:ph type="chart" sz="quarter" idx="14"/>
          </p:nvPr>
        </p:nvSpPr>
        <p:spPr>
          <a:xfrm>
            <a:off x="884238" y="2875217"/>
            <a:ext cx="5632450" cy="2663206"/>
          </a:xfrm>
          <a:solidFill>
            <a:schemeClr val="bg1">
              <a:lumMod val="85000"/>
            </a:schemeClr>
          </a:solidFill>
        </p:spPr>
        <p:txBody>
          <a:bodyPr anchor="ctr"/>
          <a:lstStyle>
            <a:lvl1pPr algn="ctr">
              <a:defRPr>
                <a:solidFill>
                  <a:schemeClr val="tx1"/>
                </a:solidFill>
              </a:defRPr>
            </a:lvl1pPr>
          </a:lstStyle>
          <a:p>
            <a:r>
              <a:rPr lang="en-US" dirty="0" smtClean="0"/>
              <a:t>Click icon to add chart</a:t>
            </a:r>
            <a:endParaRPr lang="en-GB" dirty="0"/>
          </a:p>
        </p:txBody>
      </p:sp>
      <p:sp>
        <p:nvSpPr>
          <p:cNvPr id="15" name="Content Placeholder 2"/>
          <p:cNvSpPr>
            <a:spLocks noGrp="1"/>
          </p:cNvSpPr>
          <p:nvPr>
            <p:ph idx="13"/>
          </p:nvPr>
        </p:nvSpPr>
        <p:spPr>
          <a:xfrm>
            <a:off x="884244" y="1677613"/>
            <a:ext cx="5631972" cy="984023"/>
          </a:xfrm>
        </p:spPr>
        <p:txBody>
          <a:bodyPr>
            <a:normAutofit/>
          </a:bodyPr>
          <a:lstStyle>
            <a:lvl1pPr marL="165100" indent="0">
              <a:lnSpc>
                <a:spcPts val="1500"/>
              </a:lnSpc>
              <a:spcAft>
                <a:spcPts val="0"/>
              </a:spcAft>
              <a:defRPr sz="1500" b="1"/>
            </a:lvl1pPr>
            <a:lvl2pPr marL="165100" indent="0">
              <a:lnSpc>
                <a:spcPts val="1500"/>
              </a:lnSpc>
              <a:buFontTx/>
              <a:buNone/>
              <a:defRPr sz="1500"/>
            </a:lvl2pPr>
            <a:lvl3pPr marL="163513" indent="-163513">
              <a:lnSpc>
                <a:spcPts val="1500"/>
              </a:lnSpc>
              <a:buFontTx/>
              <a:buBlip>
                <a:blip r:embed="rId4"/>
              </a:buBlip>
              <a:tabLst/>
              <a:defRPr sz="1500"/>
            </a:lvl3pPr>
            <a:lvl4pPr marL="309563" indent="-142875">
              <a:lnSpc>
                <a:spcPts val="1500"/>
              </a:lnSpc>
              <a:defRPr sz="1500"/>
            </a:lvl4pPr>
            <a:lvl5pPr marL="428625" indent="-109538">
              <a:lnSpc>
                <a:spcPts val="1500"/>
              </a:lnSpc>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9218"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23528" y="6101784"/>
            <a:ext cx="1564952" cy="57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2763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pn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44000" y="622802"/>
            <a:ext cx="7106900" cy="384721"/>
          </a:xfrm>
          <a:prstGeom prst="rect">
            <a:avLst/>
          </a:prstGeom>
        </p:spPr>
        <p:txBody>
          <a:bodyPr vert="horz" wrap="square" lIns="0" tIns="0" rIns="0" bIns="0" rtlCol="0" anchor="t" anchorCtr="0">
            <a:spAutoFit/>
          </a:bodyPr>
          <a:lstStyle/>
          <a:p>
            <a:r>
              <a:rPr lang="en-US" smtClean="0"/>
              <a:t>Click to edit Master title style</a:t>
            </a:r>
            <a:endParaRPr lang="en-GB" dirty="0"/>
          </a:p>
        </p:txBody>
      </p:sp>
      <p:sp>
        <p:nvSpPr>
          <p:cNvPr id="3" name="Text Placeholder 2"/>
          <p:cNvSpPr>
            <a:spLocks noGrp="1"/>
          </p:cNvSpPr>
          <p:nvPr>
            <p:ph type="body" idx="1"/>
          </p:nvPr>
        </p:nvSpPr>
        <p:spPr>
          <a:xfrm>
            <a:off x="1055688" y="1600201"/>
            <a:ext cx="7106900" cy="4421087"/>
          </a:xfrm>
          <a:prstGeom prst="rect">
            <a:avLst/>
          </a:prstGeom>
        </p:spPr>
        <p:txBody>
          <a:bodyPr vert="horz" lIns="0" tIns="0" rIns="0" bIns="0" rtlCol="0" anchor="t"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7219328" y="6368412"/>
            <a:ext cx="719458" cy="365125"/>
          </a:xfrm>
          <a:prstGeom prst="rect">
            <a:avLst/>
          </a:prstGeom>
        </p:spPr>
        <p:txBody>
          <a:bodyPr vert="horz" lIns="0" tIns="0" rIns="0" bIns="0" rtlCol="0" anchor="t" anchorCtr="0"/>
          <a:lstStyle>
            <a:lvl1pPr algn="r">
              <a:lnSpc>
                <a:spcPts val="900"/>
              </a:lnSpc>
              <a:defRPr sz="800">
                <a:solidFill>
                  <a:schemeClr val="accent6"/>
                </a:solidFill>
              </a:defRPr>
            </a:lvl1pPr>
          </a:lstStyle>
          <a:p>
            <a:pPr defTabSz="686166"/>
            <a:fld id="{1B621A11-6B0E-43EF-966B-EF94ED671386}" type="datetime1">
              <a:rPr lang="en-US" smtClean="0">
                <a:solidFill>
                  <a:srgbClr val="4F4C4D"/>
                </a:solidFill>
              </a:rPr>
              <a:t>11/27/2018</a:t>
            </a:fld>
            <a:endParaRPr lang="en-GB" dirty="0">
              <a:solidFill>
                <a:srgbClr val="4F4C4D"/>
              </a:solidFill>
            </a:endParaRPr>
          </a:p>
        </p:txBody>
      </p:sp>
      <p:sp>
        <p:nvSpPr>
          <p:cNvPr id="5" name="Footer Placeholder 4"/>
          <p:cNvSpPr>
            <a:spLocks noGrp="1"/>
          </p:cNvSpPr>
          <p:nvPr>
            <p:ph type="ftr" sz="quarter" idx="3"/>
          </p:nvPr>
        </p:nvSpPr>
        <p:spPr>
          <a:xfrm>
            <a:off x="2087915" y="6368412"/>
            <a:ext cx="4915304" cy="365125"/>
          </a:xfrm>
          <a:prstGeom prst="rect">
            <a:avLst/>
          </a:prstGeom>
        </p:spPr>
        <p:txBody>
          <a:bodyPr vert="horz" lIns="0" tIns="0" rIns="0" bIns="0" rtlCol="0" anchor="t" anchorCtr="0"/>
          <a:lstStyle>
            <a:lvl1pPr algn="l">
              <a:lnSpc>
                <a:spcPts val="900"/>
              </a:lnSpc>
              <a:defRPr sz="800">
                <a:solidFill>
                  <a:schemeClr val="accent6"/>
                </a:solidFill>
              </a:defRPr>
            </a:lvl1pPr>
          </a:lstStyle>
          <a:p>
            <a:pPr defTabSz="686166"/>
            <a:r>
              <a:rPr lang="en-GB" b="1" smtClean="0">
                <a:solidFill>
                  <a:srgbClr val="4F4C4D"/>
                </a:solidFill>
              </a:rPr>
              <a:t>Acute Kidney Injury and Care Homes </a:t>
            </a:r>
            <a:endParaRPr lang="en-GB" dirty="0">
              <a:solidFill>
                <a:srgbClr val="4F4C4D"/>
              </a:solidFill>
            </a:endParaRPr>
          </a:p>
        </p:txBody>
      </p:sp>
      <p:sp>
        <p:nvSpPr>
          <p:cNvPr id="6" name="Slide Number Placeholder 5"/>
          <p:cNvSpPr>
            <a:spLocks noGrp="1"/>
          </p:cNvSpPr>
          <p:nvPr>
            <p:ph type="sldNum" sz="quarter" idx="4"/>
          </p:nvPr>
        </p:nvSpPr>
        <p:spPr>
          <a:xfrm>
            <a:off x="7953865" y="6368412"/>
            <a:ext cx="208724" cy="365125"/>
          </a:xfrm>
          <a:prstGeom prst="rect">
            <a:avLst/>
          </a:prstGeom>
        </p:spPr>
        <p:txBody>
          <a:bodyPr vert="horz" lIns="0" tIns="0" rIns="0" bIns="0" rtlCol="0" anchor="t" anchorCtr="0"/>
          <a:lstStyle>
            <a:lvl1pPr algn="r">
              <a:lnSpc>
                <a:spcPts val="900"/>
              </a:lnSpc>
              <a:defRPr sz="800">
                <a:solidFill>
                  <a:schemeClr val="accent6"/>
                </a:solidFill>
              </a:defRPr>
            </a:lvl1pPr>
          </a:lstStyle>
          <a:p>
            <a:pPr defTabSz="686166"/>
            <a:r>
              <a:rPr lang="en-GB" b="1" dirty="0" smtClean="0">
                <a:solidFill>
                  <a:srgbClr val="F7991C"/>
                </a:solidFill>
                <a:latin typeface="Arial"/>
                <a:cs typeface="Arial"/>
              </a:rPr>
              <a:t>|</a:t>
            </a:r>
            <a:r>
              <a:rPr lang="en-GB" b="1" dirty="0" smtClean="0">
                <a:solidFill>
                  <a:srgbClr val="4F4C4D"/>
                </a:solidFill>
                <a:latin typeface="Arial"/>
                <a:cs typeface="Arial"/>
              </a:rPr>
              <a:t> </a:t>
            </a:r>
            <a:fld id="{2289BD24-5FBE-4872-92C9-E6006BF50BD7}" type="slidenum">
              <a:rPr lang="en-GB" b="1" smtClean="0">
                <a:solidFill>
                  <a:srgbClr val="4F4C4D"/>
                </a:solidFill>
              </a:rPr>
              <a:pPr defTabSz="686166"/>
              <a:t>‹#›</a:t>
            </a:fld>
            <a:endParaRPr lang="en-GB" b="1" dirty="0">
              <a:solidFill>
                <a:srgbClr val="4F4C4D"/>
              </a:solidFill>
            </a:endParaRPr>
          </a:p>
        </p:txBody>
      </p:sp>
    </p:spTree>
    <p:extLst>
      <p:ext uri="{BB962C8B-B14F-4D97-AF65-F5344CB8AC3E}">
        <p14:creationId xmlns:p14="http://schemas.microsoft.com/office/powerpoint/2010/main" val="11750235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p:txStyles>
    <p:titleStyle>
      <a:lvl1pPr algn="l" defTabSz="686166" rtl="0" eaLnBrk="1" latinLnBrk="0" hangingPunct="1">
        <a:lnSpc>
          <a:spcPts val="3002"/>
        </a:lnSpc>
        <a:spcBef>
          <a:spcPct val="0"/>
        </a:spcBef>
        <a:buNone/>
        <a:defRPr sz="2400" b="1" kern="1200">
          <a:solidFill>
            <a:schemeClr val="tx2"/>
          </a:solidFill>
          <a:latin typeface="+mj-lt"/>
          <a:ea typeface="+mj-ea"/>
          <a:cs typeface="+mj-cs"/>
        </a:defRPr>
      </a:lvl1pPr>
    </p:titleStyle>
    <p:bodyStyle>
      <a:lvl1pPr marL="0" indent="0" algn="l" defTabSz="686166" rtl="0" eaLnBrk="1" latinLnBrk="0" hangingPunct="1">
        <a:lnSpc>
          <a:spcPts val="1351"/>
        </a:lnSpc>
        <a:spcBef>
          <a:spcPts val="0"/>
        </a:spcBef>
        <a:spcAft>
          <a:spcPts val="600"/>
        </a:spcAft>
        <a:buFont typeface="Arial" panose="020B0604020202020204" pitchFamily="34" charset="0"/>
        <a:buNone/>
        <a:defRPr sz="1500" kern="1200">
          <a:solidFill>
            <a:schemeClr val="accent6"/>
          </a:solidFill>
          <a:latin typeface="+mn-lt"/>
          <a:ea typeface="+mn-ea"/>
          <a:cs typeface="+mn-cs"/>
        </a:defRPr>
      </a:lvl1pPr>
      <a:lvl2pPr marL="164394" indent="-164394" algn="l" defTabSz="686166" rtl="0" eaLnBrk="1" latinLnBrk="0" hangingPunct="1">
        <a:lnSpc>
          <a:spcPts val="1351"/>
        </a:lnSpc>
        <a:spcBef>
          <a:spcPts val="0"/>
        </a:spcBef>
        <a:spcAft>
          <a:spcPts val="600"/>
        </a:spcAft>
        <a:buFontTx/>
        <a:buBlip>
          <a:blip r:embed="rId15"/>
        </a:buBlip>
        <a:defRPr sz="1500" kern="1200">
          <a:solidFill>
            <a:schemeClr val="accent6"/>
          </a:solidFill>
          <a:latin typeface="+mn-lt"/>
          <a:ea typeface="+mn-ea"/>
          <a:cs typeface="+mn-cs"/>
        </a:defRPr>
      </a:lvl2pPr>
      <a:lvl3pPr marL="320449" indent="-156055" algn="l" defTabSz="686166" rtl="0" eaLnBrk="1" latinLnBrk="0" hangingPunct="1">
        <a:lnSpc>
          <a:spcPts val="1351"/>
        </a:lnSpc>
        <a:spcBef>
          <a:spcPts val="0"/>
        </a:spcBef>
        <a:spcAft>
          <a:spcPts val="600"/>
        </a:spcAft>
        <a:buFont typeface="Arial" panose="020B0604020202020204" pitchFamily="34" charset="0"/>
        <a:buChar char="•"/>
        <a:defRPr sz="1400" kern="1200">
          <a:solidFill>
            <a:schemeClr val="accent6"/>
          </a:solidFill>
          <a:latin typeface="+mn-lt"/>
          <a:ea typeface="+mn-ea"/>
          <a:cs typeface="+mn-cs"/>
        </a:defRPr>
      </a:lvl3pPr>
      <a:lvl4pPr marL="499138" indent="-178689" algn="l" defTabSz="686166" rtl="0" eaLnBrk="1" latinLnBrk="0" hangingPunct="1">
        <a:lnSpc>
          <a:spcPts val="1351"/>
        </a:lnSpc>
        <a:spcBef>
          <a:spcPts val="0"/>
        </a:spcBef>
        <a:spcAft>
          <a:spcPts val="600"/>
        </a:spcAft>
        <a:buFont typeface="Arial" panose="020B0604020202020204" pitchFamily="34" charset="0"/>
        <a:buChar char="–"/>
        <a:defRPr sz="1400" kern="1200">
          <a:solidFill>
            <a:schemeClr val="accent6"/>
          </a:solidFill>
          <a:latin typeface="+mn-lt"/>
          <a:ea typeface="+mn-ea"/>
          <a:cs typeface="+mn-cs"/>
        </a:defRPr>
      </a:lvl4pPr>
      <a:lvl5pPr marL="673062" indent="-160820" algn="l" defTabSz="686166" rtl="0" eaLnBrk="1" latinLnBrk="0" hangingPunct="1">
        <a:lnSpc>
          <a:spcPts val="1351"/>
        </a:lnSpc>
        <a:spcBef>
          <a:spcPts val="0"/>
        </a:spcBef>
        <a:spcAft>
          <a:spcPts val="600"/>
        </a:spcAft>
        <a:buFont typeface="Arial" panose="020B0604020202020204" pitchFamily="34" charset="0"/>
        <a:buChar char="»"/>
        <a:defRPr sz="1400" kern="1200">
          <a:solidFill>
            <a:schemeClr val="accent6"/>
          </a:solidFill>
          <a:latin typeface="+mn-lt"/>
          <a:ea typeface="+mn-ea"/>
          <a:cs typeface="+mn-cs"/>
        </a:defRPr>
      </a:lvl5pPr>
      <a:lvl6pPr marL="1886956" indent="-171541" algn="l" defTabSz="6861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30039" indent="-171541" algn="l" defTabSz="6861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3122" indent="-171541" algn="l" defTabSz="6861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6204" indent="-171541" algn="l" defTabSz="6861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6166" rtl="0" eaLnBrk="1" latinLnBrk="0" hangingPunct="1">
        <a:defRPr sz="1400" kern="1200">
          <a:solidFill>
            <a:schemeClr val="tx1"/>
          </a:solidFill>
          <a:latin typeface="+mn-lt"/>
          <a:ea typeface="+mn-ea"/>
          <a:cs typeface="+mn-cs"/>
        </a:defRPr>
      </a:lvl1pPr>
      <a:lvl2pPr marL="343083" algn="l" defTabSz="686166" rtl="0" eaLnBrk="1" latinLnBrk="0" hangingPunct="1">
        <a:defRPr sz="1400" kern="1200">
          <a:solidFill>
            <a:schemeClr val="tx1"/>
          </a:solidFill>
          <a:latin typeface="+mn-lt"/>
          <a:ea typeface="+mn-ea"/>
          <a:cs typeface="+mn-cs"/>
        </a:defRPr>
      </a:lvl2pPr>
      <a:lvl3pPr marL="686166" algn="l" defTabSz="686166" rtl="0" eaLnBrk="1" latinLnBrk="0" hangingPunct="1">
        <a:defRPr sz="1400" kern="1200">
          <a:solidFill>
            <a:schemeClr val="tx1"/>
          </a:solidFill>
          <a:latin typeface="+mn-lt"/>
          <a:ea typeface="+mn-ea"/>
          <a:cs typeface="+mn-cs"/>
        </a:defRPr>
      </a:lvl3pPr>
      <a:lvl4pPr marL="1029249" algn="l" defTabSz="686166" rtl="0" eaLnBrk="1" latinLnBrk="0" hangingPunct="1">
        <a:defRPr sz="1400" kern="1200">
          <a:solidFill>
            <a:schemeClr val="tx1"/>
          </a:solidFill>
          <a:latin typeface="+mn-lt"/>
          <a:ea typeface="+mn-ea"/>
          <a:cs typeface="+mn-cs"/>
        </a:defRPr>
      </a:lvl4pPr>
      <a:lvl5pPr marL="1372332" algn="l" defTabSz="686166" rtl="0" eaLnBrk="1" latinLnBrk="0" hangingPunct="1">
        <a:defRPr sz="1400" kern="1200">
          <a:solidFill>
            <a:schemeClr val="tx1"/>
          </a:solidFill>
          <a:latin typeface="+mn-lt"/>
          <a:ea typeface="+mn-ea"/>
          <a:cs typeface="+mn-cs"/>
        </a:defRPr>
      </a:lvl5pPr>
      <a:lvl6pPr marL="1715414" algn="l" defTabSz="686166" rtl="0" eaLnBrk="1" latinLnBrk="0" hangingPunct="1">
        <a:defRPr sz="1400" kern="1200">
          <a:solidFill>
            <a:schemeClr val="tx1"/>
          </a:solidFill>
          <a:latin typeface="+mn-lt"/>
          <a:ea typeface="+mn-ea"/>
          <a:cs typeface="+mn-cs"/>
        </a:defRPr>
      </a:lvl6pPr>
      <a:lvl7pPr marL="2058497" algn="l" defTabSz="686166" rtl="0" eaLnBrk="1" latinLnBrk="0" hangingPunct="1">
        <a:defRPr sz="1400" kern="1200">
          <a:solidFill>
            <a:schemeClr val="tx1"/>
          </a:solidFill>
          <a:latin typeface="+mn-lt"/>
          <a:ea typeface="+mn-ea"/>
          <a:cs typeface="+mn-cs"/>
        </a:defRPr>
      </a:lvl7pPr>
      <a:lvl8pPr marL="2401580" algn="l" defTabSz="686166" rtl="0" eaLnBrk="1" latinLnBrk="0" hangingPunct="1">
        <a:defRPr sz="1400" kern="1200">
          <a:solidFill>
            <a:schemeClr val="tx1"/>
          </a:solidFill>
          <a:latin typeface="+mn-lt"/>
          <a:ea typeface="+mn-ea"/>
          <a:cs typeface="+mn-cs"/>
        </a:defRPr>
      </a:lvl8pPr>
      <a:lvl9pPr marL="2744663" algn="l" defTabSz="686166"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44000" y="622802"/>
            <a:ext cx="7106900" cy="384721"/>
          </a:xfrm>
          <a:prstGeom prst="rect">
            <a:avLst/>
          </a:prstGeom>
        </p:spPr>
        <p:txBody>
          <a:bodyPr vert="horz" wrap="square" lIns="0" tIns="0" rIns="0" bIns="0" rtlCol="0" anchor="t" anchorCtr="0">
            <a:spAutoFit/>
          </a:bodyPr>
          <a:lstStyle/>
          <a:p>
            <a:r>
              <a:rPr lang="en-US" smtClean="0"/>
              <a:t>Click to edit Master title style</a:t>
            </a:r>
            <a:endParaRPr lang="en-GB" dirty="0"/>
          </a:p>
        </p:txBody>
      </p:sp>
      <p:sp>
        <p:nvSpPr>
          <p:cNvPr id="3" name="Text Placeholder 2"/>
          <p:cNvSpPr>
            <a:spLocks noGrp="1"/>
          </p:cNvSpPr>
          <p:nvPr>
            <p:ph type="body" idx="1"/>
          </p:nvPr>
        </p:nvSpPr>
        <p:spPr>
          <a:xfrm>
            <a:off x="1055688" y="1600201"/>
            <a:ext cx="7106900" cy="4421087"/>
          </a:xfrm>
          <a:prstGeom prst="rect">
            <a:avLst/>
          </a:prstGeom>
        </p:spPr>
        <p:txBody>
          <a:bodyPr vert="horz" lIns="0" tIns="0" rIns="0" bIns="0" rtlCol="0" anchor="t"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7219328" y="6368406"/>
            <a:ext cx="719458" cy="365125"/>
          </a:xfrm>
          <a:prstGeom prst="rect">
            <a:avLst/>
          </a:prstGeom>
        </p:spPr>
        <p:txBody>
          <a:bodyPr vert="horz" lIns="0" tIns="0" rIns="0" bIns="0" rtlCol="0" anchor="t" anchorCtr="0"/>
          <a:lstStyle>
            <a:lvl1pPr algn="r">
              <a:lnSpc>
                <a:spcPts val="900"/>
              </a:lnSpc>
              <a:defRPr sz="800">
                <a:solidFill>
                  <a:schemeClr val="accent6"/>
                </a:solidFill>
              </a:defRPr>
            </a:lvl1pPr>
          </a:lstStyle>
          <a:p>
            <a:pPr defTabSz="686166"/>
            <a:fld id="{0BB3F600-FFEC-491E-BB2F-FC7B17AC1891}" type="datetime1">
              <a:rPr lang="en-US" smtClean="0">
                <a:solidFill>
                  <a:srgbClr val="4F4C4D"/>
                </a:solidFill>
              </a:rPr>
              <a:t>11/27/2018</a:t>
            </a:fld>
            <a:endParaRPr lang="en-GB" dirty="0">
              <a:solidFill>
                <a:srgbClr val="4F4C4D"/>
              </a:solidFill>
            </a:endParaRPr>
          </a:p>
        </p:txBody>
      </p:sp>
      <p:sp>
        <p:nvSpPr>
          <p:cNvPr id="5" name="Footer Placeholder 4"/>
          <p:cNvSpPr>
            <a:spLocks noGrp="1"/>
          </p:cNvSpPr>
          <p:nvPr>
            <p:ph type="ftr" sz="quarter" idx="3"/>
          </p:nvPr>
        </p:nvSpPr>
        <p:spPr>
          <a:xfrm>
            <a:off x="2087915" y="6368406"/>
            <a:ext cx="4915304" cy="365125"/>
          </a:xfrm>
          <a:prstGeom prst="rect">
            <a:avLst/>
          </a:prstGeom>
        </p:spPr>
        <p:txBody>
          <a:bodyPr vert="horz" lIns="0" tIns="0" rIns="0" bIns="0" rtlCol="0" anchor="t" anchorCtr="0"/>
          <a:lstStyle>
            <a:lvl1pPr algn="l">
              <a:lnSpc>
                <a:spcPts val="900"/>
              </a:lnSpc>
              <a:defRPr sz="800">
                <a:solidFill>
                  <a:schemeClr val="accent6"/>
                </a:solidFill>
              </a:defRPr>
            </a:lvl1pPr>
          </a:lstStyle>
          <a:p>
            <a:pPr defTabSz="686166"/>
            <a:r>
              <a:rPr lang="en-GB" b="1" smtClean="0">
                <a:solidFill>
                  <a:srgbClr val="4F4C4D"/>
                </a:solidFill>
              </a:rPr>
              <a:t>Acute Kidney Injury and Care Homes </a:t>
            </a:r>
            <a:endParaRPr lang="en-GB" dirty="0">
              <a:solidFill>
                <a:srgbClr val="4F4C4D"/>
              </a:solidFill>
            </a:endParaRPr>
          </a:p>
        </p:txBody>
      </p:sp>
      <p:sp>
        <p:nvSpPr>
          <p:cNvPr id="6" name="Slide Number Placeholder 5"/>
          <p:cNvSpPr>
            <a:spLocks noGrp="1"/>
          </p:cNvSpPr>
          <p:nvPr>
            <p:ph type="sldNum" sz="quarter" idx="4"/>
          </p:nvPr>
        </p:nvSpPr>
        <p:spPr>
          <a:xfrm>
            <a:off x="7953865" y="6368406"/>
            <a:ext cx="208724" cy="365125"/>
          </a:xfrm>
          <a:prstGeom prst="rect">
            <a:avLst/>
          </a:prstGeom>
        </p:spPr>
        <p:txBody>
          <a:bodyPr vert="horz" lIns="0" tIns="0" rIns="0" bIns="0" rtlCol="0" anchor="t" anchorCtr="0"/>
          <a:lstStyle>
            <a:lvl1pPr algn="r">
              <a:lnSpc>
                <a:spcPts val="900"/>
              </a:lnSpc>
              <a:defRPr sz="800">
                <a:solidFill>
                  <a:schemeClr val="accent6"/>
                </a:solidFill>
              </a:defRPr>
            </a:lvl1pPr>
          </a:lstStyle>
          <a:p>
            <a:pPr defTabSz="686166"/>
            <a:r>
              <a:rPr lang="en-GB" b="1" dirty="0" smtClean="0">
                <a:solidFill>
                  <a:srgbClr val="F7991C"/>
                </a:solidFill>
                <a:latin typeface="Arial"/>
                <a:cs typeface="Arial"/>
              </a:rPr>
              <a:t>|</a:t>
            </a:r>
            <a:r>
              <a:rPr lang="en-GB" b="1" dirty="0" smtClean="0">
                <a:solidFill>
                  <a:srgbClr val="4F4C4D"/>
                </a:solidFill>
                <a:latin typeface="Arial"/>
                <a:cs typeface="Arial"/>
              </a:rPr>
              <a:t> </a:t>
            </a:r>
            <a:fld id="{2289BD24-5FBE-4872-92C9-E6006BF50BD7}" type="slidenum">
              <a:rPr lang="en-GB" b="1" smtClean="0">
                <a:solidFill>
                  <a:srgbClr val="4F4C4D"/>
                </a:solidFill>
              </a:rPr>
              <a:pPr defTabSz="686166"/>
              <a:t>‹#›</a:t>
            </a:fld>
            <a:endParaRPr lang="en-GB" b="1" dirty="0">
              <a:solidFill>
                <a:srgbClr val="4F4C4D"/>
              </a:solidFill>
            </a:endParaRPr>
          </a:p>
        </p:txBody>
      </p:sp>
    </p:spTree>
    <p:extLst>
      <p:ext uri="{BB962C8B-B14F-4D97-AF65-F5344CB8AC3E}">
        <p14:creationId xmlns:p14="http://schemas.microsoft.com/office/powerpoint/2010/main" val="246052871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hdr="0"/>
  <p:txStyles>
    <p:titleStyle>
      <a:lvl1pPr algn="l" defTabSz="686166" rtl="0" eaLnBrk="1" latinLnBrk="0" hangingPunct="1">
        <a:lnSpc>
          <a:spcPts val="3002"/>
        </a:lnSpc>
        <a:spcBef>
          <a:spcPct val="0"/>
        </a:spcBef>
        <a:buNone/>
        <a:defRPr sz="2400" b="1" kern="1200">
          <a:solidFill>
            <a:schemeClr val="tx2"/>
          </a:solidFill>
          <a:latin typeface="+mj-lt"/>
          <a:ea typeface="+mj-ea"/>
          <a:cs typeface="+mj-cs"/>
        </a:defRPr>
      </a:lvl1pPr>
    </p:titleStyle>
    <p:bodyStyle>
      <a:lvl1pPr marL="0" indent="0" algn="l" defTabSz="686166" rtl="0" eaLnBrk="1" latinLnBrk="0" hangingPunct="1">
        <a:lnSpc>
          <a:spcPts val="1351"/>
        </a:lnSpc>
        <a:spcBef>
          <a:spcPts val="0"/>
        </a:spcBef>
        <a:spcAft>
          <a:spcPts val="600"/>
        </a:spcAft>
        <a:buFont typeface="Arial" panose="020B0604020202020204" pitchFamily="34" charset="0"/>
        <a:buNone/>
        <a:defRPr sz="1500" kern="1200">
          <a:solidFill>
            <a:schemeClr val="accent6"/>
          </a:solidFill>
          <a:latin typeface="+mn-lt"/>
          <a:ea typeface="+mn-ea"/>
          <a:cs typeface="+mn-cs"/>
        </a:defRPr>
      </a:lvl1pPr>
      <a:lvl2pPr marL="164394" indent="-164394" algn="l" defTabSz="686166" rtl="0" eaLnBrk="1" latinLnBrk="0" hangingPunct="1">
        <a:lnSpc>
          <a:spcPts val="1351"/>
        </a:lnSpc>
        <a:spcBef>
          <a:spcPts val="0"/>
        </a:spcBef>
        <a:spcAft>
          <a:spcPts val="600"/>
        </a:spcAft>
        <a:buFontTx/>
        <a:buBlip>
          <a:blip r:embed="rId15"/>
        </a:buBlip>
        <a:defRPr sz="1500" kern="1200">
          <a:solidFill>
            <a:schemeClr val="accent6"/>
          </a:solidFill>
          <a:latin typeface="+mn-lt"/>
          <a:ea typeface="+mn-ea"/>
          <a:cs typeface="+mn-cs"/>
        </a:defRPr>
      </a:lvl2pPr>
      <a:lvl3pPr marL="320449" indent="-156055" algn="l" defTabSz="686166" rtl="0" eaLnBrk="1" latinLnBrk="0" hangingPunct="1">
        <a:lnSpc>
          <a:spcPts val="1351"/>
        </a:lnSpc>
        <a:spcBef>
          <a:spcPts val="0"/>
        </a:spcBef>
        <a:spcAft>
          <a:spcPts val="600"/>
        </a:spcAft>
        <a:buFont typeface="Arial" panose="020B0604020202020204" pitchFamily="34" charset="0"/>
        <a:buChar char="•"/>
        <a:defRPr sz="1400" kern="1200">
          <a:solidFill>
            <a:schemeClr val="accent6"/>
          </a:solidFill>
          <a:latin typeface="+mn-lt"/>
          <a:ea typeface="+mn-ea"/>
          <a:cs typeface="+mn-cs"/>
        </a:defRPr>
      </a:lvl3pPr>
      <a:lvl4pPr marL="499138" indent="-178689" algn="l" defTabSz="686166" rtl="0" eaLnBrk="1" latinLnBrk="0" hangingPunct="1">
        <a:lnSpc>
          <a:spcPts val="1351"/>
        </a:lnSpc>
        <a:spcBef>
          <a:spcPts val="0"/>
        </a:spcBef>
        <a:spcAft>
          <a:spcPts val="600"/>
        </a:spcAft>
        <a:buFont typeface="Arial" panose="020B0604020202020204" pitchFamily="34" charset="0"/>
        <a:buChar char="–"/>
        <a:defRPr sz="1400" kern="1200">
          <a:solidFill>
            <a:schemeClr val="accent6"/>
          </a:solidFill>
          <a:latin typeface="+mn-lt"/>
          <a:ea typeface="+mn-ea"/>
          <a:cs typeface="+mn-cs"/>
        </a:defRPr>
      </a:lvl4pPr>
      <a:lvl5pPr marL="673062" indent="-160820" algn="l" defTabSz="686166" rtl="0" eaLnBrk="1" latinLnBrk="0" hangingPunct="1">
        <a:lnSpc>
          <a:spcPts val="1351"/>
        </a:lnSpc>
        <a:spcBef>
          <a:spcPts val="0"/>
        </a:spcBef>
        <a:spcAft>
          <a:spcPts val="600"/>
        </a:spcAft>
        <a:buFont typeface="Arial" panose="020B0604020202020204" pitchFamily="34" charset="0"/>
        <a:buChar char="»"/>
        <a:defRPr sz="1400" kern="1200">
          <a:solidFill>
            <a:schemeClr val="accent6"/>
          </a:solidFill>
          <a:latin typeface="+mn-lt"/>
          <a:ea typeface="+mn-ea"/>
          <a:cs typeface="+mn-cs"/>
        </a:defRPr>
      </a:lvl5pPr>
      <a:lvl6pPr marL="1886956" indent="-171541" algn="l" defTabSz="6861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30039" indent="-171541" algn="l" defTabSz="6861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3122" indent="-171541" algn="l" defTabSz="6861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6204" indent="-171541" algn="l" defTabSz="6861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6166" rtl="0" eaLnBrk="1" latinLnBrk="0" hangingPunct="1">
        <a:defRPr sz="1400" kern="1200">
          <a:solidFill>
            <a:schemeClr val="tx1"/>
          </a:solidFill>
          <a:latin typeface="+mn-lt"/>
          <a:ea typeface="+mn-ea"/>
          <a:cs typeface="+mn-cs"/>
        </a:defRPr>
      </a:lvl1pPr>
      <a:lvl2pPr marL="343083" algn="l" defTabSz="686166" rtl="0" eaLnBrk="1" latinLnBrk="0" hangingPunct="1">
        <a:defRPr sz="1400" kern="1200">
          <a:solidFill>
            <a:schemeClr val="tx1"/>
          </a:solidFill>
          <a:latin typeface="+mn-lt"/>
          <a:ea typeface="+mn-ea"/>
          <a:cs typeface="+mn-cs"/>
        </a:defRPr>
      </a:lvl2pPr>
      <a:lvl3pPr marL="686166" algn="l" defTabSz="686166" rtl="0" eaLnBrk="1" latinLnBrk="0" hangingPunct="1">
        <a:defRPr sz="1400" kern="1200">
          <a:solidFill>
            <a:schemeClr val="tx1"/>
          </a:solidFill>
          <a:latin typeface="+mn-lt"/>
          <a:ea typeface="+mn-ea"/>
          <a:cs typeface="+mn-cs"/>
        </a:defRPr>
      </a:lvl3pPr>
      <a:lvl4pPr marL="1029249" algn="l" defTabSz="686166" rtl="0" eaLnBrk="1" latinLnBrk="0" hangingPunct="1">
        <a:defRPr sz="1400" kern="1200">
          <a:solidFill>
            <a:schemeClr val="tx1"/>
          </a:solidFill>
          <a:latin typeface="+mn-lt"/>
          <a:ea typeface="+mn-ea"/>
          <a:cs typeface="+mn-cs"/>
        </a:defRPr>
      </a:lvl4pPr>
      <a:lvl5pPr marL="1372332" algn="l" defTabSz="686166" rtl="0" eaLnBrk="1" latinLnBrk="0" hangingPunct="1">
        <a:defRPr sz="1400" kern="1200">
          <a:solidFill>
            <a:schemeClr val="tx1"/>
          </a:solidFill>
          <a:latin typeface="+mn-lt"/>
          <a:ea typeface="+mn-ea"/>
          <a:cs typeface="+mn-cs"/>
        </a:defRPr>
      </a:lvl5pPr>
      <a:lvl6pPr marL="1715414" algn="l" defTabSz="686166" rtl="0" eaLnBrk="1" latinLnBrk="0" hangingPunct="1">
        <a:defRPr sz="1400" kern="1200">
          <a:solidFill>
            <a:schemeClr val="tx1"/>
          </a:solidFill>
          <a:latin typeface="+mn-lt"/>
          <a:ea typeface="+mn-ea"/>
          <a:cs typeface="+mn-cs"/>
        </a:defRPr>
      </a:lvl6pPr>
      <a:lvl7pPr marL="2058497" algn="l" defTabSz="686166" rtl="0" eaLnBrk="1" latinLnBrk="0" hangingPunct="1">
        <a:defRPr sz="1400" kern="1200">
          <a:solidFill>
            <a:schemeClr val="tx1"/>
          </a:solidFill>
          <a:latin typeface="+mn-lt"/>
          <a:ea typeface="+mn-ea"/>
          <a:cs typeface="+mn-cs"/>
        </a:defRPr>
      </a:lvl7pPr>
      <a:lvl8pPr marL="2401580" algn="l" defTabSz="686166" rtl="0" eaLnBrk="1" latinLnBrk="0" hangingPunct="1">
        <a:defRPr sz="1400" kern="1200">
          <a:solidFill>
            <a:schemeClr val="tx1"/>
          </a:solidFill>
          <a:latin typeface="+mn-lt"/>
          <a:ea typeface="+mn-ea"/>
          <a:cs typeface="+mn-cs"/>
        </a:defRPr>
      </a:lvl8pPr>
      <a:lvl9pPr marL="2744663" algn="l" defTabSz="686166"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44000" y="622802"/>
            <a:ext cx="7106900" cy="384721"/>
          </a:xfrm>
          <a:prstGeom prst="rect">
            <a:avLst/>
          </a:prstGeom>
        </p:spPr>
        <p:txBody>
          <a:bodyPr vert="horz" wrap="square" lIns="0" tIns="0" rIns="0" bIns="0" rtlCol="0" anchor="t" anchorCtr="0">
            <a:spAutoFit/>
          </a:bodyPr>
          <a:lstStyle/>
          <a:p>
            <a:r>
              <a:rPr lang="en-US" smtClean="0"/>
              <a:t>Click to edit Master title style</a:t>
            </a:r>
            <a:endParaRPr lang="en-GB" dirty="0"/>
          </a:p>
        </p:txBody>
      </p:sp>
      <p:sp>
        <p:nvSpPr>
          <p:cNvPr id="3" name="Text Placeholder 2"/>
          <p:cNvSpPr>
            <a:spLocks noGrp="1"/>
          </p:cNvSpPr>
          <p:nvPr>
            <p:ph type="body" idx="1"/>
          </p:nvPr>
        </p:nvSpPr>
        <p:spPr>
          <a:xfrm>
            <a:off x="1055688" y="1600201"/>
            <a:ext cx="7106900" cy="4421087"/>
          </a:xfrm>
          <a:prstGeom prst="rect">
            <a:avLst/>
          </a:prstGeom>
        </p:spPr>
        <p:txBody>
          <a:bodyPr vert="horz" lIns="0" tIns="0" rIns="0" bIns="0" rtlCol="0" anchor="t"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7219328" y="6368419"/>
            <a:ext cx="719458" cy="365125"/>
          </a:xfrm>
          <a:prstGeom prst="rect">
            <a:avLst/>
          </a:prstGeom>
        </p:spPr>
        <p:txBody>
          <a:bodyPr vert="horz" lIns="0" tIns="0" rIns="0" bIns="0" rtlCol="0" anchor="t" anchorCtr="0"/>
          <a:lstStyle>
            <a:lvl1pPr algn="r">
              <a:lnSpc>
                <a:spcPts val="900"/>
              </a:lnSpc>
              <a:defRPr sz="800">
                <a:solidFill>
                  <a:schemeClr val="accent6"/>
                </a:solidFill>
              </a:defRPr>
            </a:lvl1pPr>
          </a:lstStyle>
          <a:p>
            <a:pPr defTabSz="686166"/>
            <a:fld id="{F32CA8FD-2002-407A-91F0-59787FEBC585}" type="datetime1">
              <a:rPr lang="en-US" smtClean="0">
                <a:solidFill>
                  <a:srgbClr val="4F4C4D"/>
                </a:solidFill>
              </a:rPr>
              <a:t>11/27/2018</a:t>
            </a:fld>
            <a:endParaRPr lang="en-GB" dirty="0">
              <a:solidFill>
                <a:srgbClr val="4F4C4D"/>
              </a:solidFill>
            </a:endParaRPr>
          </a:p>
        </p:txBody>
      </p:sp>
      <p:sp>
        <p:nvSpPr>
          <p:cNvPr id="5" name="Footer Placeholder 4"/>
          <p:cNvSpPr>
            <a:spLocks noGrp="1"/>
          </p:cNvSpPr>
          <p:nvPr>
            <p:ph type="ftr" sz="quarter" idx="3"/>
          </p:nvPr>
        </p:nvSpPr>
        <p:spPr>
          <a:xfrm>
            <a:off x="2087915" y="6368419"/>
            <a:ext cx="4915304" cy="365125"/>
          </a:xfrm>
          <a:prstGeom prst="rect">
            <a:avLst/>
          </a:prstGeom>
        </p:spPr>
        <p:txBody>
          <a:bodyPr vert="horz" lIns="0" tIns="0" rIns="0" bIns="0" rtlCol="0" anchor="t" anchorCtr="0"/>
          <a:lstStyle>
            <a:lvl1pPr algn="l">
              <a:lnSpc>
                <a:spcPts val="900"/>
              </a:lnSpc>
              <a:defRPr sz="800">
                <a:solidFill>
                  <a:schemeClr val="accent6"/>
                </a:solidFill>
              </a:defRPr>
            </a:lvl1pPr>
          </a:lstStyle>
          <a:p>
            <a:pPr defTabSz="686166"/>
            <a:r>
              <a:rPr lang="en-GB" b="1" smtClean="0">
                <a:solidFill>
                  <a:srgbClr val="4F4C4D"/>
                </a:solidFill>
              </a:rPr>
              <a:t>Acute Kidney Injury and Care Homes </a:t>
            </a:r>
            <a:endParaRPr lang="en-GB" dirty="0">
              <a:solidFill>
                <a:srgbClr val="4F4C4D"/>
              </a:solidFill>
            </a:endParaRPr>
          </a:p>
        </p:txBody>
      </p:sp>
      <p:sp>
        <p:nvSpPr>
          <p:cNvPr id="6" name="Slide Number Placeholder 5"/>
          <p:cNvSpPr>
            <a:spLocks noGrp="1"/>
          </p:cNvSpPr>
          <p:nvPr>
            <p:ph type="sldNum" sz="quarter" idx="4"/>
          </p:nvPr>
        </p:nvSpPr>
        <p:spPr>
          <a:xfrm>
            <a:off x="7953865" y="6368419"/>
            <a:ext cx="208724" cy="365125"/>
          </a:xfrm>
          <a:prstGeom prst="rect">
            <a:avLst/>
          </a:prstGeom>
        </p:spPr>
        <p:txBody>
          <a:bodyPr vert="horz" lIns="0" tIns="0" rIns="0" bIns="0" rtlCol="0" anchor="t" anchorCtr="0"/>
          <a:lstStyle>
            <a:lvl1pPr algn="r">
              <a:lnSpc>
                <a:spcPts val="900"/>
              </a:lnSpc>
              <a:defRPr sz="800">
                <a:solidFill>
                  <a:schemeClr val="accent6"/>
                </a:solidFill>
              </a:defRPr>
            </a:lvl1pPr>
          </a:lstStyle>
          <a:p>
            <a:pPr defTabSz="686166"/>
            <a:r>
              <a:rPr lang="en-GB" b="1" dirty="0" smtClean="0">
                <a:solidFill>
                  <a:srgbClr val="F7991C"/>
                </a:solidFill>
                <a:latin typeface="Arial"/>
                <a:cs typeface="Arial"/>
              </a:rPr>
              <a:t>|</a:t>
            </a:r>
            <a:r>
              <a:rPr lang="en-GB" b="1" dirty="0" smtClean="0">
                <a:solidFill>
                  <a:srgbClr val="4F4C4D"/>
                </a:solidFill>
                <a:latin typeface="Arial"/>
                <a:cs typeface="Arial"/>
              </a:rPr>
              <a:t> </a:t>
            </a:r>
            <a:fld id="{2289BD24-5FBE-4872-92C9-E6006BF50BD7}" type="slidenum">
              <a:rPr lang="en-GB" b="1" smtClean="0">
                <a:solidFill>
                  <a:srgbClr val="4F4C4D"/>
                </a:solidFill>
              </a:rPr>
              <a:pPr defTabSz="686166"/>
              <a:t>‹#›</a:t>
            </a:fld>
            <a:endParaRPr lang="en-GB" b="1" dirty="0">
              <a:solidFill>
                <a:srgbClr val="4F4C4D"/>
              </a:solidFill>
            </a:endParaRPr>
          </a:p>
        </p:txBody>
      </p:sp>
    </p:spTree>
    <p:extLst>
      <p:ext uri="{BB962C8B-B14F-4D97-AF65-F5344CB8AC3E}">
        <p14:creationId xmlns:p14="http://schemas.microsoft.com/office/powerpoint/2010/main" val="295587022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hf hdr="0"/>
  <p:txStyles>
    <p:titleStyle>
      <a:lvl1pPr algn="l" defTabSz="686166" rtl="0" eaLnBrk="1" latinLnBrk="0" hangingPunct="1">
        <a:lnSpc>
          <a:spcPts val="3002"/>
        </a:lnSpc>
        <a:spcBef>
          <a:spcPct val="0"/>
        </a:spcBef>
        <a:buNone/>
        <a:defRPr sz="2400" b="1" kern="1200">
          <a:solidFill>
            <a:schemeClr val="tx2"/>
          </a:solidFill>
          <a:latin typeface="+mj-lt"/>
          <a:ea typeface="+mj-ea"/>
          <a:cs typeface="+mj-cs"/>
        </a:defRPr>
      </a:lvl1pPr>
    </p:titleStyle>
    <p:bodyStyle>
      <a:lvl1pPr marL="0" indent="0" algn="l" defTabSz="686166" rtl="0" eaLnBrk="1" latinLnBrk="0" hangingPunct="1">
        <a:lnSpc>
          <a:spcPts val="1351"/>
        </a:lnSpc>
        <a:spcBef>
          <a:spcPts val="0"/>
        </a:spcBef>
        <a:spcAft>
          <a:spcPts val="600"/>
        </a:spcAft>
        <a:buFont typeface="Arial" panose="020B0604020202020204" pitchFamily="34" charset="0"/>
        <a:buNone/>
        <a:defRPr sz="1500" kern="1200">
          <a:solidFill>
            <a:schemeClr val="accent6"/>
          </a:solidFill>
          <a:latin typeface="+mn-lt"/>
          <a:ea typeface="+mn-ea"/>
          <a:cs typeface="+mn-cs"/>
        </a:defRPr>
      </a:lvl1pPr>
      <a:lvl2pPr marL="164394" indent="-164394" algn="l" defTabSz="686166" rtl="0" eaLnBrk="1" latinLnBrk="0" hangingPunct="1">
        <a:lnSpc>
          <a:spcPts val="1351"/>
        </a:lnSpc>
        <a:spcBef>
          <a:spcPts val="0"/>
        </a:spcBef>
        <a:spcAft>
          <a:spcPts val="600"/>
        </a:spcAft>
        <a:buFontTx/>
        <a:buBlip>
          <a:blip r:embed="rId15"/>
        </a:buBlip>
        <a:defRPr sz="1500" kern="1200">
          <a:solidFill>
            <a:schemeClr val="accent6"/>
          </a:solidFill>
          <a:latin typeface="+mn-lt"/>
          <a:ea typeface="+mn-ea"/>
          <a:cs typeface="+mn-cs"/>
        </a:defRPr>
      </a:lvl2pPr>
      <a:lvl3pPr marL="320449" indent="-156055" algn="l" defTabSz="686166" rtl="0" eaLnBrk="1" latinLnBrk="0" hangingPunct="1">
        <a:lnSpc>
          <a:spcPts val="1351"/>
        </a:lnSpc>
        <a:spcBef>
          <a:spcPts val="0"/>
        </a:spcBef>
        <a:spcAft>
          <a:spcPts val="600"/>
        </a:spcAft>
        <a:buFont typeface="Arial" panose="020B0604020202020204" pitchFamily="34" charset="0"/>
        <a:buChar char="•"/>
        <a:defRPr sz="1400" kern="1200">
          <a:solidFill>
            <a:schemeClr val="accent6"/>
          </a:solidFill>
          <a:latin typeface="+mn-lt"/>
          <a:ea typeface="+mn-ea"/>
          <a:cs typeface="+mn-cs"/>
        </a:defRPr>
      </a:lvl3pPr>
      <a:lvl4pPr marL="499138" indent="-178689" algn="l" defTabSz="686166" rtl="0" eaLnBrk="1" latinLnBrk="0" hangingPunct="1">
        <a:lnSpc>
          <a:spcPts val="1351"/>
        </a:lnSpc>
        <a:spcBef>
          <a:spcPts val="0"/>
        </a:spcBef>
        <a:spcAft>
          <a:spcPts val="600"/>
        </a:spcAft>
        <a:buFont typeface="Arial" panose="020B0604020202020204" pitchFamily="34" charset="0"/>
        <a:buChar char="–"/>
        <a:defRPr sz="1400" kern="1200">
          <a:solidFill>
            <a:schemeClr val="accent6"/>
          </a:solidFill>
          <a:latin typeface="+mn-lt"/>
          <a:ea typeface="+mn-ea"/>
          <a:cs typeface="+mn-cs"/>
        </a:defRPr>
      </a:lvl4pPr>
      <a:lvl5pPr marL="673062" indent="-160820" algn="l" defTabSz="686166" rtl="0" eaLnBrk="1" latinLnBrk="0" hangingPunct="1">
        <a:lnSpc>
          <a:spcPts val="1351"/>
        </a:lnSpc>
        <a:spcBef>
          <a:spcPts val="0"/>
        </a:spcBef>
        <a:spcAft>
          <a:spcPts val="600"/>
        </a:spcAft>
        <a:buFont typeface="Arial" panose="020B0604020202020204" pitchFamily="34" charset="0"/>
        <a:buChar char="»"/>
        <a:defRPr sz="1400" kern="1200">
          <a:solidFill>
            <a:schemeClr val="accent6"/>
          </a:solidFill>
          <a:latin typeface="+mn-lt"/>
          <a:ea typeface="+mn-ea"/>
          <a:cs typeface="+mn-cs"/>
        </a:defRPr>
      </a:lvl5pPr>
      <a:lvl6pPr marL="1886956" indent="-171541" algn="l" defTabSz="6861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30039" indent="-171541" algn="l" defTabSz="6861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3122" indent="-171541" algn="l" defTabSz="6861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6204" indent="-171541" algn="l" defTabSz="6861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6166" rtl="0" eaLnBrk="1" latinLnBrk="0" hangingPunct="1">
        <a:defRPr sz="1400" kern="1200">
          <a:solidFill>
            <a:schemeClr val="tx1"/>
          </a:solidFill>
          <a:latin typeface="+mn-lt"/>
          <a:ea typeface="+mn-ea"/>
          <a:cs typeface="+mn-cs"/>
        </a:defRPr>
      </a:lvl1pPr>
      <a:lvl2pPr marL="343083" algn="l" defTabSz="686166" rtl="0" eaLnBrk="1" latinLnBrk="0" hangingPunct="1">
        <a:defRPr sz="1400" kern="1200">
          <a:solidFill>
            <a:schemeClr val="tx1"/>
          </a:solidFill>
          <a:latin typeface="+mn-lt"/>
          <a:ea typeface="+mn-ea"/>
          <a:cs typeface="+mn-cs"/>
        </a:defRPr>
      </a:lvl2pPr>
      <a:lvl3pPr marL="686166" algn="l" defTabSz="686166" rtl="0" eaLnBrk="1" latinLnBrk="0" hangingPunct="1">
        <a:defRPr sz="1400" kern="1200">
          <a:solidFill>
            <a:schemeClr val="tx1"/>
          </a:solidFill>
          <a:latin typeface="+mn-lt"/>
          <a:ea typeface="+mn-ea"/>
          <a:cs typeface="+mn-cs"/>
        </a:defRPr>
      </a:lvl3pPr>
      <a:lvl4pPr marL="1029249" algn="l" defTabSz="686166" rtl="0" eaLnBrk="1" latinLnBrk="0" hangingPunct="1">
        <a:defRPr sz="1400" kern="1200">
          <a:solidFill>
            <a:schemeClr val="tx1"/>
          </a:solidFill>
          <a:latin typeface="+mn-lt"/>
          <a:ea typeface="+mn-ea"/>
          <a:cs typeface="+mn-cs"/>
        </a:defRPr>
      </a:lvl4pPr>
      <a:lvl5pPr marL="1372332" algn="l" defTabSz="686166" rtl="0" eaLnBrk="1" latinLnBrk="0" hangingPunct="1">
        <a:defRPr sz="1400" kern="1200">
          <a:solidFill>
            <a:schemeClr val="tx1"/>
          </a:solidFill>
          <a:latin typeface="+mn-lt"/>
          <a:ea typeface="+mn-ea"/>
          <a:cs typeface="+mn-cs"/>
        </a:defRPr>
      </a:lvl5pPr>
      <a:lvl6pPr marL="1715414" algn="l" defTabSz="686166" rtl="0" eaLnBrk="1" latinLnBrk="0" hangingPunct="1">
        <a:defRPr sz="1400" kern="1200">
          <a:solidFill>
            <a:schemeClr val="tx1"/>
          </a:solidFill>
          <a:latin typeface="+mn-lt"/>
          <a:ea typeface="+mn-ea"/>
          <a:cs typeface="+mn-cs"/>
        </a:defRPr>
      </a:lvl6pPr>
      <a:lvl7pPr marL="2058497" algn="l" defTabSz="686166" rtl="0" eaLnBrk="1" latinLnBrk="0" hangingPunct="1">
        <a:defRPr sz="1400" kern="1200">
          <a:solidFill>
            <a:schemeClr val="tx1"/>
          </a:solidFill>
          <a:latin typeface="+mn-lt"/>
          <a:ea typeface="+mn-ea"/>
          <a:cs typeface="+mn-cs"/>
        </a:defRPr>
      </a:lvl7pPr>
      <a:lvl8pPr marL="2401580" algn="l" defTabSz="686166" rtl="0" eaLnBrk="1" latinLnBrk="0" hangingPunct="1">
        <a:defRPr sz="1400" kern="1200">
          <a:solidFill>
            <a:schemeClr val="tx1"/>
          </a:solidFill>
          <a:latin typeface="+mn-lt"/>
          <a:ea typeface="+mn-ea"/>
          <a:cs typeface="+mn-cs"/>
        </a:defRPr>
      </a:lvl8pPr>
      <a:lvl9pPr marL="2744663" algn="l" defTabSz="686166"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jpg"/></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43.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33.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comments" Target="../comments/comment3.xml"/></Relationships>
</file>

<file path=ppt/slides/_rels/slide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image" Target="../media/image46.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9.xml"/><Relationship Id="rId4" Type="http://schemas.openxmlformats.org/officeDocument/2006/relationships/image" Target="../media/image51.png"/></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2.png"/><Relationship Id="rId1" Type="http://schemas.openxmlformats.org/officeDocument/2006/relationships/slideLayout" Target="../slideLayouts/slideLayout19.xml"/><Relationship Id="rId4" Type="http://schemas.openxmlformats.org/officeDocument/2006/relationships/image" Target="../media/image51.png"/></Relationships>
</file>

<file path=ppt/slides/_rels/slide2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hyperlink" Target="http://jbfitnesssystems.com/eddie-vendetta-part-2/" TargetMode="Externa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7.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31.jpeg"/></Relationships>
</file>

<file path=ppt/slides/_rels/slide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hyperlink" Target="https://www.thinkkidneys.nhs.uk/" TargetMode="External"/><Relationship Id="rId2" Type="http://schemas.openxmlformats.org/officeDocument/2006/relationships/image" Target="../media/image34.jpeg"/><Relationship Id="rId1" Type="http://schemas.openxmlformats.org/officeDocument/2006/relationships/slideLayout" Target="../slideLayouts/slideLayout15.xml"/><Relationship Id="rId4" Type="http://schemas.openxmlformats.org/officeDocument/2006/relationships/hyperlink" Target="https://www.thinkkidneys.nhs.uk/campaig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normAutofit/>
          </a:bodyPr>
          <a:lstStyle/>
          <a:p>
            <a:pPr>
              <a:lnSpc>
                <a:spcPct val="100000"/>
              </a:lnSpc>
            </a:pPr>
            <a:endParaRPr lang="en-GB" dirty="0" smtClean="0"/>
          </a:p>
          <a:p>
            <a:pPr lvl="0" algn="ctr">
              <a:lnSpc>
                <a:spcPct val="100000"/>
              </a:lnSpc>
            </a:pPr>
            <a:endParaRPr lang="en-GB" sz="4600" b="0" dirty="0" smtClean="0">
              <a:solidFill>
                <a:prstClr val="white"/>
              </a:solidFill>
              <a:ea typeface="Calibri"/>
            </a:endParaRPr>
          </a:p>
          <a:p>
            <a:pPr lvl="0" algn="ctr">
              <a:lnSpc>
                <a:spcPct val="100000"/>
              </a:lnSpc>
            </a:pPr>
            <a:r>
              <a:rPr lang="en-GB" sz="4600" b="0" dirty="0" smtClean="0">
                <a:solidFill>
                  <a:prstClr val="white"/>
                </a:solidFill>
                <a:ea typeface="Calibri"/>
              </a:rPr>
              <a:t>Acute </a:t>
            </a:r>
            <a:r>
              <a:rPr lang="en-GB" sz="4600" b="0" dirty="0">
                <a:solidFill>
                  <a:prstClr val="white"/>
                </a:solidFill>
                <a:ea typeface="Calibri"/>
              </a:rPr>
              <a:t>Kidney Injury and </a:t>
            </a:r>
            <a:r>
              <a:rPr lang="en-GB" sz="4600" b="0" dirty="0" smtClean="0">
                <a:solidFill>
                  <a:prstClr val="white"/>
                </a:solidFill>
                <a:ea typeface="Calibri"/>
              </a:rPr>
              <a:t>Care Homes</a:t>
            </a:r>
          </a:p>
          <a:p>
            <a:pPr lvl="0" algn="ctr">
              <a:lnSpc>
                <a:spcPct val="100000"/>
              </a:lnSpc>
            </a:pPr>
            <a:endParaRPr lang="en-GB" sz="4600" b="0" dirty="0" smtClean="0">
              <a:solidFill>
                <a:prstClr val="white"/>
              </a:solidFill>
              <a:ea typeface="Calibri"/>
            </a:endParaRPr>
          </a:p>
          <a:p>
            <a:pPr lvl="0" algn="ctr">
              <a:lnSpc>
                <a:spcPct val="100000"/>
              </a:lnSpc>
            </a:pPr>
            <a:r>
              <a:rPr lang="en-GB" sz="2400" b="0" dirty="0" smtClean="0">
                <a:solidFill>
                  <a:prstClr val="white"/>
                </a:solidFill>
                <a:ea typeface="Calibri"/>
              </a:rPr>
              <a:t>Revised November 2018</a:t>
            </a:r>
          </a:p>
          <a:p>
            <a:pPr lvl="0" algn="ctr">
              <a:lnSpc>
                <a:spcPct val="100000"/>
              </a:lnSpc>
            </a:pPr>
            <a:endParaRPr lang="en-GB" dirty="0"/>
          </a:p>
        </p:txBody>
      </p:sp>
    </p:spTree>
    <p:extLst>
      <p:ext uri="{BB962C8B-B14F-4D97-AF65-F5344CB8AC3E}">
        <p14:creationId xmlns:p14="http://schemas.microsoft.com/office/powerpoint/2010/main" val="29492665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1693861"/>
            <a:ext cx="2664296" cy="3779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044001" y="620688"/>
            <a:ext cx="7133833" cy="369781"/>
          </a:xfrm>
        </p:spPr>
        <p:txBody>
          <a:bodyPr/>
          <a:lstStyle/>
          <a:p>
            <a:r>
              <a:rPr lang="en-GB" dirty="0" smtClean="0"/>
              <a:t>Causes of AKI</a:t>
            </a:r>
            <a:endParaRPr lang="en-GB" dirty="0"/>
          </a:p>
        </p:txBody>
      </p:sp>
      <p:sp>
        <p:nvSpPr>
          <p:cNvPr id="3" name="Content Placeholder 2"/>
          <p:cNvSpPr>
            <a:spLocks noGrp="1"/>
          </p:cNvSpPr>
          <p:nvPr>
            <p:ph idx="1"/>
          </p:nvPr>
        </p:nvSpPr>
        <p:spPr>
          <a:xfrm>
            <a:off x="899592" y="1340768"/>
            <a:ext cx="3667004" cy="4524043"/>
          </a:xfrm>
        </p:spPr>
        <p:txBody>
          <a:bodyPr>
            <a:normAutofit/>
          </a:bodyPr>
          <a:lstStyle/>
          <a:p>
            <a:pPr>
              <a:lnSpc>
                <a:spcPct val="100000"/>
              </a:lnSpc>
            </a:pPr>
            <a:r>
              <a:rPr lang="en-GB" sz="1900" dirty="0" smtClean="0"/>
              <a:t>Pre Renal (before the kidneys)</a:t>
            </a:r>
          </a:p>
          <a:p>
            <a:pPr marL="68580" indent="0">
              <a:lnSpc>
                <a:spcPct val="100000"/>
              </a:lnSpc>
              <a:buNone/>
            </a:pPr>
            <a:endParaRPr lang="en-GB" sz="1900" u="sng" dirty="0"/>
          </a:p>
          <a:p>
            <a:pPr lvl="1">
              <a:lnSpc>
                <a:spcPct val="100000"/>
              </a:lnSpc>
            </a:pPr>
            <a:r>
              <a:rPr lang="en-GB" sz="1900" dirty="0" smtClean="0"/>
              <a:t>  Most common cause of AKI</a:t>
            </a:r>
          </a:p>
          <a:p>
            <a:pPr lvl="1">
              <a:lnSpc>
                <a:spcPct val="100000"/>
              </a:lnSpc>
            </a:pPr>
            <a:r>
              <a:rPr lang="en-GB" sz="1900" dirty="0" smtClean="0"/>
              <a:t>  Disruption of blood flow to </a:t>
            </a:r>
            <a:r>
              <a:rPr lang="en-GB" sz="1900" dirty="0"/>
              <a:t>the </a:t>
            </a:r>
            <a:r>
              <a:rPr lang="en-GB" sz="1900" dirty="0" smtClean="0"/>
              <a:t>   kidney</a:t>
            </a:r>
          </a:p>
          <a:p>
            <a:pPr lvl="1">
              <a:lnSpc>
                <a:spcPct val="100000"/>
              </a:lnSpc>
            </a:pPr>
            <a:endParaRPr lang="en-GB" sz="1900" dirty="0"/>
          </a:p>
          <a:p>
            <a:pPr marL="0" lvl="1" indent="0">
              <a:lnSpc>
                <a:spcPct val="100000"/>
              </a:lnSpc>
              <a:buNone/>
            </a:pPr>
            <a:r>
              <a:rPr lang="en-GB" sz="1900" dirty="0" smtClean="0"/>
              <a:t>For example:</a:t>
            </a:r>
          </a:p>
          <a:p>
            <a:pPr lvl="1">
              <a:lnSpc>
                <a:spcPct val="100000"/>
              </a:lnSpc>
            </a:pPr>
            <a:r>
              <a:rPr lang="en-GB" sz="1900" dirty="0" smtClean="0"/>
              <a:t>  Low blood pressure (dehydration)</a:t>
            </a:r>
          </a:p>
          <a:p>
            <a:pPr lvl="1">
              <a:lnSpc>
                <a:spcPct val="100000"/>
              </a:lnSpc>
            </a:pPr>
            <a:r>
              <a:rPr lang="en-GB" sz="1900" dirty="0" smtClean="0"/>
              <a:t>  Heart Failure</a:t>
            </a:r>
          </a:p>
          <a:p>
            <a:pPr lvl="1">
              <a:lnSpc>
                <a:spcPct val="100000"/>
              </a:lnSpc>
            </a:pPr>
            <a:r>
              <a:rPr lang="en-GB" sz="1900" dirty="0" smtClean="0"/>
              <a:t>  Low blood volume </a:t>
            </a:r>
            <a:r>
              <a:rPr lang="en-GB" sz="1900" dirty="0" smtClean="0"/>
              <a:t>(dehydration)</a:t>
            </a:r>
          </a:p>
          <a:p>
            <a:pPr lvl="1">
              <a:lnSpc>
                <a:spcPct val="100000"/>
              </a:lnSpc>
            </a:pPr>
            <a:r>
              <a:rPr lang="en-GB" sz="1900" dirty="0" smtClean="0"/>
              <a:t>  Infection</a:t>
            </a:r>
            <a:r>
              <a:rPr lang="en-GB" sz="1900" dirty="0"/>
              <a:t>, causing </a:t>
            </a:r>
            <a:r>
              <a:rPr lang="en-GB" sz="1900" dirty="0"/>
              <a:t>low BP</a:t>
            </a:r>
          </a:p>
        </p:txBody>
      </p:sp>
      <p:sp>
        <p:nvSpPr>
          <p:cNvPr id="7" name="Date Placeholder 6"/>
          <p:cNvSpPr>
            <a:spLocks noGrp="1"/>
          </p:cNvSpPr>
          <p:nvPr>
            <p:ph type="dt" sz="half" idx="10"/>
          </p:nvPr>
        </p:nvSpPr>
        <p:spPr/>
        <p:txBody>
          <a:bodyPr/>
          <a:lstStyle/>
          <a:p>
            <a:fld id="{2AC82993-FEB6-497A-9A26-FD7B088FDAD2}" type="datetime1">
              <a:rPr lang="en-US" smtClean="0">
                <a:solidFill>
                  <a:srgbClr val="4F4C4D"/>
                </a:solidFill>
              </a:rPr>
              <a:t>11/27/2018</a:t>
            </a:fld>
            <a:endParaRPr lang="en-GB" dirty="0">
              <a:solidFill>
                <a:srgbClr val="4F4C4D"/>
              </a:solidFill>
            </a:endParaRPr>
          </a:p>
        </p:txBody>
      </p:sp>
      <p:sp>
        <p:nvSpPr>
          <p:cNvPr id="8" name="Footer Placeholder 7"/>
          <p:cNvSpPr>
            <a:spLocks noGrp="1"/>
          </p:cNvSpPr>
          <p:nvPr>
            <p:ph type="ftr" sz="quarter" idx="11"/>
          </p:nvPr>
        </p:nvSpPr>
        <p:spPr/>
        <p:txBody>
          <a:bodyPr/>
          <a:lstStyle/>
          <a:p>
            <a:r>
              <a:rPr lang="en-GB" smtClean="0">
                <a:solidFill>
                  <a:srgbClr val="4F4C4D"/>
                </a:solidFill>
              </a:rPr>
              <a:t>Acute Kidney Injury and Care Homes </a:t>
            </a:r>
            <a:endParaRPr lang="en-GB" dirty="0">
              <a:solidFill>
                <a:srgbClr val="4F4C4D"/>
              </a:solidFill>
            </a:endParaRPr>
          </a:p>
        </p:txBody>
      </p:sp>
      <p:sp>
        <p:nvSpPr>
          <p:cNvPr id="9" name="Slide Number Placeholder 8"/>
          <p:cNvSpPr>
            <a:spLocks noGrp="1"/>
          </p:cNvSpPr>
          <p:nvPr>
            <p:ph type="sldNum" sz="quarter" idx="12"/>
          </p:nvPr>
        </p:nvSpPr>
        <p:spPr/>
        <p:txBody>
          <a:bodyPr/>
          <a:lstStyle/>
          <a:p>
            <a:r>
              <a:rPr lang="en-GB" b="1" smtClean="0">
                <a:solidFill>
                  <a:srgbClr val="F7991C"/>
                </a:solidFill>
                <a:latin typeface="Arial"/>
                <a:cs typeface="Arial"/>
              </a:rPr>
              <a:t>|</a:t>
            </a:r>
            <a:r>
              <a:rPr lang="en-GB" b="1" smtClean="0">
                <a:solidFill>
                  <a:srgbClr val="4F4C4D"/>
                </a:solidFill>
                <a:latin typeface="Arial"/>
                <a:cs typeface="Arial"/>
              </a:rPr>
              <a:t> </a:t>
            </a:r>
            <a:fld id="{2289BD24-5FBE-4872-92C9-E6006BF50BD7}" type="slidenum">
              <a:rPr lang="en-GB" b="1" smtClean="0">
                <a:solidFill>
                  <a:srgbClr val="4F4C4D"/>
                </a:solidFill>
              </a:rPr>
              <a:pPr/>
              <a:t>10</a:t>
            </a:fld>
            <a:endParaRPr lang="en-GB" b="1" dirty="0">
              <a:solidFill>
                <a:srgbClr val="4F4C4D"/>
              </a:solidFill>
            </a:endParaRPr>
          </a:p>
        </p:txBody>
      </p:sp>
      <p:sp>
        <p:nvSpPr>
          <p:cNvPr id="10" name="Oval 9"/>
          <p:cNvSpPr/>
          <p:nvPr/>
        </p:nvSpPr>
        <p:spPr>
          <a:xfrm>
            <a:off x="6552220" y="3933056"/>
            <a:ext cx="288032" cy="28803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Connector 11"/>
          <p:cNvCxnSpPr>
            <a:endCxn id="10" idx="1"/>
          </p:cNvCxnSpPr>
          <p:nvPr/>
        </p:nvCxnSpPr>
        <p:spPr>
          <a:xfrm>
            <a:off x="4211960" y="1988840"/>
            <a:ext cx="2382441" cy="198639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36408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001" y="620688"/>
            <a:ext cx="7133833" cy="369781"/>
          </a:xfrm>
        </p:spPr>
        <p:txBody>
          <a:bodyPr/>
          <a:lstStyle/>
          <a:p>
            <a:r>
              <a:rPr lang="en-GB" dirty="0" smtClean="0"/>
              <a:t>Causes of AKI</a:t>
            </a:r>
            <a:endParaRPr lang="en-GB" dirty="0"/>
          </a:p>
        </p:txBody>
      </p:sp>
      <p:sp>
        <p:nvSpPr>
          <p:cNvPr id="3" name="Content Placeholder 2"/>
          <p:cNvSpPr>
            <a:spLocks noGrp="1"/>
          </p:cNvSpPr>
          <p:nvPr>
            <p:ph idx="1"/>
          </p:nvPr>
        </p:nvSpPr>
        <p:spPr>
          <a:xfrm>
            <a:off x="885946" y="1677602"/>
            <a:ext cx="3758062" cy="4199672"/>
          </a:xfrm>
        </p:spPr>
        <p:txBody>
          <a:bodyPr>
            <a:normAutofit/>
          </a:bodyPr>
          <a:lstStyle/>
          <a:p>
            <a:pPr marL="0">
              <a:lnSpc>
                <a:spcPct val="100000"/>
              </a:lnSpc>
            </a:pPr>
            <a:r>
              <a:rPr lang="en-GB" sz="1900" dirty="0" smtClean="0"/>
              <a:t>Intrinsic (inside the kidneys)</a:t>
            </a:r>
          </a:p>
          <a:p>
            <a:pPr lvl="1">
              <a:lnSpc>
                <a:spcPct val="100000"/>
              </a:lnSpc>
            </a:pPr>
            <a:r>
              <a:rPr lang="en-GB" sz="1900" dirty="0" smtClean="0"/>
              <a:t>  Damage </a:t>
            </a:r>
            <a:r>
              <a:rPr lang="en-GB" sz="1900" dirty="0"/>
              <a:t>to the kidney itself</a:t>
            </a:r>
          </a:p>
          <a:p>
            <a:pPr marL="0" lvl="1" indent="0">
              <a:lnSpc>
                <a:spcPct val="100000"/>
              </a:lnSpc>
              <a:buNone/>
            </a:pPr>
            <a:endParaRPr lang="en-GB" sz="1900" dirty="0" smtClean="0"/>
          </a:p>
          <a:p>
            <a:pPr marL="0" lvl="1" indent="0">
              <a:lnSpc>
                <a:spcPct val="100000"/>
              </a:lnSpc>
              <a:buNone/>
            </a:pPr>
            <a:r>
              <a:rPr lang="en-GB" sz="1900" dirty="0" smtClean="0"/>
              <a:t>For </a:t>
            </a:r>
            <a:r>
              <a:rPr lang="en-GB" sz="1900" dirty="0"/>
              <a:t>example:</a:t>
            </a:r>
          </a:p>
          <a:p>
            <a:pPr lvl="1">
              <a:lnSpc>
                <a:spcPct val="100000"/>
              </a:lnSpc>
            </a:pPr>
            <a:r>
              <a:rPr lang="en-GB" sz="1900" dirty="0" smtClean="0"/>
              <a:t>  </a:t>
            </a:r>
            <a:r>
              <a:rPr lang="en-GB" sz="1900" dirty="0"/>
              <a:t>inflammation of kidney </a:t>
            </a:r>
            <a:r>
              <a:rPr lang="en-GB" sz="1900" dirty="0" smtClean="0"/>
              <a:t>cells inside </a:t>
            </a:r>
            <a:r>
              <a:rPr lang="en-GB" sz="1900" dirty="0"/>
              <a:t>the </a:t>
            </a:r>
            <a:r>
              <a:rPr lang="en-GB" sz="1900" dirty="0" smtClean="0"/>
              <a:t>kidneys </a:t>
            </a:r>
            <a:r>
              <a:rPr lang="en-GB" sz="1900" dirty="0"/>
              <a:t>(Glomerulonephritis)</a:t>
            </a:r>
          </a:p>
          <a:p>
            <a:pPr lvl="1">
              <a:lnSpc>
                <a:spcPct val="100000"/>
              </a:lnSpc>
            </a:pPr>
            <a:endParaRPr lang="en-GB" sz="1900" dirty="0" smtClean="0"/>
          </a:p>
          <a:p>
            <a:pPr lvl="1">
              <a:lnSpc>
                <a:spcPct val="100000"/>
              </a:lnSpc>
            </a:pPr>
            <a:r>
              <a:rPr lang="en-GB" sz="1900" dirty="0" smtClean="0"/>
              <a:t>  Damage to the kidney cells (Acute tubular Necrosis)</a:t>
            </a:r>
          </a:p>
          <a:p>
            <a:pPr marL="68580" indent="0">
              <a:lnSpc>
                <a:spcPct val="100000"/>
              </a:lnSpc>
              <a:buNone/>
            </a:pPr>
            <a:endParaRPr lang="en-GB" sz="19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4088" y="2492896"/>
            <a:ext cx="3323790" cy="2592287"/>
          </a:xfrm>
          <a:prstGeom prst="rect">
            <a:avLst/>
          </a:prstGeom>
        </p:spPr>
      </p:pic>
      <p:sp>
        <p:nvSpPr>
          <p:cNvPr id="5" name="Date Placeholder 4"/>
          <p:cNvSpPr>
            <a:spLocks noGrp="1"/>
          </p:cNvSpPr>
          <p:nvPr>
            <p:ph type="dt" sz="half" idx="10"/>
          </p:nvPr>
        </p:nvSpPr>
        <p:spPr/>
        <p:txBody>
          <a:bodyPr/>
          <a:lstStyle/>
          <a:p>
            <a:fld id="{D76507BF-0524-44C0-99BD-DA4ECF28FA20}" type="datetime1">
              <a:rPr lang="en-US" smtClean="0">
                <a:solidFill>
                  <a:srgbClr val="4F4C4D"/>
                </a:solidFill>
              </a:rPr>
              <a:t>11/27/2018</a:t>
            </a:fld>
            <a:endParaRPr lang="en-GB" dirty="0">
              <a:solidFill>
                <a:srgbClr val="4F4C4D"/>
              </a:solidFill>
            </a:endParaRPr>
          </a:p>
        </p:txBody>
      </p:sp>
      <p:sp>
        <p:nvSpPr>
          <p:cNvPr id="6" name="Footer Placeholder 5"/>
          <p:cNvSpPr>
            <a:spLocks noGrp="1"/>
          </p:cNvSpPr>
          <p:nvPr>
            <p:ph type="ftr" sz="quarter" idx="11"/>
          </p:nvPr>
        </p:nvSpPr>
        <p:spPr/>
        <p:txBody>
          <a:bodyPr/>
          <a:lstStyle/>
          <a:p>
            <a:r>
              <a:rPr lang="en-GB" smtClean="0">
                <a:solidFill>
                  <a:srgbClr val="4F4C4D"/>
                </a:solidFill>
              </a:rPr>
              <a:t>Acute Kidney Injury and Care Homes </a:t>
            </a:r>
            <a:endParaRPr lang="en-GB" dirty="0">
              <a:solidFill>
                <a:srgbClr val="4F4C4D"/>
              </a:solidFill>
            </a:endParaRPr>
          </a:p>
        </p:txBody>
      </p:sp>
      <p:sp>
        <p:nvSpPr>
          <p:cNvPr id="7" name="Slide Number Placeholder 6"/>
          <p:cNvSpPr>
            <a:spLocks noGrp="1"/>
          </p:cNvSpPr>
          <p:nvPr>
            <p:ph type="sldNum" sz="quarter" idx="12"/>
          </p:nvPr>
        </p:nvSpPr>
        <p:spPr/>
        <p:txBody>
          <a:bodyPr/>
          <a:lstStyle/>
          <a:p>
            <a:r>
              <a:rPr lang="en-GB" b="1" smtClean="0">
                <a:solidFill>
                  <a:srgbClr val="F7991C"/>
                </a:solidFill>
                <a:latin typeface="Arial"/>
                <a:cs typeface="Arial"/>
              </a:rPr>
              <a:t>|</a:t>
            </a:r>
            <a:r>
              <a:rPr lang="en-GB" b="1" smtClean="0">
                <a:solidFill>
                  <a:srgbClr val="4F4C4D"/>
                </a:solidFill>
                <a:latin typeface="Arial"/>
                <a:cs typeface="Arial"/>
              </a:rPr>
              <a:t> </a:t>
            </a:r>
            <a:fld id="{2289BD24-5FBE-4872-92C9-E6006BF50BD7}" type="slidenum">
              <a:rPr lang="en-GB" b="1" smtClean="0">
                <a:solidFill>
                  <a:srgbClr val="4F4C4D"/>
                </a:solidFill>
              </a:rPr>
              <a:pPr/>
              <a:t>11</a:t>
            </a:fld>
            <a:endParaRPr lang="en-GB" b="1" dirty="0">
              <a:solidFill>
                <a:srgbClr val="4F4C4D"/>
              </a:solidFill>
            </a:endParaRPr>
          </a:p>
        </p:txBody>
      </p:sp>
    </p:spTree>
    <p:extLst>
      <p:ext uri="{BB962C8B-B14F-4D97-AF65-F5344CB8AC3E}">
        <p14:creationId xmlns:p14="http://schemas.microsoft.com/office/powerpoint/2010/main" val="19825596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228" y="1692251"/>
            <a:ext cx="2184400" cy="309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GB" dirty="0" smtClean="0"/>
              <a:t>Causes</a:t>
            </a:r>
            <a:r>
              <a:rPr lang="en-GB" dirty="0"/>
              <a:t> </a:t>
            </a:r>
            <a:r>
              <a:rPr lang="en-GB" dirty="0" smtClean="0"/>
              <a:t>of AKI	</a:t>
            </a:r>
            <a:endParaRPr lang="en-GB" dirty="0"/>
          </a:p>
        </p:txBody>
      </p:sp>
      <p:sp>
        <p:nvSpPr>
          <p:cNvPr id="3" name="Content Placeholder 2"/>
          <p:cNvSpPr>
            <a:spLocks noGrp="1"/>
          </p:cNvSpPr>
          <p:nvPr>
            <p:ph idx="1"/>
          </p:nvPr>
        </p:nvSpPr>
        <p:spPr/>
        <p:txBody>
          <a:bodyPr>
            <a:normAutofit fontScale="92500" lnSpcReduction="20000"/>
          </a:bodyPr>
          <a:lstStyle/>
          <a:p>
            <a:pPr marL="0"/>
            <a:r>
              <a:rPr lang="en-GB" sz="1900" dirty="0" smtClean="0"/>
              <a:t>Post Renal (after the kidneys)</a:t>
            </a:r>
          </a:p>
          <a:p>
            <a:pPr marL="68580" indent="0">
              <a:buNone/>
            </a:pPr>
            <a:endParaRPr lang="en-GB" sz="1900" u="sng" dirty="0" smtClean="0"/>
          </a:p>
          <a:p>
            <a:pPr lvl="1">
              <a:lnSpc>
                <a:spcPct val="110000"/>
              </a:lnSpc>
            </a:pPr>
            <a:r>
              <a:rPr lang="en-GB" sz="1900" dirty="0" smtClean="0"/>
              <a:t>  Caused </a:t>
            </a:r>
            <a:r>
              <a:rPr lang="en-GB" sz="1900" dirty="0"/>
              <a:t>by a blockage in the urinary </a:t>
            </a:r>
          </a:p>
          <a:p>
            <a:pPr marL="0" lvl="1" indent="0">
              <a:lnSpc>
                <a:spcPct val="110000"/>
              </a:lnSpc>
              <a:buNone/>
            </a:pPr>
            <a:r>
              <a:rPr lang="en-GB" sz="1900" dirty="0" smtClean="0"/>
              <a:t>    tract</a:t>
            </a:r>
            <a:endParaRPr lang="en-GB" sz="1900" dirty="0"/>
          </a:p>
          <a:p>
            <a:pPr marL="0" lvl="1" indent="0">
              <a:buNone/>
            </a:pPr>
            <a:endParaRPr lang="en-GB" sz="1900" dirty="0" smtClean="0"/>
          </a:p>
          <a:p>
            <a:pPr marL="0" lvl="1" indent="0">
              <a:buNone/>
            </a:pPr>
            <a:r>
              <a:rPr lang="en-GB" sz="1900" dirty="0" smtClean="0"/>
              <a:t>For </a:t>
            </a:r>
            <a:r>
              <a:rPr lang="en-GB" sz="1900" dirty="0"/>
              <a:t>example</a:t>
            </a:r>
            <a:r>
              <a:rPr lang="en-GB" sz="1900" dirty="0" smtClean="0"/>
              <a:t>:</a:t>
            </a:r>
          </a:p>
          <a:p>
            <a:pPr marL="0" lvl="1" indent="0">
              <a:buNone/>
            </a:pPr>
            <a:endParaRPr lang="en-GB" sz="1900" dirty="0"/>
          </a:p>
          <a:p>
            <a:pPr lvl="1">
              <a:lnSpc>
                <a:spcPct val="150000"/>
              </a:lnSpc>
            </a:pPr>
            <a:r>
              <a:rPr lang="en-GB" sz="1900" dirty="0" smtClean="0"/>
              <a:t>  Blocked catheter</a:t>
            </a:r>
          </a:p>
          <a:p>
            <a:pPr lvl="1">
              <a:lnSpc>
                <a:spcPct val="150000"/>
              </a:lnSpc>
            </a:pPr>
            <a:r>
              <a:rPr lang="en-GB" sz="1900" dirty="0" smtClean="0"/>
              <a:t>  Kidney stones (renal calculi) </a:t>
            </a:r>
          </a:p>
          <a:p>
            <a:pPr lvl="1">
              <a:lnSpc>
                <a:spcPct val="150000"/>
              </a:lnSpc>
            </a:pPr>
            <a:r>
              <a:rPr lang="en-GB" sz="1900" dirty="0" smtClean="0"/>
              <a:t>  Bladder tumours</a:t>
            </a:r>
          </a:p>
          <a:p>
            <a:pPr lvl="1">
              <a:lnSpc>
                <a:spcPct val="150000"/>
              </a:lnSpc>
            </a:pPr>
            <a:r>
              <a:rPr lang="en-GB" sz="1900" dirty="0" smtClean="0"/>
              <a:t>  Enlarged prostate</a:t>
            </a:r>
            <a:endParaRPr lang="en-GB" sz="19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7944" y="4410850"/>
            <a:ext cx="2190750" cy="1619250"/>
          </a:xfrm>
          <a:prstGeom prst="rect">
            <a:avLst/>
          </a:prstGeom>
        </p:spPr>
      </p:pic>
      <p:sp>
        <p:nvSpPr>
          <p:cNvPr id="6" name="Date Placeholder 5"/>
          <p:cNvSpPr>
            <a:spLocks noGrp="1"/>
          </p:cNvSpPr>
          <p:nvPr>
            <p:ph type="dt" sz="half" idx="10"/>
          </p:nvPr>
        </p:nvSpPr>
        <p:spPr/>
        <p:txBody>
          <a:bodyPr/>
          <a:lstStyle/>
          <a:p>
            <a:fld id="{CDE8B1B5-CA0C-4EB0-B4F6-B27A6B1AAAFF}" type="datetime1">
              <a:rPr lang="en-US" smtClean="0">
                <a:solidFill>
                  <a:srgbClr val="4F4C4D"/>
                </a:solidFill>
              </a:rPr>
              <a:t>11/27/2018</a:t>
            </a:fld>
            <a:endParaRPr lang="en-GB" dirty="0">
              <a:solidFill>
                <a:srgbClr val="4F4C4D"/>
              </a:solidFill>
            </a:endParaRPr>
          </a:p>
        </p:txBody>
      </p:sp>
      <p:sp>
        <p:nvSpPr>
          <p:cNvPr id="7" name="Footer Placeholder 6"/>
          <p:cNvSpPr>
            <a:spLocks noGrp="1"/>
          </p:cNvSpPr>
          <p:nvPr>
            <p:ph type="ftr" sz="quarter" idx="11"/>
          </p:nvPr>
        </p:nvSpPr>
        <p:spPr/>
        <p:txBody>
          <a:bodyPr/>
          <a:lstStyle/>
          <a:p>
            <a:r>
              <a:rPr lang="en-GB" smtClean="0">
                <a:solidFill>
                  <a:srgbClr val="4F4C4D"/>
                </a:solidFill>
              </a:rPr>
              <a:t>Acute Kidney Injury and Care Homes </a:t>
            </a:r>
            <a:endParaRPr lang="en-GB" dirty="0">
              <a:solidFill>
                <a:srgbClr val="4F4C4D"/>
              </a:solidFill>
            </a:endParaRPr>
          </a:p>
        </p:txBody>
      </p:sp>
      <p:sp>
        <p:nvSpPr>
          <p:cNvPr id="10" name="Slide Number Placeholder 9"/>
          <p:cNvSpPr>
            <a:spLocks noGrp="1"/>
          </p:cNvSpPr>
          <p:nvPr>
            <p:ph type="sldNum" sz="quarter" idx="12"/>
          </p:nvPr>
        </p:nvSpPr>
        <p:spPr/>
        <p:txBody>
          <a:bodyPr/>
          <a:lstStyle/>
          <a:p>
            <a:r>
              <a:rPr lang="en-GB" b="1" smtClean="0">
                <a:solidFill>
                  <a:srgbClr val="F7991C"/>
                </a:solidFill>
                <a:latin typeface="Arial"/>
                <a:cs typeface="Arial"/>
              </a:rPr>
              <a:t>|</a:t>
            </a:r>
            <a:r>
              <a:rPr lang="en-GB" b="1" smtClean="0">
                <a:solidFill>
                  <a:srgbClr val="4F4C4D"/>
                </a:solidFill>
                <a:latin typeface="Arial"/>
                <a:cs typeface="Arial"/>
              </a:rPr>
              <a:t> </a:t>
            </a:r>
            <a:fld id="{2289BD24-5FBE-4872-92C9-E6006BF50BD7}" type="slidenum">
              <a:rPr lang="en-GB" b="1" smtClean="0">
                <a:solidFill>
                  <a:srgbClr val="4F4C4D"/>
                </a:solidFill>
              </a:rPr>
              <a:pPr/>
              <a:t>12</a:t>
            </a:fld>
            <a:endParaRPr lang="en-GB" b="1" dirty="0">
              <a:solidFill>
                <a:srgbClr val="4F4C4D"/>
              </a:solidFill>
            </a:endParaRPr>
          </a:p>
        </p:txBody>
      </p:sp>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6078" y="3861048"/>
            <a:ext cx="3238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3020" y="1692251"/>
            <a:ext cx="2598091" cy="2168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Connector 11"/>
          <p:cNvCxnSpPr>
            <a:stCxn id="3076" idx="1"/>
          </p:cNvCxnSpPr>
          <p:nvPr/>
        </p:nvCxnSpPr>
        <p:spPr>
          <a:xfrm flipH="1">
            <a:off x="5796136" y="4022973"/>
            <a:ext cx="919942" cy="38787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52372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Symptoms of AKI</a:t>
            </a:r>
            <a:r>
              <a:rPr lang="en-GB" dirty="0" smtClean="0"/>
              <a:t>	</a:t>
            </a:r>
            <a:endParaRPr lang="en-GB" dirty="0"/>
          </a:p>
        </p:txBody>
      </p:sp>
      <p:sp>
        <p:nvSpPr>
          <p:cNvPr id="3" name="Content Placeholder 2"/>
          <p:cNvSpPr>
            <a:spLocks noGrp="1"/>
          </p:cNvSpPr>
          <p:nvPr>
            <p:ph idx="1"/>
          </p:nvPr>
        </p:nvSpPr>
        <p:spPr>
          <a:xfrm>
            <a:off x="755576" y="1268760"/>
            <a:ext cx="7632848" cy="4680520"/>
          </a:xfrm>
        </p:spPr>
        <p:txBody>
          <a:bodyPr>
            <a:noAutofit/>
          </a:bodyPr>
          <a:lstStyle/>
          <a:p>
            <a:pPr marL="85725" fontAlgn="base">
              <a:lnSpc>
                <a:spcPct val="110000"/>
              </a:lnSpc>
            </a:pPr>
            <a:r>
              <a:rPr lang="en-GB" sz="1900" dirty="0" smtClean="0"/>
              <a:t>In the early stages there may be no </a:t>
            </a:r>
            <a:r>
              <a:rPr lang="en-GB" sz="1900" dirty="0"/>
              <a:t>real symptoms or signs. A blood </a:t>
            </a:r>
            <a:r>
              <a:rPr lang="en-GB" sz="1900" dirty="0" smtClean="0"/>
              <a:t>test is </a:t>
            </a:r>
            <a:r>
              <a:rPr lang="en-GB" sz="1900" dirty="0"/>
              <a:t>needed to detect it. </a:t>
            </a:r>
          </a:p>
          <a:p>
            <a:pPr marL="68580">
              <a:lnSpc>
                <a:spcPct val="110000"/>
              </a:lnSpc>
            </a:pPr>
            <a:r>
              <a:rPr lang="en-GB" sz="1900" dirty="0"/>
              <a:t>However, someone with AKI can deteriorate quickly and suddenly experience any of the </a:t>
            </a:r>
            <a:r>
              <a:rPr lang="en-GB" sz="1900" dirty="0" smtClean="0"/>
              <a:t>following:</a:t>
            </a:r>
          </a:p>
          <a:p>
            <a:pPr lvl="2">
              <a:lnSpc>
                <a:spcPct val="110000"/>
              </a:lnSpc>
              <a:buBlip>
                <a:blip r:embed="rId3"/>
              </a:buBlip>
            </a:pPr>
            <a:r>
              <a:rPr lang="en-GB" sz="1900" dirty="0" smtClean="0"/>
              <a:t>  Changes </a:t>
            </a:r>
            <a:r>
              <a:rPr lang="en-GB" sz="1900" dirty="0"/>
              <a:t>to urine output, particularly a major reduction in the </a:t>
            </a:r>
            <a:r>
              <a:rPr lang="en-GB" sz="1900" dirty="0" smtClean="0"/>
              <a:t>amount </a:t>
            </a:r>
            <a:r>
              <a:rPr lang="en-GB" sz="1900" dirty="0"/>
              <a:t>of urine </a:t>
            </a:r>
            <a:r>
              <a:rPr lang="en-GB" sz="1900" dirty="0" smtClean="0"/>
              <a:t>passed</a:t>
            </a:r>
          </a:p>
          <a:p>
            <a:pPr lvl="2">
              <a:lnSpc>
                <a:spcPct val="110000"/>
              </a:lnSpc>
              <a:buBlip>
                <a:blip r:embed="rId3"/>
              </a:buBlip>
            </a:pPr>
            <a:r>
              <a:rPr lang="en-GB" sz="1900" dirty="0" smtClean="0"/>
              <a:t>  Changes to urine colour/smell</a:t>
            </a:r>
          </a:p>
          <a:p>
            <a:pPr lvl="2">
              <a:lnSpc>
                <a:spcPct val="110000"/>
              </a:lnSpc>
              <a:buBlip>
                <a:blip r:embed="rId3"/>
              </a:buBlip>
            </a:pPr>
            <a:r>
              <a:rPr lang="en-GB" sz="1900" dirty="0" smtClean="0"/>
              <a:t>  Nausea</a:t>
            </a:r>
            <a:r>
              <a:rPr lang="en-GB" sz="1900" dirty="0"/>
              <a:t>, </a:t>
            </a:r>
            <a:r>
              <a:rPr lang="en-GB" sz="1900" dirty="0" smtClean="0"/>
              <a:t>vomiting</a:t>
            </a:r>
          </a:p>
          <a:p>
            <a:pPr lvl="2">
              <a:lnSpc>
                <a:spcPct val="110000"/>
              </a:lnSpc>
              <a:buBlip>
                <a:blip r:embed="rId3"/>
              </a:buBlip>
            </a:pPr>
            <a:r>
              <a:rPr lang="en-GB" sz="1900" dirty="0" smtClean="0"/>
              <a:t>  Abdominal </a:t>
            </a:r>
            <a:r>
              <a:rPr lang="en-GB" sz="1900" dirty="0"/>
              <a:t>pains and feeling generally unwell, similar to a </a:t>
            </a:r>
            <a:r>
              <a:rPr lang="en-GB" sz="1900" dirty="0" smtClean="0"/>
              <a:t>hangover</a:t>
            </a:r>
            <a:endParaRPr lang="en-GB" sz="1900" dirty="0"/>
          </a:p>
          <a:p>
            <a:pPr lvl="2">
              <a:lnSpc>
                <a:spcPct val="110000"/>
              </a:lnSpc>
              <a:buBlip>
                <a:blip r:embed="rId3"/>
              </a:buBlip>
            </a:pPr>
            <a:r>
              <a:rPr lang="en-GB" sz="1900" dirty="0" smtClean="0"/>
              <a:t>  Dehydration </a:t>
            </a:r>
            <a:r>
              <a:rPr lang="en-GB" sz="1900" dirty="0"/>
              <a:t>or thirst</a:t>
            </a:r>
            <a:endParaRPr lang="en-GB" sz="1900" dirty="0" smtClean="0"/>
          </a:p>
          <a:p>
            <a:pPr lvl="2">
              <a:lnSpc>
                <a:spcPct val="110000"/>
              </a:lnSpc>
              <a:buBlip>
                <a:blip r:embed="rId3"/>
              </a:buBlip>
            </a:pPr>
            <a:r>
              <a:rPr lang="en-GB" sz="1900" dirty="0" smtClean="0"/>
              <a:t>  Confusion </a:t>
            </a:r>
            <a:r>
              <a:rPr lang="en-GB" sz="1900" dirty="0"/>
              <a:t>and </a:t>
            </a:r>
            <a:r>
              <a:rPr lang="en-GB" sz="1900" dirty="0" smtClean="0"/>
              <a:t>drowsiness</a:t>
            </a:r>
          </a:p>
          <a:p>
            <a:pPr marL="164394" lvl="2" indent="0">
              <a:lnSpc>
                <a:spcPct val="110000"/>
              </a:lnSpc>
              <a:buNone/>
            </a:pPr>
            <a:r>
              <a:rPr lang="en-GB" sz="1900" dirty="0"/>
              <a:t>Consider </a:t>
            </a:r>
            <a:r>
              <a:rPr lang="en-GB" sz="1900"/>
              <a:t>urine </a:t>
            </a:r>
            <a:r>
              <a:rPr lang="en-GB" sz="1900" smtClean="0"/>
              <a:t>test to </a:t>
            </a:r>
            <a:r>
              <a:rPr lang="en-GB" sz="1900" dirty="0" smtClean="0"/>
              <a:t>test for presence of blood/protein to inform GP</a:t>
            </a:r>
            <a:endParaRPr lang="en-GB" sz="1900" dirty="0"/>
          </a:p>
        </p:txBody>
      </p:sp>
      <p:sp>
        <p:nvSpPr>
          <p:cNvPr id="6" name="Date Placeholder 5"/>
          <p:cNvSpPr>
            <a:spLocks noGrp="1"/>
          </p:cNvSpPr>
          <p:nvPr>
            <p:ph type="dt" sz="half" idx="10"/>
          </p:nvPr>
        </p:nvSpPr>
        <p:spPr/>
        <p:txBody>
          <a:bodyPr/>
          <a:lstStyle/>
          <a:p>
            <a:fld id="{CDE8B1B5-CA0C-4EB0-B4F6-B27A6B1AAAFF}" type="datetime1">
              <a:rPr lang="en-US" smtClean="0">
                <a:solidFill>
                  <a:srgbClr val="4F4C4D"/>
                </a:solidFill>
              </a:rPr>
              <a:t>11/27/2018</a:t>
            </a:fld>
            <a:endParaRPr lang="en-GB" dirty="0">
              <a:solidFill>
                <a:srgbClr val="4F4C4D"/>
              </a:solidFill>
            </a:endParaRPr>
          </a:p>
        </p:txBody>
      </p:sp>
      <p:sp>
        <p:nvSpPr>
          <p:cNvPr id="7" name="Footer Placeholder 6"/>
          <p:cNvSpPr>
            <a:spLocks noGrp="1"/>
          </p:cNvSpPr>
          <p:nvPr>
            <p:ph type="ftr" sz="quarter" idx="11"/>
          </p:nvPr>
        </p:nvSpPr>
        <p:spPr/>
        <p:txBody>
          <a:bodyPr/>
          <a:lstStyle/>
          <a:p>
            <a:r>
              <a:rPr lang="en-GB" smtClean="0">
                <a:solidFill>
                  <a:srgbClr val="4F4C4D"/>
                </a:solidFill>
              </a:rPr>
              <a:t>Acute Kidney Injury and Care Homes </a:t>
            </a:r>
            <a:endParaRPr lang="en-GB" dirty="0">
              <a:solidFill>
                <a:srgbClr val="4F4C4D"/>
              </a:solidFill>
            </a:endParaRPr>
          </a:p>
        </p:txBody>
      </p:sp>
      <p:sp>
        <p:nvSpPr>
          <p:cNvPr id="10" name="Slide Number Placeholder 9"/>
          <p:cNvSpPr>
            <a:spLocks noGrp="1"/>
          </p:cNvSpPr>
          <p:nvPr>
            <p:ph type="sldNum" sz="quarter" idx="12"/>
          </p:nvPr>
        </p:nvSpPr>
        <p:spPr/>
        <p:txBody>
          <a:bodyPr/>
          <a:lstStyle/>
          <a:p>
            <a:r>
              <a:rPr lang="en-GB" b="1" smtClean="0">
                <a:solidFill>
                  <a:srgbClr val="F7991C"/>
                </a:solidFill>
                <a:latin typeface="Arial"/>
                <a:cs typeface="Arial"/>
              </a:rPr>
              <a:t>|</a:t>
            </a:r>
            <a:r>
              <a:rPr lang="en-GB" b="1" smtClean="0">
                <a:solidFill>
                  <a:srgbClr val="4F4C4D"/>
                </a:solidFill>
                <a:latin typeface="Arial"/>
                <a:cs typeface="Arial"/>
              </a:rPr>
              <a:t> </a:t>
            </a:r>
            <a:fld id="{2289BD24-5FBE-4872-92C9-E6006BF50BD7}" type="slidenum">
              <a:rPr lang="en-GB" b="1" smtClean="0">
                <a:solidFill>
                  <a:srgbClr val="4F4C4D"/>
                </a:solidFill>
              </a:rPr>
              <a:pPr/>
              <a:t>13</a:t>
            </a:fld>
            <a:endParaRPr lang="en-GB" b="1" dirty="0">
              <a:solidFill>
                <a:srgbClr val="4F4C4D"/>
              </a:solidFill>
            </a:endParaRPr>
          </a:p>
        </p:txBody>
      </p:sp>
    </p:spTree>
    <p:extLst>
      <p:ext uri="{BB962C8B-B14F-4D97-AF65-F5344CB8AC3E}">
        <p14:creationId xmlns:p14="http://schemas.microsoft.com/office/powerpoint/2010/main" val="6234577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Treatment of AKI</a:t>
            </a:r>
            <a:r>
              <a:rPr lang="en-GB" dirty="0" smtClean="0"/>
              <a:t>	</a:t>
            </a:r>
            <a:endParaRPr lang="en-GB" dirty="0"/>
          </a:p>
        </p:txBody>
      </p:sp>
      <p:sp>
        <p:nvSpPr>
          <p:cNvPr id="3" name="Content Placeholder 2"/>
          <p:cNvSpPr>
            <a:spLocks noGrp="1"/>
          </p:cNvSpPr>
          <p:nvPr>
            <p:ph idx="1"/>
          </p:nvPr>
        </p:nvSpPr>
        <p:spPr>
          <a:xfrm>
            <a:off x="323528" y="1268760"/>
            <a:ext cx="6768752" cy="4955630"/>
          </a:xfrm>
        </p:spPr>
        <p:txBody>
          <a:bodyPr>
            <a:noAutofit/>
          </a:bodyPr>
          <a:lstStyle/>
          <a:p>
            <a:pPr fontAlgn="base">
              <a:lnSpc>
                <a:spcPct val="100000"/>
              </a:lnSpc>
            </a:pPr>
            <a:r>
              <a:rPr lang="en-GB" sz="1900" dirty="0"/>
              <a:t>Treatment of AKI is about identifying the cause to </a:t>
            </a:r>
            <a:r>
              <a:rPr lang="en-GB" sz="1900" dirty="0" smtClean="0"/>
              <a:t>help you address the actions needed.</a:t>
            </a:r>
            <a:endParaRPr lang="en-GB" sz="1900" dirty="0"/>
          </a:p>
          <a:p>
            <a:pPr marL="0" lvl="1" indent="0">
              <a:lnSpc>
                <a:spcPct val="100000"/>
              </a:lnSpc>
              <a:spcAft>
                <a:spcPts val="600"/>
              </a:spcAft>
              <a:buNone/>
            </a:pPr>
            <a:r>
              <a:rPr lang="en-GB" sz="1900" dirty="0" smtClean="0"/>
              <a:t>   Certain </a:t>
            </a:r>
            <a:r>
              <a:rPr lang="en-GB" sz="1900" dirty="0"/>
              <a:t>drugs can affect the kidneys and these include:</a:t>
            </a:r>
          </a:p>
          <a:p>
            <a:pPr lvl="1">
              <a:lnSpc>
                <a:spcPct val="100000"/>
              </a:lnSpc>
              <a:spcAft>
                <a:spcPts val="600"/>
              </a:spcAft>
            </a:pPr>
            <a:r>
              <a:rPr lang="it-IT" sz="1900" dirty="0"/>
              <a:t>Non-steroidal anti-inflammatory drugs (eg </a:t>
            </a:r>
            <a:r>
              <a:rPr lang="it-IT" sz="1900" dirty="0" smtClean="0"/>
              <a:t>Ibuprofen</a:t>
            </a:r>
            <a:r>
              <a:rPr lang="it-IT" sz="1900" dirty="0"/>
              <a:t>)</a:t>
            </a:r>
          </a:p>
          <a:p>
            <a:pPr lvl="1">
              <a:lnSpc>
                <a:spcPct val="100000"/>
              </a:lnSpc>
            </a:pPr>
            <a:r>
              <a:rPr lang="en-GB" sz="1900" dirty="0"/>
              <a:t>Drugs that lower blood pressure (</a:t>
            </a:r>
            <a:r>
              <a:rPr lang="en-GB" sz="1900" dirty="0" err="1"/>
              <a:t>eg</a:t>
            </a:r>
            <a:r>
              <a:rPr lang="en-GB" sz="1900" dirty="0"/>
              <a:t> Ramipril</a:t>
            </a:r>
            <a:r>
              <a:rPr lang="en-GB" sz="1900" dirty="0" smtClean="0"/>
              <a:t>)</a:t>
            </a:r>
          </a:p>
          <a:p>
            <a:pPr lvl="1">
              <a:lnSpc>
                <a:spcPct val="100000"/>
              </a:lnSpc>
            </a:pPr>
            <a:r>
              <a:rPr lang="en-GB" sz="1900" dirty="0"/>
              <a:t> </a:t>
            </a:r>
            <a:r>
              <a:rPr lang="en-GB" sz="1900" dirty="0" smtClean="0"/>
              <a:t>Drugs </a:t>
            </a:r>
            <a:r>
              <a:rPr lang="en-GB" sz="1900" dirty="0"/>
              <a:t>used in heart failure such as </a:t>
            </a:r>
            <a:r>
              <a:rPr lang="en-GB" sz="1900" dirty="0" smtClean="0"/>
              <a:t>diuretics (</a:t>
            </a:r>
            <a:r>
              <a:rPr lang="en-GB" sz="1900" dirty="0" err="1" smtClean="0"/>
              <a:t>eg</a:t>
            </a:r>
            <a:r>
              <a:rPr lang="en-GB" sz="1900" dirty="0" smtClean="0"/>
              <a:t> furosemide</a:t>
            </a:r>
            <a:r>
              <a:rPr lang="en-GB" sz="1900" dirty="0" smtClean="0"/>
              <a:t>)</a:t>
            </a:r>
            <a:endParaRPr lang="en-GB" sz="1900" dirty="0" smtClean="0"/>
          </a:p>
          <a:p>
            <a:pPr lvl="1">
              <a:lnSpc>
                <a:spcPct val="100000"/>
              </a:lnSpc>
            </a:pPr>
            <a:r>
              <a:rPr lang="en-GB" sz="1900" dirty="0" smtClean="0"/>
              <a:t>Drugs used by Mental Health patients (</a:t>
            </a:r>
            <a:r>
              <a:rPr lang="en-GB" sz="1900" dirty="0" err="1" smtClean="0"/>
              <a:t>eg</a:t>
            </a:r>
            <a:r>
              <a:rPr lang="en-GB" sz="1900" dirty="0" smtClean="0"/>
              <a:t> Lithium)</a:t>
            </a:r>
            <a:endParaRPr lang="en-GB" sz="1900" dirty="0"/>
          </a:p>
          <a:p>
            <a:pPr marL="0" lvl="1" indent="0">
              <a:lnSpc>
                <a:spcPct val="100000"/>
              </a:lnSpc>
              <a:spcAft>
                <a:spcPts val="600"/>
              </a:spcAft>
              <a:buNone/>
            </a:pPr>
            <a:r>
              <a:rPr lang="en-GB" sz="1900" dirty="0"/>
              <a:t>The GP may decide that some of drugs need to be stopped for a day or two</a:t>
            </a:r>
          </a:p>
          <a:p>
            <a:pPr marL="0" lvl="1" indent="0">
              <a:lnSpc>
                <a:spcPct val="100000"/>
              </a:lnSpc>
              <a:spcAft>
                <a:spcPts val="600"/>
              </a:spcAft>
              <a:buNone/>
            </a:pPr>
            <a:r>
              <a:rPr lang="en-GB" sz="1900" dirty="0"/>
              <a:t>The resident might need some more blood </a:t>
            </a:r>
            <a:r>
              <a:rPr lang="en-GB" sz="1900" dirty="0" smtClean="0"/>
              <a:t>tests</a:t>
            </a:r>
          </a:p>
          <a:p>
            <a:pPr marL="0" lvl="1" indent="0">
              <a:lnSpc>
                <a:spcPct val="100000"/>
              </a:lnSpc>
              <a:spcAft>
                <a:spcPts val="600"/>
              </a:spcAft>
              <a:buNone/>
            </a:pPr>
            <a:r>
              <a:rPr lang="en-GB" sz="1900" dirty="0" smtClean="0"/>
              <a:t>The </a:t>
            </a:r>
            <a:r>
              <a:rPr lang="en-GB" sz="1900" dirty="0"/>
              <a:t>GP might </a:t>
            </a:r>
            <a:r>
              <a:rPr lang="en-GB" sz="1900" dirty="0" smtClean="0"/>
              <a:t>recommend to increase fluids or to send </a:t>
            </a:r>
            <a:r>
              <a:rPr lang="en-GB" sz="1900" dirty="0"/>
              <a:t>the resident to hospital to have some fluid replacement</a:t>
            </a:r>
          </a:p>
          <a:p>
            <a:pPr lvl="1">
              <a:lnSpc>
                <a:spcPct val="100000"/>
              </a:lnSpc>
            </a:pPr>
            <a:endParaRPr lang="en-GB" sz="1900" dirty="0" smtClean="0"/>
          </a:p>
          <a:p>
            <a:pPr lvl="1">
              <a:lnSpc>
                <a:spcPct val="100000"/>
              </a:lnSpc>
            </a:pPr>
            <a:endParaRPr lang="en-GB" sz="1900" dirty="0"/>
          </a:p>
        </p:txBody>
      </p:sp>
      <p:sp>
        <p:nvSpPr>
          <p:cNvPr id="6" name="Date Placeholder 5"/>
          <p:cNvSpPr>
            <a:spLocks noGrp="1"/>
          </p:cNvSpPr>
          <p:nvPr>
            <p:ph type="dt" sz="half" idx="10"/>
          </p:nvPr>
        </p:nvSpPr>
        <p:spPr/>
        <p:txBody>
          <a:bodyPr/>
          <a:lstStyle/>
          <a:p>
            <a:fld id="{CDE8B1B5-CA0C-4EB0-B4F6-B27A6B1AAAFF}" type="datetime1">
              <a:rPr lang="en-US" smtClean="0">
                <a:solidFill>
                  <a:srgbClr val="4F4C4D"/>
                </a:solidFill>
              </a:rPr>
              <a:t>11/27/2018</a:t>
            </a:fld>
            <a:endParaRPr lang="en-GB" dirty="0">
              <a:solidFill>
                <a:srgbClr val="4F4C4D"/>
              </a:solidFill>
            </a:endParaRPr>
          </a:p>
        </p:txBody>
      </p:sp>
      <p:sp>
        <p:nvSpPr>
          <p:cNvPr id="7" name="Footer Placeholder 6"/>
          <p:cNvSpPr>
            <a:spLocks noGrp="1"/>
          </p:cNvSpPr>
          <p:nvPr>
            <p:ph type="ftr" sz="quarter" idx="11"/>
          </p:nvPr>
        </p:nvSpPr>
        <p:spPr/>
        <p:txBody>
          <a:bodyPr/>
          <a:lstStyle/>
          <a:p>
            <a:r>
              <a:rPr lang="en-GB" smtClean="0">
                <a:solidFill>
                  <a:srgbClr val="4F4C4D"/>
                </a:solidFill>
              </a:rPr>
              <a:t>Acute Kidney Injury and Care Homes </a:t>
            </a:r>
            <a:endParaRPr lang="en-GB" dirty="0">
              <a:solidFill>
                <a:srgbClr val="4F4C4D"/>
              </a:solidFill>
            </a:endParaRPr>
          </a:p>
        </p:txBody>
      </p:sp>
      <p:sp>
        <p:nvSpPr>
          <p:cNvPr id="10" name="Slide Number Placeholder 9"/>
          <p:cNvSpPr>
            <a:spLocks noGrp="1"/>
          </p:cNvSpPr>
          <p:nvPr>
            <p:ph type="sldNum" sz="quarter" idx="12"/>
          </p:nvPr>
        </p:nvSpPr>
        <p:spPr/>
        <p:txBody>
          <a:bodyPr/>
          <a:lstStyle/>
          <a:p>
            <a:r>
              <a:rPr lang="en-GB" b="1" smtClean="0">
                <a:solidFill>
                  <a:srgbClr val="F7991C"/>
                </a:solidFill>
                <a:latin typeface="Arial"/>
                <a:cs typeface="Arial"/>
              </a:rPr>
              <a:t>|</a:t>
            </a:r>
            <a:r>
              <a:rPr lang="en-GB" b="1" smtClean="0">
                <a:solidFill>
                  <a:srgbClr val="4F4C4D"/>
                </a:solidFill>
                <a:latin typeface="Arial"/>
                <a:cs typeface="Arial"/>
              </a:rPr>
              <a:t> </a:t>
            </a:r>
            <a:fld id="{2289BD24-5FBE-4872-92C9-E6006BF50BD7}" type="slidenum">
              <a:rPr lang="en-GB" b="1" smtClean="0">
                <a:solidFill>
                  <a:srgbClr val="4F4C4D"/>
                </a:solidFill>
              </a:rPr>
              <a:pPr/>
              <a:t>14</a:t>
            </a:fld>
            <a:endParaRPr lang="en-GB" b="1" dirty="0">
              <a:solidFill>
                <a:srgbClr val="4F4C4D"/>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2132857"/>
            <a:ext cx="2465871" cy="163283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37516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001" y="620688"/>
            <a:ext cx="7133833" cy="384721"/>
          </a:xfrm>
        </p:spPr>
        <p:txBody>
          <a:bodyPr/>
          <a:lstStyle/>
          <a:p>
            <a:r>
              <a:rPr lang="en-GB" dirty="0" smtClean="0"/>
              <a:t>Preventing AKI	</a:t>
            </a:r>
            <a:endParaRPr lang="en-GB" dirty="0"/>
          </a:p>
        </p:txBody>
      </p:sp>
      <p:sp>
        <p:nvSpPr>
          <p:cNvPr id="3" name="Content Placeholder 2"/>
          <p:cNvSpPr>
            <a:spLocks noGrp="1"/>
          </p:cNvSpPr>
          <p:nvPr>
            <p:ph idx="1"/>
          </p:nvPr>
        </p:nvSpPr>
        <p:spPr>
          <a:xfrm>
            <a:off x="885946" y="1677602"/>
            <a:ext cx="3974086" cy="4199672"/>
          </a:xfrm>
        </p:spPr>
        <p:txBody>
          <a:bodyPr>
            <a:normAutofit/>
          </a:bodyPr>
          <a:lstStyle/>
          <a:p>
            <a:pPr>
              <a:lnSpc>
                <a:spcPct val="100000"/>
              </a:lnSpc>
            </a:pPr>
            <a:r>
              <a:rPr lang="en-GB" sz="1900" dirty="0"/>
              <a:t>S</a:t>
            </a:r>
            <a:r>
              <a:rPr lang="en-GB" sz="1900" dirty="0" smtClean="0"/>
              <a:t>taff </a:t>
            </a:r>
            <a:r>
              <a:rPr lang="en-GB" sz="1900" dirty="0"/>
              <a:t>working in care and nursing homes can play a vital role in the early detection, treatment and management of people </a:t>
            </a:r>
            <a:r>
              <a:rPr lang="en-GB" sz="1900" dirty="0" smtClean="0"/>
              <a:t>who may </a:t>
            </a:r>
            <a:r>
              <a:rPr lang="en-GB" sz="1900" dirty="0"/>
              <a:t>be at risk of AKI. </a:t>
            </a:r>
            <a:endParaRPr lang="en-GB" sz="1900" dirty="0" smtClean="0"/>
          </a:p>
          <a:p>
            <a:pPr>
              <a:lnSpc>
                <a:spcPct val="100000"/>
              </a:lnSpc>
            </a:pPr>
            <a:endParaRPr lang="en-GB" sz="1900" dirty="0" smtClean="0"/>
          </a:p>
          <a:p>
            <a:pPr>
              <a:lnSpc>
                <a:spcPct val="100000"/>
              </a:lnSpc>
            </a:pPr>
            <a:endParaRPr lang="en-GB" sz="1900" dirty="0" smtClean="0"/>
          </a:p>
          <a:p>
            <a:pPr>
              <a:lnSpc>
                <a:spcPct val="100000"/>
              </a:lnSpc>
            </a:pPr>
            <a:r>
              <a:rPr lang="en-GB" sz="1900" dirty="0" smtClean="0"/>
              <a:t>The following slides show how you can do this.</a:t>
            </a:r>
            <a:endParaRPr lang="en-GB" sz="1900" dirty="0"/>
          </a:p>
        </p:txBody>
      </p:sp>
      <p:sp>
        <p:nvSpPr>
          <p:cNvPr id="4" name="Date Placeholder 3"/>
          <p:cNvSpPr>
            <a:spLocks noGrp="1"/>
          </p:cNvSpPr>
          <p:nvPr>
            <p:ph type="dt" sz="half" idx="10"/>
          </p:nvPr>
        </p:nvSpPr>
        <p:spPr/>
        <p:txBody>
          <a:bodyPr/>
          <a:lstStyle/>
          <a:p>
            <a:fld id="{04C90264-CDE5-43D7-B508-CAC20B262151}" type="datetime1">
              <a:rPr lang="en-US" smtClean="0">
                <a:solidFill>
                  <a:srgbClr val="4F4C4D"/>
                </a:solidFill>
              </a:rPr>
              <a:t>11/27/2018</a:t>
            </a:fld>
            <a:endParaRPr lang="en-GB" dirty="0">
              <a:solidFill>
                <a:srgbClr val="4F4C4D"/>
              </a:solidFill>
            </a:endParaRPr>
          </a:p>
        </p:txBody>
      </p:sp>
      <p:sp>
        <p:nvSpPr>
          <p:cNvPr id="5" name="Footer Placeholder 4"/>
          <p:cNvSpPr>
            <a:spLocks noGrp="1"/>
          </p:cNvSpPr>
          <p:nvPr>
            <p:ph type="ftr" sz="quarter" idx="11"/>
          </p:nvPr>
        </p:nvSpPr>
        <p:spPr/>
        <p:txBody>
          <a:bodyPr/>
          <a:lstStyle/>
          <a:p>
            <a:r>
              <a:rPr lang="en-GB" smtClean="0">
                <a:solidFill>
                  <a:srgbClr val="4F4C4D"/>
                </a:solidFill>
              </a:rPr>
              <a:t>Acute Kidney Injury and Care Homes </a:t>
            </a:r>
            <a:endParaRPr lang="en-GB" dirty="0">
              <a:solidFill>
                <a:srgbClr val="4F4C4D"/>
              </a:solidFill>
            </a:endParaRPr>
          </a:p>
        </p:txBody>
      </p:sp>
      <p:sp>
        <p:nvSpPr>
          <p:cNvPr id="6" name="Slide Number Placeholder 5"/>
          <p:cNvSpPr>
            <a:spLocks noGrp="1"/>
          </p:cNvSpPr>
          <p:nvPr>
            <p:ph type="sldNum" sz="quarter" idx="12"/>
          </p:nvPr>
        </p:nvSpPr>
        <p:spPr/>
        <p:txBody>
          <a:bodyPr/>
          <a:lstStyle/>
          <a:p>
            <a:r>
              <a:rPr lang="en-GB" b="1" smtClean="0">
                <a:solidFill>
                  <a:srgbClr val="F7991C"/>
                </a:solidFill>
                <a:latin typeface="Arial"/>
                <a:cs typeface="Arial"/>
              </a:rPr>
              <a:t>|</a:t>
            </a:r>
            <a:r>
              <a:rPr lang="en-GB" b="1" smtClean="0">
                <a:solidFill>
                  <a:srgbClr val="4F4C4D"/>
                </a:solidFill>
                <a:latin typeface="Arial"/>
                <a:cs typeface="Arial"/>
              </a:rPr>
              <a:t> </a:t>
            </a:r>
            <a:fld id="{2289BD24-5FBE-4872-92C9-E6006BF50BD7}" type="slidenum">
              <a:rPr lang="en-GB" b="1" smtClean="0">
                <a:solidFill>
                  <a:srgbClr val="4F4C4D"/>
                </a:solidFill>
              </a:rPr>
              <a:pPr/>
              <a:t>15</a:t>
            </a:fld>
            <a:endParaRPr lang="en-GB" b="1" dirty="0">
              <a:solidFill>
                <a:srgbClr val="4F4C4D"/>
              </a:solidFill>
            </a:endParaRPr>
          </a:p>
        </p:txBody>
      </p:sp>
      <p:pic>
        <p:nvPicPr>
          <p:cNvPr id="3074" name="Picture 2" descr="C:\Users\nbj3480\Downloads\old lady sitting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088" y="1772816"/>
            <a:ext cx="2653081" cy="397768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36973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476672"/>
            <a:ext cx="7133833" cy="769441"/>
          </a:xfrm>
        </p:spPr>
        <p:txBody>
          <a:bodyPr/>
          <a:lstStyle/>
          <a:p>
            <a:r>
              <a:rPr lang="en-GB" dirty="0" smtClean="0">
                <a:solidFill>
                  <a:srgbClr val="1E397E"/>
                </a:solidFill>
              </a:rPr>
              <a:t>Tips </a:t>
            </a:r>
            <a:r>
              <a:rPr lang="en-GB" dirty="0">
                <a:solidFill>
                  <a:srgbClr val="1E397E"/>
                </a:solidFill>
              </a:rPr>
              <a:t>for </a:t>
            </a:r>
            <a:r>
              <a:rPr lang="en-GB" dirty="0" smtClean="0">
                <a:solidFill>
                  <a:srgbClr val="1E397E"/>
                </a:solidFill>
              </a:rPr>
              <a:t>carers regarding the prevention of acute kidney </a:t>
            </a:r>
            <a:r>
              <a:rPr lang="en-GB" dirty="0">
                <a:solidFill>
                  <a:srgbClr val="1E397E"/>
                </a:solidFill>
              </a:rPr>
              <a:t>i</a:t>
            </a:r>
            <a:r>
              <a:rPr lang="en-GB" dirty="0" smtClean="0">
                <a:solidFill>
                  <a:srgbClr val="1E397E"/>
                </a:solidFill>
              </a:rPr>
              <a:t>njury</a:t>
            </a:r>
            <a:endParaRPr lang="en-GB" dirty="0"/>
          </a:p>
        </p:txBody>
      </p:sp>
      <p:sp>
        <p:nvSpPr>
          <p:cNvPr id="3" name="Content Placeholder 2"/>
          <p:cNvSpPr>
            <a:spLocks noGrp="1"/>
          </p:cNvSpPr>
          <p:nvPr>
            <p:ph idx="1"/>
          </p:nvPr>
        </p:nvSpPr>
        <p:spPr>
          <a:xfrm>
            <a:off x="938713" y="1412776"/>
            <a:ext cx="5668236" cy="4199672"/>
          </a:xfrm>
        </p:spPr>
        <p:txBody>
          <a:bodyPr>
            <a:normAutofit lnSpcReduction="10000"/>
          </a:bodyPr>
          <a:lstStyle/>
          <a:p>
            <a:pPr marL="0" lvl="1" indent="0">
              <a:lnSpc>
                <a:spcPct val="100000"/>
              </a:lnSpc>
              <a:buNone/>
            </a:pPr>
            <a:r>
              <a:rPr lang="en-GB" sz="1900" dirty="0" smtClean="0">
                <a:solidFill>
                  <a:srgbClr val="4F4C4D"/>
                </a:solidFill>
              </a:rPr>
              <a:t> </a:t>
            </a:r>
            <a:r>
              <a:rPr lang="en-GB" sz="1900" b="1" dirty="0" smtClean="0">
                <a:solidFill>
                  <a:srgbClr val="4F4C4D"/>
                </a:solidFill>
              </a:rPr>
              <a:t>Fluid balance</a:t>
            </a:r>
          </a:p>
          <a:p>
            <a:pPr lvl="1">
              <a:lnSpc>
                <a:spcPct val="100000"/>
              </a:lnSpc>
            </a:pPr>
            <a:r>
              <a:rPr lang="en-GB" sz="1900" dirty="0" smtClean="0"/>
              <a:t>Dehydration </a:t>
            </a:r>
            <a:r>
              <a:rPr lang="en-GB" sz="1900" dirty="0"/>
              <a:t>is the underlying cause of many common conditions </a:t>
            </a:r>
            <a:r>
              <a:rPr lang="en-GB" sz="1900" dirty="0" smtClean="0"/>
              <a:t>including constipation, falls, </a:t>
            </a:r>
            <a:r>
              <a:rPr lang="en-GB" sz="1900" dirty="0"/>
              <a:t>urinary tract </a:t>
            </a:r>
            <a:r>
              <a:rPr lang="en-GB" sz="1900" dirty="0" smtClean="0"/>
              <a:t>infections, </a:t>
            </a:r>
            <a:r>
              <a:rPr lang="en-GB" sz="1900" dirty="0"/>
              <a:t>pressure </a:t>
            </a:r>
            <a:r>
              <a:rPr lang="en-GB" sz="1900" dirty="0" smtClean="0"/>
              <a:t>ulcers, malnutrition, incontinence, confusion and pre renal AKI.</a:t>
            </a:r>
          </a:p>
          <a:p>
            <a:pPr marL="0" lvl="1" indent="0">
              <a:lnSpc>
                <a:spcPct val="100000"/>
              </a:lnSpc>
              <a:buNone/>
            </a:pPr>
            <a:endParaRPr lang="en-GB" sz="1900" dirty="0" smtClean="0"/>
          </a:p>
          <a:p>
            <a:pPr lvl="1">
              <a:lnSpc>
                <a:spcPct val="100000"/>
              </a:lnSpc>
            </a:pPr>
            <a:r>
              <a:rPr lang="en-GB" sz="1900" dirty="0" smtClean="0"/>
              <a:t>The </a:t>
            </a:r>
            <a:r>
              <a:rPr lang="en-GB" sz="1900" dirty="0"/>
              <a:t>elderly are more prone to </a:t>
            </a:r>
            <a:r>
              <a:rPr lang="en-GB" sz="1900" dirty="0" smtClean="0"/>
              <a:t>dehydration because:</a:t>
            </a:r>
          </a:p>
          <a:p>
            <a:pPr lvl="2">
              <a:lnSpc>
                <a:spcPct val="100000"/>
              </a:lnSpc>
            </a:pPr>
            <a:r>
              <a:rPr lang="en-GB" sz="1900" dirty="0" smtClean="0"/>
              <a:t>They may lose the ability to recognise thirst</a:t>
            </a:r>
          </a:p>
          <a:p>
            <a:pPr lvl="2">
              <a:lnSpc>
                <a:spcPct val="100000"/>
              </a:lnSpc>
            </a:pPr>
            <a:r>
              <a:rPr lang="en-GB" sz="1900" dirty="0" smtClean="0"/>
              <a:t>poor </a:t>
            </a:r>
            <a:r>
              <a:rPr lang="en-GB" sz="1900" dirty="0"/>
              <a:t>mobility and incontinence may mean a person avoids drinking </a:t>
            </a:r>
            <a:r>
              <a:rPr lang="en-GB" sz="1900" dirty="0" smtClean="0"/>
              <a:t>enough</a:t>
            </a:r>
          </a:p>
          <a:p>
            <a:pPr lvl="2">
              <a:lnSpc>
                <a:spcPct val="100000"/>
              </a:lnSpc>
            </a:pPr>
            <a:r>
              <a:rPr lang="en-GB" sz="1900" dirty="0"/>
              <a:t>C</a:t>
            </a:r>
            <a:r>
              <a:rPr lang="en-GB" sz="1900" dirty="0" smtClean="0"/>
              <a:t>ognitive </a:t>
            </a:r>
            <a:r>
              <a:rPr lang="en-GB" sz="1900" dirty="0"/>
              <a:t>impairment </a:t>
            </a:r>
            <a:r>
              <a:rPr lang="en-GB" sz="1900" dirty="0" err="1" smtClean="0"/>
              <a:t>eg</a:t>
            </a:r>
            <a:r>
              <a:rPr lang="en-GB" sz="1900" dirty="0" smtClean="0"/>
              <a:t> </a:t>
            </a:r>
            <a:r>
              <a:rPr lang="en-GB" sz="1900" dirty="0"/>
              <a:t>dementia, may mean they forget to eat and drink</a:t>
            </a:r>
          </a:p>
          <a:p>
            <a:pPr>
              <a:lnSpc>
                <a:spcPct val="100000"/>
              </a:lnSpc>
            </a:pPr>
            <a:endParaRPr lang="en-GB" sz="1900" dirty="0" smtClean="0"/>
          </a:p>
          <a:p>
            <a:pPr>
              <a:lnSpc>
                <a:spcPct val="100000"/>
              </a:lnSpc>
            </a:pPr>
            <a:endParaRPr lang="en-GB" sz="1900" dirty="0" smtClean="0"/>
          </a:p>
          <a:p>
            <a:pPr>
              <a:lnSpc>
                <a:spcPct val="100000"/>
              </a:lnSpc>
            </a:pPr>
            <a:endParaRPr lang="en-GB" sz="1900" dirty="0"/>
          </a:p>
          <a:p>
            <a:pPr>
              <a:lnSpc>
                <a:spcPct val="100000"/>
              </a:lnSpc>
            </a:pPr>
            <a:endParaRPr lang="en-GB" sz="1900" dirty="0" smtClean="0"/>
          </a:p>
          <a:p>
            <a:pPr>
              <a:lnSpc>
                <a:spcPct val="100000"/>
              </a:lnSpc>
            </a:pPr>
            <a:endParaRPr lang="en-GB" sz="1900" dirty="0" smtClean="0"/>
          </a:p>
          <a:p>
            <a:pPr>
              <a:lnSpc>
                <a:spcPct val="100000"/>
              </a:lnSpc>
            </a:pPr>
            <a:endParaRPr lang="en-GB" sz="1900" dirty="0"/>
          </a:p>
        </p:txBody>
      </p:sp>
      <p:sp>
        <p:nvSpPr>
          <p:cNvPr id="4" name="Date Placeholder 3"/>
          <p:cNvSpPr>
            <a:spLocks noGrp="1"/>
          </p:cNvSpPr>
          <p:nvPr>
            <p:ph type="dt" sz="half" idx="10"/>
          </p:nvPr>
        </p:nvSpPr>
        <p:spPr/>
        <p:txBody>
          <a:bodyPr/>
          <a:lstStyle/>
          <a:p>
            <a:fld id="{5E28E054-FD6F-4E7C-93D4-48FD7C6FBAA7}" type="datetime1">
              <a:rPr lang="en-US" smtClean="0">
                <a:solidFill>
                  <a:srgbClr val="4F4C4D"/>
                </a:solidFill>
              </a:rPr>
              <a:t>11/27/2018</a:t>
            </a:fld>
            <a:endParaRPr lang="en-GB" dirty="0">
              <a:solidFill>
                <a:srgbClr val="4F4C4D"/>
              </a:solidFill>
            </a:endParaRPr>
          </a:p>
        </p:txBody>
      </p:sp>
      <p:sp>
        <p:nvSpPr>
          <p:cNvPr id="5" name="Footer Placeholder 4"/>
          <p:cNvSpPr>
            <a:spLocks noGrp="1"/>
          </p:cNvSpPr>
          <p:nvPr>
            <p:ph type="ftr" sz="quarter" idx="11"/>
          </p:nvPr>
        </p:nvSpPr>
        <p:spPr/>
        <p:txBody>
          <a:bodyPr/>
          <a:lstStyle/>
          <a:p>
            <a:r>
              <a:rPr lang="en-GB" smtClean="0">
                <a:solidFill>
                  <a:srgbClr val="4F4C4D"/>
                </a:solidFill>
              </a:rPr>
              <a:t>Acute Kidney Injury and Care Homes </a:t>
            </a:r>
            <a:endParaRPr lang="en-GB" dirty="0">
              <a:solidFill>
                <a:srgbClr val="4F4C4D"/>
              </a:solidFill>
            </a:endParaRPr>
          </a:p>
        </p:txBody>
      </p:sp>
      <p:sp>
        <p:nvSpPr>
          <p:cNvPr id="6" name="Slide Number Placeholder 5"/>
          <p:cNvSpPr>
            <a:spLocks noGrp="1"/>
          </p:cNvSpPr>
          <p:nvPr>
            <p:ph type="sldNum" sz="quarter" idx="12"/>
          </p:nvPr>
        </p:nvSpPr>
        <p:spPr/>
        <p:txBody>
          <a:bodyPr/>
          <a:lstStyle/>
          <a:p>
            <a:r>
              <a:rPr lang="en-GB" b="1" dirty="0" smtClean="0">
                <a:solidFill>
                  <a:srgbClr val="F7991C"/>
                </a:solidFill>
                <a:latin typeface="Arial"/>
                <a:cs typeface="Arial"/>
              </a:rPr>
              <a:t>|</a:t>
            </a:r>
            <a:r>
              <a:rPr lang="en-GB" b="1" dirty="0" smtClean="0">
                <a:solidFill>
                  <a:srgbClr val="4F4C4D"/>
                </a:solidFill>
                <a:latin typeface="Arial"/>
                <a:cs typeface="Arial"/>
              </a:rPr>
              <a:t> </a:t>
            </a:r>
            <a:fld id="{2289BD24-5FBE-4872-92C9-E6006BF50BD7}" type="slidenum">
              <a:rPr lang="en-GB" b="1" smtClean="0">
                <a:solidFill>
                  <a:srgbClr val="4F4C4D"/>
                </a:solidFill>
              </a:rPr>
              <a:pPr/>
              <a:t>16</a:t>
            </a:fld>
            <a:endParaRPr lang="en-GB" b="1" dirty="0">
              <a:solidFill>
                <a:srgbClr val="4F4C4D"/>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6949" y="2002071"/>
            <a:ext cx="1944216"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75006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1340768"/>
            <a:ext cx="6166226" cy="4464496"/>
          </a:xfrm>
        </p:spPr>
        <p:txBody>
          <a:bodyPr>
            <a:noAutofit/>
          </a:bodyPr>
          <a:lstStyle/>
          <a:p>
            <a:pPr marL="0">
              <a:lnSpc>
                <a:spcPct val="100000"/>
              </a:lnSpc>
            </a:pPr>
            <a:r>
              <a:rPr lang="en-GB" sz="1900" b="1" dirty="0" smtClean="0">
                <a:solidFill>
                  <a:srgbClr val="4F4C4D"/>
                </a:solidFill>
              </a:rPr>
              <a:t>Staying hydrated</a:t>
            </a:r>
          </a:p>
          <a:p>
            <a:pPr>
              <a:lnSpc>
                <a:spcPct val="100000"/>
              </a:lnSpc>
            </a:pPr>
            <a:r>
              <a:rPr lang="en-GB" sz="1900" dirty="0" smtClean="0">
                <a:solidFill>
                  <a:srgbClr val="4F4C4D"/>
                </a:solidFill>
              </a:rPr>
              <a:t>Some </a:t>
            </a:r>
            <a:r>
              <a:rPr lang="en-GB" sz="1900" dirty="0">
                <a:solidFill>
                  <a:srgbClr val="4F4C4D"/>
                </a:solidFill>
              </a:rPr>
              <a:t>residents may need further support </a:t>
            </a:r>
            <a:r>
              <a:rPr lang="en-GB" sz="1900" dirty="0" smtClean="0">
                <a:solidFill>
                  <a:srgbClr val="4F4C4D"/>
                </a:solidFill>
              </a:rPr>
              <a:t>to stay </a:t>
            </a:r>
            <a:r>
              <a:rPr lang="en-GB" sz="1900" dirty="0">
                <a:solidFill>
                  <a:srgbClr val="4F4C4D"/>
                </a:solidFill>
              </a:rPr>
              <a:t>hydrated. </a:t>
            </a:r>
            <a:endParaRPr lang="en-GB" sz="1900" dirty="0" smtClean="0">
              <a:solidFill>
                <a:srgbClr val="4F4C4D"/>
              </a:solidFill>
            </a:endParaRPr>
          </a:p>
          <a:p>
            <a:pPr>
              <a:lnSpc>
                <a:spcPct val="100000"/>
              </a:lnSpc>
            </a:pPr>
            <a:r>
              <a:rPr lang="en-GB" sz="1900" dirty="0" smtClean="0">
                <a:solidFill>
                  <a:srgbClr val="4F4C4D"/>
                </a:solidFill>
              </a:rPr>
              <a:t>For example:</a:t>
            </a:r>
            <a:endParaRPr lang="en-GB" sz="1900" dirty="0">
              <a:solidFill>
                <a:srgbClr val="4F4C4D"/>
              </a:solidFill>
            </a:endParaRPr>
          </a:p>
          <a:p>
            <a:pPr marL="534988" lvl="1" indent="-534988">
              <a:lnSpc>
                <a:spcPct val="100000"/>
              </a:lnSpc>
            </a:pPr>
            <a:r>
              <a:rPr lang="en-GB" sz="1900" dirty="0" smtClean="0">
                <a:solidFill>
                  <a:srgbClr val="4F4C4D"/>
                </a:solidFill>
              </a:rPr>
              <a:t>Choose a cup suitable for the resident – they may prefer to use a straw </a:t>
            </a:r>
          </a:p>
          <a:p>
            <a:pPr marL="534988" lvl="1" indent="-534988">
              <a:lnSpc>
                <a:spcPct val="100000"/>
              </a:lnSpc>
            </a:pPr>
            <a:r>
              <a:rPr lang="en-GB" sz="1900" dirty="0" smtClean="0">
                <a:solidFill>
                  <a:srgbClr val="4F4C4D"/>
                </a:solidFill>
              </a:rPr>
              <a:t>Support and encouragement to maintain </a:t>
            </a:r>
            <a:r>
              <a:rPr lang="en-GB" sz="1900" dirty="0">
                <a:solidFill>
                  <a:srgbClr val="4F4C4D"/>
                </a:solidFill>
              </a:rPr>
              <a:t>fluid intake throughout the </a:t>
            </a:r>
            <a:r>
              <a:rPr lang="en-GB" sz="1900" dirty="0" smtClean="0">
                <a:solidFill>
                  <a:srgbClr val="4F4C4D"/>
                </a:solidFill>
              </a:rPr>
              <a:t>day</a:t>
            </a:r>
            <a:endParaRPr lang="en-GB" sz="1900" dirty="0">
              <a:solidFill>
                <a:srgbClr val="4F4C4D"/>
              </a:solidFill>
            </a:endParaRPr>
          </a:p>
          <a:p>
            <a:pPr marL="534988" lvl="1" indent="-534988">
              <a:lnSpc>
                <a:spcPct val="100000"/>
              </a:lnSpc>
            </a:pPr>
            <a:r>
              <a:rPr lang="en-GB" sz="1900" dirty="0">
                <a:solidFill>
                  <a:srgbClr val="4F4C4D"/>
                </a:solidFill>
              </a:rPr>
              <a:t>It could be as simple as set drink routines rather than relying on thirst </a:t>
            </a:r>
            <a:r>
              <a:rPr lang="en-GB" sz="1900" dirty="0" smtClean="0">
                <a:solidFill>
                  <a:srgbClr val="4F4C4D"/>
                </a:solidFill>
              </a:rPr>
              <a:t>alone</a:t>
            </a:r>
            <a:endParaRPr lang="en-GB" sz="1900" dirty="0">
              <a:solidFill>
                <a:srgbClr val="4F4C4D"/>
              </a:solidFill>
            </a:endParaRPr>
          </a:p>
          <a:p>
            <a:pPr marL="534988" lvl="1" indent="-534988">
              <a:lnSpc>
                <a:spcPct val="100000"/>
              </a:lnSpc>
            </a:pPr>
            <a:r>
              <a:rPr lang="en-GB" sz="1900" dirty="0">
                <a:solidFill>
                  <a:srgbClr val="4F4C4D"/>
                </a:solidFill>
              </a:rPr>
              <a:t>Jelly </a:t>
            </a:r>
            <a:r>
              <a:rPr lang="en-GB" sz="1900" dirty="0" smtClean="0">
                <a:solidFill>
                  <a:srgbClr val="4F4C4D"/>
                </a:solidFill>
              </a:rPr>
              <a:t>and other food rich in fluid can </a:t>
            </a:r>
            <a:r>
              <a:rPr lang="en-GB" sz="1900" dirty="0">
                <a:solidFill>
                  <a:srgbClr val="4F4C4D"/>
                </a:solidFill>
              </a:rPr>
              <a:t>be offered to increase fluid intake if the resident doesn’t want to </a:t>
            </a:r>
            <a:r>
              <a:rPr lang="en-GB" sz="1900" dirty="0" smtClean="0">
                <a:solidFill>
                  <a:srgbClr val="4F4C4D"/>
                </a:solidFill>
              </a:rPr>
              <a:t>drink</a:t>
            </a:r>
          </a:p>
          <a:p>
            <a:pPr marL="534988" lvl="1" indent="-534988">
              <a:lnSpc>
                <a:spcPct val="100000"/>
              </a:lnSpc>
            </a:pPr>
            <a:r>
              <a:rPr lang="en-GB" sz="1900" dirty="0" smtClean="0">
                <a:solidFill>
                  <a:srgbClr val="4F4C4D"/>
                </a:solidFill>
              </a:rPr>
              <a:t>Encourage fluids when giving care at night</a:t>
            </a:r>
          </a:p>
          <a:p>
            <a:pPr marL="534988" lvl="1" indent="-534988">
              <a:lnSpc>
                <a:spcPct val="100000"/>
              </a:lnSpc>
            </a:pPr>
            <a:endParaRPr lang="en-GB" sz="1900" dirty="0" smtClean="0">
              <a:solidFill>
                <a:srgbClr val="4F4C4D"/>
              </a:solidFill>
            </a:endParaRPr>
          </a:p>
          <a:p>
            <a:pPr>
              <a:lnSpc>
                <a:spcPct val="100000"/>
              </a:lnSpc>
            </a:pPr>
            <a:endParaRPr lang="en-GB" sz="1900" dirty="0" smtClean="0"/>
          </a:p>
          <a:p>
            <a:pPr>
              <a:lnSpc>
                <a:spcPct val="100000"/>
              </a:lnSpc>
            </a:pPr>
            <a:endParaRPr lang="en-GB" sz="1900" dirty="0"/>
          </a:p>
        </p:txBody>
      </p:sp>
      <p:sp>
        <p:nvSpPr>
          <p:cNvPr id="4" name="Date Placeholder 3"/>
          <p:cNvSpPr>
            <a:spLocks noGrp="1"/>
          </p:cNvSpPr>
          <p:nvPr>
            <p:ph type="dt" sz="half" idx="10"/>
          </p:nvPr>
        </p:nvSpPr>
        <p:spPr/>
        <p:txBody>
          <a:bodyPr/>
          <a:lstStyle/>
          <a:p>
            <a:fld id="{27ED3B94-C6C3-417A-A043-E1E33F601177}" type="datetime1">
              <a:rPr lang="en-US" smtClean="0">
                <a:solidFill>
                  <a:srgbClr val="4F4C4D"/>
                </a:solidFill>
              </a:rPr>
              <a:t>11/27/2018</a:t>
            </a:fld>
            <a:endParaRPr lang="en-GB" dirty="0">
              <a:solidFill>
                <a:srgbClr val="4F4C4D"/>
              </a:solidFill>
            </a:endParaRPr>
          </a:p>
        </p:txBody>
      </p:sp>
      <p:sp>
        <p:nvSpPr>
          <p:cNvPr id="5" name="Footer Placeholder 4"/>
          <p:cNvSpPr>
            <a:spLocks noGrp="1"/>
          </p:cNvSpPr>
          <p:nvPr>
            <p:ph type="ftr" sz="quarter" idx="11"/>
          </p:nvPr>
        </p:nvSpPr>
        <p:spPr/>
        <p:txBody>
          <a:bodyPr/>
          <a:lstStyle/>
          <a:p>
            <a:r>
              <a:rPr lang="en-GB" smtClean="0">
                <a:solidFill>
                  <a:srgbClr val="4F4C4D"/>
                </a:solidFill>
              </a:rPr>
              <a:t>Acute Kidney Injury and Care Homes </a:t>
            </a:r>
            <a:endParaRPr lang="en-GB" dirty="0">
              <a:solidFill>
                <a:srgbClr val="4F4C4D"/>
              </a:solidFill>
            </a:endParaRPr>
          </a:p>
        </p:txBody>
      </p:sp>
      <p:sp>
        <p:nvSpPr>
          <p:cNvPr id="6" name="Slide Number Placeholder 5"/>
          <p:cNvSpPr>
            <a:spLocks noGrp="1"/>
          </p:cNvSpPr>
          <p:nvPr>
            <p:ph type="sldNum" sz="quarter" idx="12"/>
          </p:nvPr>
        </p:nvSpPr>
        <p:spPr/>
        <p:txBody>
          <a:bodyPr/>
          <a:lstStyle/>
          <a:p>
            <a:r>
              <a:rPr lang="en-GB" b="1" dirty="0" smtClean="0">
                <a:solidFill>
                  <a:srgbClr val="F7991C"/>
                </a:solidFill>
                <a:latin typeface="Arial"/>
                <a:cs typeface="Arial"/>
              </a:rPr>
              <a:t>|</a:t>
            </a:r>
            <a:r>
              <a:rPr lang="en-GB" b="1" dirty="0" smtClean="0">
                <a:solidFill>
                  <a:srgbClr val="4F4C4D"/>
                </a:solidFill>
                <a:latin typeface="Arial"/>
                <a:cs typeface="Arial"/>
              </a:rPr>
              <a:t> </a:t>
            </a:r>
            <a:fld id="{2289BD24-5FBE-4872-92C9-E6006BF50BD7}" type="slidenum">
              <a:rPr lang="en-GB" b="1" smtClean="0">
                <a:solidFill>
                  <a:srgbClr val="4F4C4D"/>
                </a:solidFill>
              </a:rPr>
              <a:pPr/>
              <a:t>17</a:t>
            </a:fld>
            <a:endParaRPr lang="en-GB" b="1" dirty="0">
              <a:solidFill>
                <a:srgbClr val="4F4C4D"/>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2060848"/>
            <a:ext cx="1801687" cy="2696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p:cNvSpPr>
            <a:spLocks noGrp="1"/>
          </p:cNvSpPr>
          <p:nvPr>
            <p:ph type="title"/>
          </p:nvPr>
        </p:nvSpPr>
        <p:spPr>
          <a:xfrm>
            <a:off x="1043608" y="476672"/>
            <a:ext cx="7133833" cy="769441"/>
          </a:xfrm>
        </p:spPr>
        <p:txBody>
          <a:bodyPr/>
          <a:lstStyle/>
          <a:p>
            <a:r>
              <a:rPr lang="en-GB" dirty="0" smtClean="0">
                <a:solidFill>
                  <a:srgbClr val="1E397E"/>
                </a:solidFill>
              </a:rPr>
              <a:t>Tips </a:t>
            </a:r>
            <a:r>
              <a:rPr lang="en-GB" dirty="0">
                <a:solidFill>
                  <a:srgbClr val="1E397E"/>
                </a:solidFill>
              </a:rPr>
              <a:t>for </a:t>
            </a:r>
            <a:r>
              <a:rPr lang="en-GB" dirty="0" smtClean="0">
                <a:solidFill>
                  <a:srgbClr val="1E397E"/>
                </a:solidFill>
              </a:rPr>
              <a:t>carers regarding the prevention of acute kidney </a:t>
            </a:r>
            <a:r>
              <a:rPr lang="en-GB" dirty="0">
                <a:solidFill>
                  <a:srgbClr val="1E397E"/>
                </a:solidFill>
              </a:rPr>
              <a:t>i</a:t>
            </a:r>
            <a:r>
              <a:rPr lang="en-GB" dirty="0" smtClean="0">
                <a:solidFill>
                  <a:srgbClr val="1E397E"/>
                </a:solidFill>
              </a:rPr>
              <a:t>njury</a:t>
            </a:r>
            <a:endParaRPr lang="en-GB" dirty="0"/>
          </a:p>
        </p:txBody>
      </p:sp>
    </p:spTree>
    <p:extLst>
      <p:ext uri="{BB962C8B-B14F-4D97-AF65-F5344CB8AC3E}">
        <p14:creationId xmlns:p14="http://schemas.microsoft.com/office/powerpoint/2010/main" val="4612144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001" y="620688"/>
            <a:ext cx="7133833" cy="369781"/>
          </a:xfrm>
        </p:spPr>
        <p:txBody>
          <a:bodyPr/>
          <a:lstStyle/>
          <a:p>
            <a:r>
              <a:rPr lang="en-GB" dirty="0" smtClean="0"/>
              <a:t>More tips for carers</a:t>
            </a:r>
            <a:endParaRPr lang="en-GB" dirty="0"/>
          </a:p>
        </p:txBody>
      </p:sp>
      <p:sp>
        <p:nvSpPr>
          <p:cNvPr id="3" name="Content Placeholder 2"/>
          <p:cNvSpPr>
            <a:spLocks noGrp="1"/>
          </p:cNvSpPr>
          <p:nvPr>
            <p:ph idx="1"/>
          </p:nvPr>
        </p:nvSpPr>
        <p:spPr>
          <a:xfrm>
            <a:off x="467544" y="1340768"/>
            <a:ext cx="8280920" cy="4616648"/>
          </a:xfrm>
        </p:spPr>
        <p:txBody>
          <a:bodyPr anchor="t" anchorCtr="0">
            <a:spAutoFit/>
          </a:bodyPr>
          <a:lstStyle/>
          <a:p>
            <a:pPr marL="0">
              <a:lnSpc>
                <a:spcPct val="100000"/>
              </a:lnSpc>
              <a:spcAft>
                <a:spcPts val="600"/>
              </a:spcAft>
            </a:pPr>
            <a:r>
              <a:rPr lang="en-GB" sz="1600" dirty="0" smtClean="0"/>
              <a:t>Think </a:t>
            </a:r>
            <a:r>
              <a:rPr lang="en-GB" sz="1600" dirty="0"/>
              <a:t>about support needed to help your resident to </a:t>
            </a:r>
            <a:r>
              <a:rPr lang="en-GB" sz="1600" dirty="0" smtClean="0"/>
              <a:t>drink:</a:t>
            </a:r>
          </a:p>
          <a:p>
            <a:pPr marL="285750" indent="-285750">
              <a:lnSpc>
                <a:spcPct val="100000"/>
              </a:lnSpc>
              <a:spcAft>
                <a:spcPts val="600"/>
              </a:spcAft>
              <a:buBlip>
                <a:blip r:embed="rId2"/>
              </a:buBlip>
            </a:pPr>
            <a:r>
              <a:rPr lang="en-GB" sz="1600" dirty="0" smtClean="0"/>
              <a:t>lighter </a:t>
            </a:r>
            <a:r>
              <a:rPr lang="en-GB" sz="1600" dirty="0"/>
              <a:t>weight cup, cup with two handles, physical help </a:t>
            </a:r>
            <a:r>
              <a:rPr lang="en-GB" sz="1600" dirty="0" smtClean="0"/>
              <a:t>to drink</a:t>
            </a:r>
          </a:p>
          <a:p>
            <a:pPr marL="285750" indent="-285750">
              <a:lnSpc>
                <a:spcPct val="100000"/>
              </a:lnSpc>
              <a:spcAft>
                <a:spcPts val="600"/>
              </a:spcAft>
              <a:buBlip>
                <a:blip r:embed="rId2"/>
              </a:buBlip>
            </a:pPr>
            <a:r>
              <a:rPr lang="en-GB" sz="1600" dirty="0" smtClean="0"/>
              <a:t>make </a:t>
            </a:r>
            <a:r>
              <a:rPr lang="en-GB" sz="1600" dirty="0"/>
              <a:t>drinks more appealing e.g. colourful drinks and decorating drinks trolleys) </a:t>
            </a:r>
          </a:p>
          <a:p>
            <a:pPr marL="285750" indent="-285750">
              <a:lnSpc>
                <a:spcPct val="100000"/>
              </a:lnSpc>
              <a:spcAft>
                <a:spcPts val="600"/>
              </a:spcAft>
              <a:buBlip>
                <a:blip r:embed="rId2"/>
              </a:buBlip>
            </a:pPr>
            <a:r>
              <a:rPr lang="en-GB" sz="1600" dirty="0" smtClean="0"/>
              <a:t>Use </a:t>
            </a:r>
            <a:r>
              <a:rPr lang="en-GB" sz="1600" dirty="0"/>
              <a:t>of a drinks diary to monitor if drinking enough - this can be done by the resident. </a:t>
            </a:r>
            <a:endParaRPr lang="en-GB" sz="1600" dirty="0" smtClean="0"/>
          </a:p>
          <a:p>
            <a:pPr marL="0">
              <a:lnSpc>
                <a:spcPct val="100000"/>
              </a:lnSpc>
              <a:spcAft>
                <a:spcPts val="600"/>
              </a:spcAft>
            </a:pPr>
            <a:r>
              <a:rPr lang="en-GB" sz="1600" dirty="0" smtClean="0"/>
              <a:t>Offer </a:t>
            </a:r>
            <a:r>
              <a:rPr lang="en-GB" sz="1600" dirty="0"/>
              <a:t>more drinks when ill: loss of body fluids through sweat, vomit, </a:t>
            </a:r>
            <a:r>
              <a:rPr lang="en-GB" sz="1600" dirty="0" smtClean="0"/>
              <a:t>diarrhoea, and there is a higher </a:t>
            </a:r>
            <a:r>
              <a:rPr lang="en-GB" sz="1600" dirty="0"/>
              <a:t>risk in hot weather. </a:t>
            </a:r>
            <a:endParaRPr lang="en-GB" sz="1600" dirty="0" smtClean="0"/>
          </a:p>
          <a:p>
            <a:pPr marL="0">
              <a:lnSpc>
                <a:spcPct val="100000"/>
              </a:lnSpc>
              <a:spcAft>
                <a:spcPts val="600"/>
              </a:spcAft>
            </a:pPr>
            <a:endParaRPr lang="en-GB" sz="1600" dirty="0" smtClean="0"/>
          </a:p>
          <a:p>
            <a:pPr marL="0">
              <a:lnSpc>
                <a:spcPct val="100000"/>
              </a:lnSpc>
              <a:spcAft>
                <a:spcPts val="600"/>
              </a:spcAft>
            </a:pPr>
            <a:endParaRPr lang="en-GB" sz="1600" dirty="0"/>
          </a:p>
          <a:p>
            <a:pPr marL="0">
              <a:lnSpc>
                <a:spcPct val="100000"/>
              </a:lnSpc>
              <a:spcAft>
                <a:spcPts val="600"/>
              </a:spcAft>
            </a:pPr>
            <a:r>
              <a:rPr lang="en-GB" sz="1600" dirty="0" smtClean="0"/>
              <a:t>Offer </a:t>
            </a:r>
            <a:r>
              <a:rPr lang="en-GB" sz="1600" dirty="0"/>
              <a:t>a greater variety of </a:t>
            </a:r>
            <a:r>
              <a:rPr lang="en-GB" sz="1600" dirty="0" smtClean="0"/>
              <a:t>drinks</a:t>
            </a:r>
            <a:r>
              <a:rPr lang="en-GB" sz="1600" dirty="0"/>
              <a:t>:</a:t>
            </a:r>
            <a:endParaRPr lang="en-GB" sz="1600" dirty="0" smtClean="0"/>
          </a:p>
          <a:p>
            <a:pPr marL="285750" indent="-285750">
              <a:lnSpc>
                <a:spcPct val="100000"/>
              </a:lnSpc>
              <a:spcAft>
                <a:spcPts val="600"/>
              </a:spcAft>
              <a:buBlip>
                <a:blip r:embed="rId2"/>
              </a:buBlip>
            </a:pPr>
            <a:r>
              <a:rPr lang="en-GB" sz="1600" dirty="0"/>
              <a:t>H</a:t>
            </a:r>
            <a:r>
              <a:rPr lang="en-GB" sz="1600" dirty="0" smtClean="0"/>
              <a:t>ot </a:t>
            </a:r>
            <a:r>
              <a:rPr lang="en-GB" sz="1600" dirty="0"/>
              <a:t>and </a:t>
            </a:r>
            <a:r>
              <a:rPr lang="en-GB" sz="1600" dirty="0" smtClean="0"/>
              <a:t>cold</a:t>
            </a:r>
          </a:p>
          <a:p>
            <a:pPr marL="285750" indent="-285750">
              <a:lnSpc>
                <a:spcPct val="100000"/>
              </a:lnSpc>
              <a:spcAft>
                <a:spcPts val="600"/>
              </a:spcAft>
              <a:buBlip>
                <a:blip r:embed="rId2"/>
              </a:buBlip>
            </a:pPr>
            <a:r>
              <a:rPr lang="en-GB" sz="1600" dirty="0"/>
              <a:t>U</a:t>
            </a:r>
            <a:r>
              <a:rPr lang="en-GB" sz="1600" dirty="0" smtClean="0"/>
              <a:t>se </a:t>
            </a:r>
            <a:r>
              <a:rPr lang="en-GB" sz="1600" dirty="0"/>
              <a:t>of colourful cups to attract attention, </a:t>
            </a:r>
            <a:endParaRPr lang="en-GB" sz="1600" dirty="0" smtClean="0"/>
          </a:p>
          <a:p>
            <a:pPr marL="285750" indent="-285750">
              <a:lnSpc>
                <a:spcPct val="100000"/>
              </a:lnSpc>
              <a:spcAft>
                <a:spcPts val="600"/>
              </a:spcAft>
              <a:buBlip>
                <a:blip r:embed="rId2"/>
              </a:buBlip>
            </a:pPr>
            <a:r>
              <a:rPr lang="en-GB" sz="1600" dirty="0"/>
              <a:t>U</a:t>
            </a:r>
            <a:r>
              <a:rPr lang="en-GB" sz="1600" dirty="0" smtClean="0"/>
              <a:t>se </a:t>
            </a:r>
            <a:r>
              <a:rPr lang="en-GB" sz="1600" dirty="0"/>
              <a:t>of fruit and jellies, ice lollies in summer </a:t>
            </a:r>
            <a:r>
              <a:rPr lang="en-GB" sz="1600" dirty="0" err="1"/>
              <a:t>etc</a:t>
            </a:r>
            <a:r>
              <a:rPr lang="en-GB" sz="1600" dirty="0"/>
              <a:t>, </a:t>
            </a:r>
            <a:endParaRPr lang="en-GB" sz="1600" dirty="0" smtClean="0"/>
          </a:p>
          <a:p>
            <a:pPr marL="285750" indent="-285750">
              <a:lnSpc>
                <a:spcPct val="100000"/>
              </a:lnSpc>
              <a:spcAft>
                <a:spcPts val="600"/>
              </a:spcAft>
              <a:buBlip>
                <a:blip r:embed="rId2"/>
              </a:buBlip>
            </a:pPr>
            <a:r>
              <a:rPr lang="en-GB" sz="1600" dirty="0"/>
              <a:t>D</a:t>
            </a:r>
            <a:r>
              <a:rPr lang="en-GB" sz="1600" dirty="0" smtClean="0"/>
              <a:t>ecorate </a:t>
            </a:r>
            <a:r>
              <a:rPr lang="en-GB" sz="1600" dirty="0"/>
              <a:t>the trolley, theme the trolley for special events or seasons. </a:t>
            </a:r>
            <a:endParaRPr lang="en-GB" sz="1600" dirty="0" smtClean="0"/>
          </a:p>
          <a:p>
            <a:pPr marL="0">
              <a:lnSpc>
                <a:spcPct val="100000"/>
              </a:lnSpc>
              <a:spcAft>
                <a:spcPts val="600"/>
              </a:spcAft>
            </a:pPr>
            <a:r>
              <a:rPr lang="en-GB" sz="1600" dirty="0" smtClean="0"/>
              <a:t>Remember </a:t>
            </a:r>
            <a:r>
              <a:rPr lang="en-GB" sz="1600" dirty="0"/>
              <a:t>caffeine can have a </a:t>
            </a:r>
            <a:r>
              <a:rPr lang="en-GB" sz="1600" dirty="0" smtClean="0"/>
              <a:t>diuretic </a:t>
            </a:r>
            <a:r>
              <a:rPr lang="en-GB" sz="1600" dirty="0"/>
              <a:t>affect in some people so not too much caffeine  </a:t>
            </a:r>
            <a:r>
              <a:rPr lang="en-GB" sz="1600" dirty="0" err="1" smtClean="0"/>
              <a:t>eg</a:t>
            </a:r>
            <a:r>
              <a:rPr lang="en-GB" sz="1600" dirty="0" smtClean="0"/>
              <a:t> </a:t>
            </a:r>
            <a:r>
              <a:rPr lang="en-GB" sz="1600" dirty="0"/>
              <a:t>coffee, tea, coca cola</a:t>
            </a:r>
          </a:p>
        </p:txBody>
      </p:sp>
      <p:sp>
        <p:nvSpPr>
          <p:cNvPr id="4" name="Date Placeholder 3"/>
          <p:cNvSpPr>
            <a:spLocks noGrp="1"/>
          </p:cNvSpPr>
          <p:nvPr>
            <p:ph type="dt" sz="half" idx="10"/>
          </p:nvPr>
        </p:nvSpPr>
        <p:spPr/>
        <p:txBody>
          <a:bodyPr/>
          <a:lstStyle/>
          <a:p>
            <a:fld id="{04C90264-CDE5-43D7-B508-CAC20B262151}" type="datetime1">
              <a:rPr lang="en-US" smtClean="0">
                <a:solidFill>
                  <a:srgbClr val="4F4C4D"/>
                </a:solidFill>
              </a:rPr>
              <a:t>11/27/2018</a:t>
            </a:fld>
            <a:endParaRPr lang="en-GB" dirty="0">
              <a:solidFill>
                <a:srgbClr val="4F4C4D"/>
              </a:solidFill>
            </a:endParaRPr>
          </a:p>
        </p:txBody>
      </p:sp>
      <p:sp>
        <p:nvSpPr>
          <p:cNvPr id="5" name="Footer Placeholder 4"/>
          <p:cNvSpPr>
            <a:spLocks noGrp="1"/>
          </p:cNvSpPr>
          <p:nvPr>
            <p:ph type="ftr" sz="quarter" idx="11"/>
          </p:nvPr>
        </p:nvSpPr>
        <p:spPr/>
        <p:txBody>
          <a:bodyPr/>
          <a:lstStyle/>
          <a:p>
            <a:r>
              <a:rPr lang="en-GB" smtClean="0">
                <a:solidFill>
                  <a:srgbClr val="4F4C4D"/>
                </a:solidFill>
              </a:rPr>
              <a:t>Acute Kidney Injury and Care Homes </a:t>
            </a:r>
            <a:endParaRPr lang="en-GB" dirty="0">
              <a:solidFill>
                <a:srgbClr val="4F4C4D"/>
              </a:solidFill>
            </a:endParaRPr>
          </a:p>
        </p:txBody>
      </p:sp>
      <p:sp>
        <p:nvSpPr>
          <p:cNvPr id="6" name="Slide Number Placeholder 5"/>
          <p:cNvSpPr>
            <a:spLocks noGrp="1"/>
          </p:cNvSpPr>
          <p:nvPr>
            <p:ph type="sldNum" sz="quarter" idx="12"/>
          </p:nvPr>
        </p:nvSpPr>
        <p:spPr/>
        <p:txBody>
          <a:bodyPr/>
          <a:lstStyle/>
          <a:p>
            <a:r>
              <a:rPr lang="en-GB" b="1" smtClean="0">
                <a:solidFill>
                  <a:srgbClr val="F7991C"/>
                </a:solidFill>
                <a:latin typeface="Arial"/>
                <a:cs typeface="Arial"/>
              </a:rPr>
              <a:t>|</a:t>
            </a:r>
            <a:r>
              <a:rPr lang="en-GB" b="1" smtClean="0">
                <a:solidFill>
                  <a:srgbClr val="4F4C4D"/>
                </a:solidFill>
                <a:latin typeface="Arial"/>
                <a:cs typeface="Arial"/>
              </a:rPr>
              <a:t> </a:t>
            </a:r>
            <a:fld id="{2289BD24-5FBE-4872-92C9-E6006BF50BD7}" type="slidenum">
              <a:rPr lang="en-GB" b="1" smtClean="0">
                <a:solidFill>
                  <a:srgbClr val="4F4C4D"/>
                </a:solidFill>
              </a:rPr>
              <a:pPr/>
              <a:t>18</a:t>
            </a:fld>
            <a:endParaRPr lang="en-GB" b="1" dirty="0">
              <a:solidFill>
                <a:srgbClr val="4F4C4D"/>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6903" y="2862505"/>
            <a:ext cx="3376375" cy="1899211"/>
          </a:xfrm>
          <a:prstGeom prst="rect">
            <a:avLst/>
          </a:prstGeom>
          <a:ln>
            <a:solidFill>
              <a:schemeClr val="accent1"/>
            </a:solidFill>
          </a:ln>
        </p:spPr>
      </p:pic>
    </p:spTree>
    <p:extLst>
      <p:ext uri="{BB962C8B-B14F-4D97-AF65-F5344CB8AC3E}">
        <p14:creationId xmlns:p14="http://schemas.microsoft.com/office/powerpoint/2010/main" val="1996524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Signs of dehydration</a:t>
            </a:r>
            <a:r>
              <a:rPr lang="en-GB" dirty="0" smtClean="0"/>
              <a:t>	</a:t>
            </a:r>
            <a:endParaRPr lang="en-GB" dirty="0"/>
          </a:p>
        </p:txBody>
      </p:sp>
      <p:sp>
        <p:nvSpPr>
          <p:cNvPr id="3" name="Content Placeholder 2"/>
          <p:cNvSpPr>
            <a:spLocks noGrp="1"/>
          </p:cNvSpPr>
          <p:nvPr>
            <p:ph idx="1"/>
          </p:nvPr>
        </p:nvSpPr>
        <p:spPr>
          <a:xfrm>
            <a:off x="885946" y="1412776"/>
            <a:ext cx="5558262" cy="4464498"/>
          </a:xfrm>
        </p:spPr>
        <p:txBody>
          <a:bodyPr>
            <a:normAutofit fontScale="92500" lnSpcReduction="20000"/>
          </a:bodyPr>
          <a:lstStyle/>
          <a:p>
            <a:pPr lvl="1">
              <a:lnSpc>
                <a:spcPct val="100000"/>
              </a:lnSpc>
            </a:pPr>
            <a:r>
              <a:rPr lang="en-GB" sz="2000" dirty="0" smtClean="0"/>
              <a:t>Irritability</a:t>
            </a:r>
          </a:p>
          <a:p>
            <a:pPr lvl="1">
              <a:lnSpc>
                <a:spcPct val="100000"/>
              </a:lnSpc>
            </a:pPr>
            <a:r>
              <a:rPr lang="en-GB" sz="2000" dirty="0"/>
              <a:t>Confusion</a:t>
            </a:r>
            <a:endParaRPr lang="en-GB" sz="2000" dirty="0" smtClean="0"/>
          </a:p>
          <a:p>
            <a:pPr lvl="1">
              <a:lnSpc>
                <a:spcPct val="100000"/>
              </a:lnSpc>
            </a:pPr>
            <a:r>
              <a:rPr lang="en-GB" sz="2000" dirty="0" smtClean="0"/>
              <a:t>Thirst</a:t>
            </a:r>
          </a:p>
          <a:p>
            <a:pPr lvl="1">
              <a:lnSpc>
                <a:spcPct val="100000"/>
              </a:lnSpc>
            </a:pPr>
            <a:r>
              <a:rPr lang="en-GB" sz="2000" dirty="0" smtClean="0"/>
              <a:t>Darker urine</a:t>
            </a:r>
          </a:p>
          <a:p>
            <a:pPr lvl="1">
              <a:lnSpc>
                <a:spcPct val="100000"/>
              </a:lnSpc>
            </a:pPr>
            <a:r>
              <a:rPr lang="en-GB" sz="2000" dirty="0" smtClean="0"/>
              <a:t>Sunken eyes</a:t>
            </a:r>
          </a:p>
          <a:p>
            <a:pPr lvl="1">
              <a:lnSpc>
                <a:spcPct val="100000"/>
              </a:lnSpc>
            </a:pPr>
            <a:r>
              <a:rPr lang="en-GB" sz="2000" dirty="0" smtClean="0"/>
              <a:t>Cool hands or feet</a:t>
            </a:r>
          </a:p>
          <a:p>
            <a:pPr lvl="1">
              <a:lnSpc>
                <a:spcPct val="100000"/>
              </a:lnSpc>
            </a:pPr>
            <a:r>
              <a:rPr lang="en-GB" sz="2000" dirty="0" smtClean="0"/>
              <a:t>Low blood pressure</a:t>
            </a:r>
          </a:p>
          <a:p>
            <a:pPr lvl="1">
              <a:lnSpc>
                <a:spcPct val="100000"/>
              </a:lnSpc>
            </a:pPr>
            <a:r>
              <a:rPr lang="en-GB" sz="2000" dirty="0" smtClean="0"/>
              <a:t>Raised heart rate </a:t>
            </a:r>
          </a:p>
          <a:p>
            <a:pPr lvl="1">
              <a:lnSpc>
                <a:spcPct val="100000"/>
              </a:lnSpc>
            </a:pPr>
            <a:r>
              <a:rPr lang="en-GB" sz="2000" dirty="0" smtClean="0"/>
              <a:t>Headaches</a:t>
            </a:r>
          </a:p>
          <a:p>
            <a:pPr lvl="1">
              <a:lnSpc>
                <a:spcPct val="100000"/>
              </a:lnSpc>
            </a:pPr>
            <a:r>
              <a:rPr lang="en-GB" sz="2000" dirty="0" smtClean="0"/>
              <a:t>If a person has AKI they may pass less urine than usual, or pass no urine at all</a:t>
            </a:r>
          </a:p>
          <a:p>
            <a:pPr lvl="1">
              <a:lnSpc>
                <a:spcPct val="100000"/>
              </a:lnSpc>
            </a:pPr>
            <a:r>
              <a:rPr lang="en-GB" sz="2000" dirty="0"/>
              <a:t>dry lips and skin </a:t>
            </a:r>
            <a:endParaRPr lang="en-GB" sz="2000" dirty="0" smtClean="0"/>
          </a:p>
          <a:p>
            <a:pPr lvl="1">
              <a:lnSpc>
                <a:spcPct val="100000"/>
              </a:lnSpc>
            </a:pPr>
            <a:endParaRPr lang="en-GB" sz="2000" dirty="0" smtClean="0"/>
          </a:p>
          <a:p>
            <a:pPr lvl="1">
              <a:lnSpc>
                <a:spcPct val="100000"/>
              </a:lnSpc>
            </a:pPr>
            <a:endParaRPr lang="en-GB" sz="2000" dirty="0" smtClean="0"/>
          </a:p>
          <a:p>
            <a:pPr marL="0" lvl="1" indent="0">
              <a:lnSpc>
                <a:spcPct val="100000"/>
              </a:lnSpc>
              <a:buNone/>
            </a:pPr>
            <a:endParaRPr lang="en-GB" sz="2000" dirty="0"/>
          </a:p>
        </p:txBody>
      </p:sp>
      <p:sp>
        <p:nvSpPr>
          <p:cNvPr id="6" name="Date Placeholder 5"/>
          <p:cNvSpPr>
            <a:spLocks noGrp="1"/>
          </p:cNvSpPr>
          <p:nvPr>
            <p:ph type="dt" sz="half" idx="10"/>
          </p:nvPr>
        </p:nvSpPr>
        <p:spPr/>
        <p:txBody>
          <a:bodyPr/>
          <a:lstStyle/>
          <a:p>
            <a:fld id="{CDE8B1B5-CA0C-4EB0-B4F6-B27A6B1AAAFF}" type="datetime1">
              <a:rPr lang="en-US" smtClean="0">
                <a:solidFill>
                  <a:srgbClr val="4F4C4D"/>
                </a:solidFill>
              </a:rPr>
              <a:t>11/27/2018</a:t>
            </a:fld>
            <a:endParaRPr lang="en-GB" dirty="0">
              <a:solidFill>
                <a:srgbClr val="4F4C4D"/>
              </a:solidFill>
            </a:endParaRPr>
          </a:p>
        </p:txBody>
      </p:sp>
      <p:sp>
        <p:nvSpPr>
          <p:cNvPr id="7" name="Footer Placeholder 6"/>
          <p:cNvSpPr>
            <a:spLocks noGrp="1"/>
          </p:cNvSpPr>
          <p:nvPr>
            <p:ph type="ftr" sz="quarter" idx="11"/>
          </p:nvPr>
        </p:nvSpPr>
        <p:spPr/>
        <p:txBody>
          <a:bodyPr/>
          <a:lstStyle/>
          <a:p>
            <a:r>
              <a:rPr lang="en-GB" smtClean="0">
                <a:solidFill>
                  <a:srgbClr val="4F4C4D"/>
                </a:solidFill>
              </a:rPr>
              <a:t>Acute Kidney Injury and Care Homes </a:t>
            </a:r>
            <a:endParaRPr lang="en-GB" dirty="0">
              <a:solidFill>
                <a:srgbClr val="4F4C4D"/>
              </a:solidFill>
            </a:endParaRPr>
          </a:p>
        </p:txBody>
      </p:sp>
      <p:sp>
        <p:nvSpPr>
          <p:cNvPr id="10" name="Slide Number Placeholder 9"/>
          <p:cNvSpPr>
            <a:spLocks noGrp="1"/>
          </p:cNvSpPr>
          <p:nvPr>
            <p:ph type="sldNum" sz="quarter" idx="12"/>
          </p:nvPr>
        </p:nvSpPr>
        <p:spPr/>
        <p:txBody>
          <a:bodyPr/>
          <a:lstStyle/>
          <a:p>
            <a:r>
              <a:rPr lang="en-GB" b="1" smtClean="0">
                <a:solidFill>
                  <a:srgbClr val="F7991C"/>
                </a:solidFill>
                <a:latin typeface="Arial"/>
                <a:cs typeface="Arial"/>
              </a:rPr>
              <a:t>|</a:t>
            </a:r>
            <a:r>
              <a:rPr lang="en-GB" b="1" smtClean="0">
                <a:solidFill>
                  <a:srgbClr val="4F4C4D"/>
                </a:solidFill>
                <a:latin typeface="Arial"/>
                <a:cs typeface="Arial"/>
              </a:rPr>
              <a:t> </a:t>
            </a:r>
            <a:fld id="{2289BD24-5FBE-4872-92C9-E6006BF50BD7}" type="slidenum">
              <a:rPr lang="en-GB" b="1" smtClean="0">
                <a:solidFill>
                  <a:srgbClr val="4F4C4D"/>
                </a:solidFill>
              </a:rPr>
              <a:pPr/>
              <a:t>19</a:t>
            </a:fld>
            <a:endParaRPr lang="en-GB" b="1" dirty="0">
              <a:solidFill>
                <a:srgbClr val="4F4C4D"/>
              </a:solidFill>
            </a:endParaRPr>
          </a:p>
        </p:txBody>
      </p:sp>
      <p:pic>
        <p:nvPicPr>
          <p:cNvPr id="1026" name="Picture 2" descr="C:\Users\nbj3480\Downloads\man with headach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5976" y="1916831"/>
            <a:ext cx="3913240" cy="261010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90046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Acute Kidney Injury	</a:t>
            </a:r>
            <a:endParaRPr lang="en-GB" dirty="0"/>
          </a:p>
        </p:txBody>
      </p:sp>
      <p:sp>
        <p:nvSpPr>
          <p:cNvPr id="3" name="Content Placeholder 2"/>
          <p:cNvSpPr>
            <a:spLocks noGrp="1"/>
          </p:cNvSpPr>
          <p:nvPr>
            <p:ph idx="1"/>
          </p:nvPr>
        </p:nvSpPr>
        <p:spPr/>
        <p:txBody>
          <a:bodyPr>
            <a:normAutofit/>
          </a:bodyPr>
          <a:lstStyle/>
          <a:p>
            <a:pPr>
              <a:lnSpc>
                <a:spcPct val="150000"/>
              </a:lnSpc>
            </a:pPr>
            <a:r>
              <a:rPr lang="en-GB" sz="1900" dirty="0"/>
              <a:t>Acute kidney injury is a sudden and recent reduction in a person’s kidney function. It is often referred to as AKI. </a:t>
            </a:r>
            <a:endParaRPr lang="en-GB" sz="1900" dirty="0" smtClean="0"/>
          </a:p>
          <a:p>
            <a:pPr>
              <a:lnSpc>
                <a:spcPct val="150000"/>
              </a:lnSpc>
            </a:pPr>
            <a:r>
              <a:rPr lang="en-GB" sz="1900" dirty="0" smtClean="0"/>
              <a:t>Acute </a:t>
            </a:r>
            <a:r>
              <a:rPr lang="en-GB" sz="1900" dirty="0"/>
              <a:t>kidney injury is </a:t>
            </a:r>
            <a:r>
              <a:rPr lang="en-GB" sz="1900" dirty="0" smtClean="0"/>
              <a:t>identified by blood tests</a:t>
            </a:r>
            <a:r>
              <a:rPr lang="en-GB" sz="1900" dirty="0"/>
              <a:t> </a:t>
            </a:r>
            <a:r>
              <a:rPr lang="en-GB" sz="1900" dirty="0" smtClean="0"/>
              <a:t>when a raised level of creatinine shows the stage of AKI.</a:t>
            </a:r>
          </a:p>
          <a:p>
            <a:pPr>
              <a:lnSpc>
                <a:spcPct val="150000"/>
              </a:lnSpc>
            </a:pPr>
            <a:r>
              <a:rPr lang="en-GB" sz="1900" dirty="0"/>
              <a:t>Acute kidney injury can be caused by a number of things </a:t>
            </a:r>
            <a:r>
              <a:rPr lang="en-GB" sz="1900" dirty="0">
                <a:solidFill>
                  <a:schemeClr val="tx1">
                    <a:lumMod val="75000"/>
                    <a:lumOff val="25000"/>
                  </a:schemeClr>
                </a:solidFill>
              </a:rPr>
              <a:t>such as</a:t>
            </a:r>
            <a:r>
              <a:rPr lang="en-GB" sz="1900" dirty="0"/>
              <a:t>: </a:t>
            </a:r>
            <a:endParaRPr lang="en-GB" sz="1900" dirty="0" smtClean="0"/>
          </a:p>
          <a:p>
            <a:pPr marL="507294" indent="-342900">
              <a:lnSpc>
                <a:spcPct val="150000"/>
              </a:lnSpc>
              <a:buBlip>
                <a:blip r:embed="rId3"/>
              </a:buBlip>
            </a:pPr>
            <a:r>
              <a:rPr lang="en-GB" sz="1900" dirty="0" smtClean="0"/>
              <a:t>Stress </a:t>
            </a:r>
            <a:r>
              <a:rPr lang="en-GB" sz="1900" dirty="0"/>
              <a:t>on the kidneys due to </a:t>
            </a:r>
            <a:r>
              <a:rPr lang="en-GB" sz="1900" dirty="0" smtClean="0"/>
              <a:t>illness </a:t>
            </a:r>
            <a:r>
              <a:rPr lang="en-GB" sz="1900" dirty="0"/>
              <a:t>or </a:t>
            </a:r>
            <a:r>
              <a:rPr lang="en-GB" sz="1900" dirty="0" smtClean="0"/>
              <a:t>infection</a:t>
            </a:r>
            <a:endParaRPr lang="en-GB" sz="1900" dirty="0"/>
          </a:p>
          <a:p>
            <a:pPr marL="507294" indent="-342900">
              <a:lnSpc>
                <a:spcPct val="150000"/>
              </a:lnSpc>
              <a:buBlip>
                <a:blip r:embed="rId3"/>
              </a:buBlip>
            </a:pPr>
            <a:r>
              <a:rPr lang="en-GB" sz="1900" dirty="0" smtClean="0"/>
              <a:t>Severe </a:t>
            </a:r>
            <a:r>
              <a:rPr lang="en-GB" sz="1900" dirty="0"/>
              <a:t>dehydration</a:t>
            </a:r>
          </a:p>
          <a:p>
            <a:pPr marL="507294" indent="-342900">
              <a:lnSpc>
                <a:spcPct val="150000"/>
              </a:lnSpc>
              <a:buBlip>
                <a:blip r:embed="rId3"/>
              </a:buBlip>
            </a:pPr>
            <a:r>
              <a:rPr lang="en-GB" sz="1900" dirty="0" smtClean="0"/>
              <a:t>Side </a:t>
            </a:r>
            <a:r>
              <a:rPr lang="en-GB" sz="1900" dirty="0"/>
              <a:t>effects of some drugs when you are </a:t>
            </a:r>
            <a:r>
              <a:rPr lang="en-GB" sz="1900" dirty="0" smtClean="0"/>
              <a:t>unwell</a:t>
            </a:r>
            <a:endParaRPr lang="en-GB" sz="1900" dirty="0"/>
          </a:p>
        </p:txBody>
      </p:sp>
      <p:sp>
        <p:nvSpPr>
          <p:cNvPr id="4" name="Date Placeholder 3"/>
          <p:cNvSpPr>
            <a:spLocks noGrp="1"/>
          </p:cNvSpPr>
          <p:nvPr>
            <p:ph type="dt" sz="half" idx="10"/>
          </p:nvPr>
        </p:nvSpPr>
        <p:spPr/>
        <p:txBody>
          <a:bodyPr/>
          <a:lstStyle/>
          <a:p>
            <a:fld id="{09A98005-7A8D-45F9-AE8F-2D68A9AA42A1}" type="datetime1">
              <a:rPr lang="en-US" smtClean="0">
                <a:solidFill>
                  <a:srgbClr val="4F4C4D"/>
                </a:solidFill>
              </a:rPr>
              <a:t>11/27/2018</a:t>
            </a:fld>
            <a:endParaRPr lang="en-GB" dirty="0">
              <a:solidFill>
                <a:srgbClr val="4F4C4D"/>
              </a:solidFill>
            </a:endParaRPr>
          </a:p>
        </p:txBody>
      </p:sp>
      <p:sp>
        <p:nvSpPr>
          <p:cNvPr id="5" name="Footer Placeholder 4"/>
          <p:cNvSpPr>
            <a:spLocks noGrp="1"/>
          </p:cNvSpPr>
          <p:nvPr>
            <p:ph type="ftr" sz="quarter" idx="11"/>
          </p:nvPr>
        </p:nvSpPr>
        <p:spPr/>
        <p:txBody>
          <a:bodyPr/>
          <a:lstStyle/>
          <a:p>
            <a:r>
              <a:rPr lang="en-GB" smtClean="0">
                <a:solidFill>
                  <a:srgbClr val="4F4C4D"/>
                </a:solidFill>
              </a:rPr>
              <a:t>Acute Kidney Injury and Care Homes </a:t>
            </a:r>
            <a:endParaRPr lang="en-GB" dirty="0">
              <a:solidFill>
                <a:srgbClr val="4F4C4D"/>
              </a:solidFill>
            </a:endParaRPr>
          </a:p>
        </p:txBody>
      </p:sp>
      <p:sp>
        <p:nvSpPr>
          <p:cNvPr id="6" name="Slide Number Placeholder 5"/>
          <p:cNvSpPr>
            <a:spLocks noGrp="1"/>
          </p:cNvSpPr>
          <p:nvPr>
            <p:ph type="sldNum" sz="quarter" idx="12"/>
          </p:nvPr>
        </p:nvSpPr>
        <p:spPr/>
        <p:txBody>
          <a:bodyPr/>
          <a:lstStyle/>
          <a:p>
            <a:r>
              <a:rPr lang="en-GB" b="1" smtClean="0">
                <a:solidFill>
                  <a:srgbClr val="F7991C"/>
                </a:solidFill>
                <a:latin typeface="Arial"/>
                <a:cs typeface="Arial"/>
              </a:rPr>
              <a:t>|</a:t>
            </a:r>
            <a:r>
              <a:rPr lang="en-GB" b="1" smtClean="0">
                <a:solidFill>
                  <a:srgbClr val="4F4C4D"/>
                </a:solidFill>
                <a:latin typeface="Arial"/>
                <a:cs typeface="Arial"/>
              </a:rPr>
              <a:t> </a:t>
            </a:r>
            <a:fld id="{2289BD24-5FBE-4872-92C9-E6006BF50BD7}" type="slidenum">
              <a:rPr lang="en-GB" b="1" smtClean="0">
                <a:solidFill>
                  <a:srgbClr val="4F4C4D"/>
                </a:solidFill>
              </a:rPr>
              <a:pPr/>
              <a:t>2</a:t>
            </a:fld>
            <a:endParaRPr lang="en-GB" b="1" dirty="0">
              <a:solidFill>
                <a:srgbClr val="4F4C4D"/>
              </a:solidFill>
            </a:endParaRPr>
          </a:p>
        </p:txBody>
      </p:sp>
    </p:spTree>
    <p:extLst>
      <p:ext uri="{BB962C8B-B14F-4D97-AF65-F5344CB8AC3E}">
        <p14:creationId xmlns:p14="http://schemas.microsoft.com/office/powerpoint/2010/main" val="39521793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1340768"/>
            <a:ext cx="7848872" cy="4415696"/>
          </a:xfrm>
        </p:spPr>
        <p:txBody>
          <a:bodyPr>
            <a:normAutofit/>
          </a:bodyPr>
          <a:lstStyle/>
          <a:p>
            <a:pPr marL="0" lvl="1" indent="0">
              <a:lnSpc>
                <a:spcPct val="100000"/>
              </a:lnSpc>
              <a:buNone/>
            </a:pPr>
            <a:r>
              <a:rPr lang="en-GB" sz="1900" b="1" dirty="0" smtClean="0">
                <a:solidFill>
                  <a:srgbClr val="4F4C4D"/>
                </a:solidFill>
              </a:rPr>
              <a:t>Spotting dehydration</a:t>
            </a:r>
            <a:endParaRPr lang="en-GB" sz="1900" b="1" dirty="0">
              <a:solidFill>
                <a:srgbClr val="4F4C4D"/>
              </a:solidFill>
            </a:endParaRPr>
          </a:p>
          <a:p>
            <a:pPr>
              <a:lnSpc>
                <a:spcPct val="100000"/>
              </a:lnSpc>
            </a:pPr>
            <a:r>
              <a:rPr lang="en-GB" sz="1900" dirty="0"/>
              <a:t>This urine colour chart will give you an idea of whether </a:t>
            </a:r>
            <a:r>
              <a:rPr lang="en-GB" sz="1900" dirty="0" smtClean="0"/>
              <a:t>a resident is drinking enough. Good means they are </a:t>
            </a:r>
            <a:r>
              <a:rPr lang="en-GB" sz="1900" dirty="0"/>
              <a:t>drinking enough and dehydrated means </a:t>
            </a:r>
            <a:r>
              <a:rPr lang="en-GB" sz="1900" dirty="0" smtClean="0"/>
              <a:t>the body </a:t>
            </a:r>
            <a:r>
              <a:rPr lang="en-GB" sz="1900" dirty="0"/>
              <a:t>has lost water and </a:t>
            </a:r>
            <a:r>
              <a:rPr lang="en-GB" sz="1900" dirty="0" smtClean="0"/>
              <a:t>they may need </a:t>
            </a:r>
            <a:r>
              <a:rPr lang="en-GB" sz="1900" dirty="0"/>
              <a:t>to drink more to make up for the </a:t>
            </a:r>
            <a:r>
              <a:rPr lang="en-GB" sz="1900" dirty="0" smtClean="0"/>
              <a:t>loss.</a:t>
            </a:r>
          </a:p>
          <a:p>
            <a:pPr>
              <a:lnSpc>
                <a:spcPct val="100000"/>
              </a:lnSpc>
            </a:pPr>
            <a:r>
              <a:rPr lang="en-GB" sz="1900" dirty="0" smtClean="0"/>
              <a:t>This chart could </a:t>
            </a:r>
            <a:r>
              <a:rPr lang="en-GB" sz="1900" dirty="0"/>
              <a:t>be useful </a:t>
            </a:r>
            <a:r>
              <a:rPr lang="en-GB" sz="1900" dirty="0" smtClean="0"/>
              <a:t>although not always a  </a:t>
            </a:r>
            <a:r>
              <a:rPr lang="en-GB" sz="1900" dirty="0"/>
              <a:t>reliable tool in older </a:t>
            </a:r>
            <a:r>
              <a:rPr lang="en-GB" sz="1900" dirty="0" smtClean="0"/>
              <a:t>people because certain </a:t>
            </a:r>
            <a:r>
              <a:rPr lang="en-GB" sz="1900" dirty="0" err="1" smtClean="0"/>
              <a:t>certain</a:t>
            </a:r>
            <a:r>
              <a:rPr lang="en-GB" sz="1900" dirty="0" smtClean="0"/>
              <a:t> conditions, medicines </a:t>
            </a:r>
            <a:r>
              <a:rPr lang="en-GB" sz="1900" dirty="0"/>
              <a:t>and foods can change urine colour</a:t>
            </a:r>
            <a:endParaRPr lang="en-GB" sz="1900" dirty="0" smtClean="0"/>
          </a:p>
        </p:txBody>
      </p:sp>
      <p:sp>
        <p:nvSpPr>
          <p:cNvPr id="4" name="Date Placeholder 3"/>
          <p:cNvSpPr>
            <a:spLocks noGrp="1"/>
          </p:cNvSpPr>
          <p:nvPr>
            <p:ph type="dt" sz="half" idx="10"/>
          </p:nvPr>
        </p:nvSpPr>
        <p:spPr/>
        <p:txBody>
          <a:bodyPr/>
          <a:lstStyle/>
          <a:p>
            <a:fld id="{27ED3B94-C6C3-417A-A043-E1E33F601177}" type="datetime1">
              <a:rPr lang="en-US" smtClean="0">
                <a:solidFill>
                  <a:srgbClr val="4F4C4D"/>
                </a:solidFill>
              </a:rPr>
              <a:t>11/27/2018</a:t>
            </a:fld>
            <a:endParaRPr lang="en-GB" dirty="0">
              <a:solidFill>
                <a:srgbClr val="4F4C4D"/>
              </a:solidFill>
            </a:endParaRPr>
          </a:p>
        </p:txBody>
      </p:sp>
      <p:sp>
        <p:nvSpPr>
          <p:cNvPr id="5" name="Footer Placeholder 4"/>
          <p:cNvSpPr>
            <a:spLocks noGrp="1"/>
          </p:cNvSpPr>
          <p:nvPr>
            <p:ph type="ftr" sz="quarter" idx="11"/>
          </p:nvPr>
        </p:nvSpPr>
        <p:spPr/>
        <p:txBody>
          <a:bodyPr/>
          <a:lstStyle/>
          <a:p>
            <a:r>
              <a:rPr lang="en-GB" smtClean="0">
                <a:solidFill>
                  <a:srgbClr val="4F4C4D"/>
                </a:solidFill>
              </a:rPr>
              <a:t>Acute Kidney Injury and Care Homes </a:t>
            </a:r>
            <a:endParaRPr lang="en-GB" dirty="0">
              <a:solidFill>
                <a:srgbClr val="4F4C4D"/>
              </a:solidFill>
            </a:endParaRPr>
          </a:p>
        </p:txBody>
      </p:sp>
      <p:sp>
        <p:nvSpPr>
          <p:cNvPr id="6" name="Slide Number Placeholder 5"/>
          <p:cNvSpPr>
            <a:spLocks noGrp="1"/>
          </p:cNvSpPr>
          <p:nvPr>
            <p:ph type="sldNum" sz="quarter" idx="12"/>
          </p:nvPr>
        </p:nvSpPr>
        <p:spPr/>
        <p:txBody>
          <a:bodyPr/>
          <a:lstStyle/>
          <a:p>
            <a:r>
              <a:rPr lang="en-GB" b="1" dirty="0" smtClean="0">
                <a:solidFill>
                  <a:srgbClr val="F7991C"/>
                </a:solidFill>
                <a:latin typeface="Arial"/>
                <a:cs typeface="Arial"/>
              </a:rPr>
              <a:t>|</a:t>
            </a:r>
            <a:r>
              <a:rPr lang="en-GB" b="1" dirty="0" smtClean="0">
                <a:solidFill>
                  <a:srgbClr val="4F4C4D"/>
                </a:solidFill>
                <a:latin typeface="Arial"/>
                <a:cs typeface="Arial"/>
              </a:rPr>
              <a:t> </a:t>
            </a:r>
            <a:fld id="{2289BD24-5FBE-4872-92C9-E6006BF50BD7}" type="slidenum">
              <a:rPr lang="en-GB" b="1" smtClean="0">
                <a:solidFill>
                  <a:srgbClr val="4F4C4D"/>
                </a:solidFill>
              </a:rPr>
              <a:pPr/>
              <a:t>20</a:t>
            </a:fld>
            <a:endParaRPr lang="en-GB" b="1" dirty="0">
              <a:solidFill>
                <a:srgbClr val="4F4C4D"/>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3645024"/>
            <a:ext cx="5619750" cy="2276475"/>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
        <p:nvSpPr>
          <p:cNvPr id="9" name="Title 1"/>
          <p:cNvSpPr>
            <a:spLocks noGrp="1"/>
          </p:cNvSpPr>
          <p:nvPr>
            <p:ph type="title"/>
          </p:nvPr>
        </p:nvSpPr>
        <p:spPr>
          <a:xfrm>
            <a:off x="985838" y="476250"/>
            <a:ext cx="7134225" cy="769441"/>
          </a:xfrm>
        </p:spPr>
        <p:txBody>
          <a:bodyPr/>
          <a:lstStyle/>
          <a:p>
            <a:r>
              <a:rPr lang="en-GB" dirty="0" smtClean="0">
                <a:solidFill>
                  <a:srgbClr val="1E397E"/>
                </a:solidFill>
              </a:rPr>
              <a:t>Tips </a:t>
            </a:r>
            <a:r>
              <a:rPr lang="en-GB" dirty="0">
                <a:solidFill>
                  <a:srgbClr val="1E397E"/>
                </a:solidFill>
              </a:rPr>
              <a:t>for </a:t>
            </a:r>
            <a:r>
              <a:rPr lang="en-GB" dirty="0" smtClean="0">
                <a:solidFill>
                  <a:srgbClr val="1E397E"/>
                </a:solidFill>
              </a:rPr>
              <a:t>carers regarding the prevention of acute kidney </a:t>
            </a:r>
            <a:r>
              <a:rPr lang="en-GB" dirty="0">
                <a:solidFill>
                  <a:srgbClr val="1E397E"/>
                </a:solidFill>
              </a:rPr>
              <a:t>i</a:t>
            </a:r>
            <a:r>
              <a:rPr lang="en-GB" dirty="0" smtClean="0">
                <a:solidFill>
                  <a:srgbClr val="1E397E"/>
                </a:solidFill>
              </a:rPr>
              <a:t>njury</a:t>
            </a:r>
            <a:endParaRPr lang="en-GB" dirty="0"/>
          </a:p>
        </p:txBody>
      </p:sp>
    </p:spTree>
    <p:extLst>
      <p:ext uri="{BB962C8B-B14F-4D97-AF65-F5344CB8AC3E}">
        <p14:creationId xmlns:p14="http://schemas.microsoft.com/office/powerpoint/2010/main" val="28162921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001" y="620688"/>
            <a:ext cx="7133833" cy="369781"/>
          </a:xfrm>
        </p:spPr>
        <p:txBody>
          <a:bodyPr/>
          <a:lstStyle/>
          <a:p>
            <a:r>
              <a:rPr lang="en-GB" dirty="0" smtClean="0"/>
              <a:t>Assessing fluid balance in residents</a:t>
            </a:r>
            <a:endParaRPr lang="en-GB" dirty="0"/>
          </a:p>
        </p:txBody>
      </p:sp>
      <p:sp>
        <p:nvSpPr>
          <p:cNvPr id="3" name="Content Placeholder 2"/>
          <p:cNvSpPr>
            <a:spLocks noGrp="1"/>
          </p:cNvSpPr>
          <p:nvPr>
            <p:ph idx="1"/>
          </p:nvPr>
        </p:nvSpPr>
        <p:spPr>
          <a:xfrm>
            <a:off x="885946" y="1677602"/>
            <a:ext cx="3686054" cy="4199672"/>
          </a:xfrm>
        </p:spPr>
        <p:txBody>
          <a:bodyPr>
            <a:normAutofit/>
          </a:bodyPr>
          <a:lstStyle/>
          <a:p>
            <a:pPr>
              <a:lnSpc>
                <a:spcPct val="100000"/>
              </a:lnSpc>
            </a:pPr>
            <a:r>
              <a:rPr lang="en-GB" sz="1900" dirty="0" smtClean="0"/>
              <a:t>When you start to assess fluid balance you may face some barriers.</a:t>
            </a:r>
          </a:p>
          <a:p>
            <a:pPr>
              <a:lnSpc>
                <a:spcPct val="100000"/>
              </a:lnSpc>
            </a:pPr>
            <a:endParaRPr lang="en-GB" sz="1900" dirty="0"/>
          </a:p>
          <a:p>
            <a:pPr>
              <a:lnSpc>
                <a:spcPct val="100000"/>
              </a:lnSpc>
            </a:pPr>
            <a:r>
              <a:rPr lang="en-GB" sz="1900" dirty="0" smtClean="0"/>
              <a:t>The following slides are to help to identify these barriers and suggest solutions that could be employed to overcome them</a:t>
            </a:r>
            <a:endParaRPr lang="en-GB" sz="1900" dirty="0"/>
          </a:p>
        </p:txBody>
      </p:sp>
      <p:sp>
        <p:nvSpPr>
          <p:cNvPr id="4" name="Date Placeholder 3"/>
          <p:cNvSpPr>
            <a:spLocks noGrp="1"/>
          </p:cNvSpPr>
          <p:nvPr>
            <p:ph type="dt" sz="half" idx="10"/>
          </p:nvPr>
        </p:nvSpPr>
        <p:spPr/>
        <p:txBody>
          <a:bodyPr/>
          <a:lstStyle/>
          <a:p>
            <a:fld id="{04C90264-CDE5-43D7-B508-CAC20B262151}" type="datetime1">
              <a:rPr lang="en-US" smtClean="0">
                <a:solidFill>
                  <a:srgbClr val="4F4C4D"/>
                </a:solidFill>
              </a:rPr>
              <a:t>11/27/2018</a:t>
            </a:fld>
            <a:endParaRPr lang="en-GB" dirty="0">
              <a:solidFill>
                <a:srgbClr val="4F4C4D"/>
              </a:solidFill>
            </a:endParaRPr>
          </a:p>
        </p:txBody>
      </p:sp>
      <p:sp>
        <p:nvSpPr>
          <p:cNvPr id="5" name="Footer Placeholder 4"/>
          <p:cNvSpPr>
            <a:spLocks noGrp="1"/>
          </p:cNvSpPr>
          <p:nvPr>
            <p:ph type="ftr" sz="quarter" idx="11"/>
          </p:nvPr>
        </p:nvSpPr>
        <p:spPr/>
        <p:txBody>
          <a:bodyPr/>
          <a:lstStyle/>
          <a:p>
            <a:r>
              <a:rPr lang="en-GB" smtClean="0">
                <a:solidFill>
                  <a:srgbClr val="4F4C4D"/>
                </a:solidFill>
              </a:rPr>
              <a:t>Acute Kidney Injury and Care Homes </a:t>
            </a:r>
            <a:endParaRPr lang="en-GB" dirty="0">
              <a:solidFill>
                <a:srgbClr val="4F4C4D"/>
              </a:solidFill>
            </a:endParaRPr>
          </a:p>
        </p:txBody>
      </p:sp>
      <p:sp>
        <p:nvSpPr>
          <p:cNvPr id="6" name="Slide Number Placeholder 5"/>
          <p:cNvSpPr>
            <a:spLocks noGrp="1"/>
          </p:cNvSpPr>
          <p:nvPr>
            <p:ph type="sldNum" sz="quarter" idx="12"/>
          </p:nvPr>
        </p:nvSpPr>
        <p:spPr/>
        <p:txBody>
          <a:bodyPr/>
          <a:lstStyle/>
          <a:p>
            <a:r>
              <a:rPr lang="en-GB" b="1" smtClean="0">
                <a:solidFill>
                  <a:srgbClr val="F7991C"/>
                </a:solidFill>
                <a:latin typeface="Arial"/>
                <a:cs typeface="Arial"/>
              </a:rPr>
              <a:t>|</a:t>
            </a:r>
            <a:r>
              <a:rPr lang="en-GB" b="1" smtClean="0">
                <a:solidFill>
                  <a:srgbClr val="4F4C4D"/>
                </a:solidFill>
                <a:latin typeface="Arial"/>
                <a:cs typeface="Arial"/>
              </a:rPr>
              <a:t> </a:t>
            </a:r>
            <a:fld id="{2289BD24-5FBE-4872-92C9-E6006BF50BD7}" type="slidenum">
              <a:rPr lang="en-GB" b="1" smtClean="0">
                <a:solidFill>
                  <a:srgbClr val="4F4C4D"/>
                </a:solidFill>
              </a:rPr>
              <a:pPr/>
              <a:t>21</a:t>
            </a:fld>
            <a:endParaRPr lang="en-GB" b="1" dirty="0">
              <a:solidFill>
                <a:srgbClr val="4F4C4D"/>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8058" y="2276872"/>
            <a:ext cx="2236787" cy="223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78532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3"/>
          </p:nvPr>
        </p:nvSpPr>
        <p:spPr/>
        <p:txBody>
          <a:bodyPr>
            <a:normAutofit/>
          </a:bodyPr>
          <a:lstStyle/>
          <a:p>
            <a:pPr>
              <a:lnSpc>
                <a:spcPct val="100000"/>
              </a:lnSpc>
            </a:pPr>
            <a:r>
              <a:rPr lang="en-GB" sz="1900" dirty="0" smtClean="0"/>
              <a:t>If the resident goes </a:t>
            </a:r>
            <a:r>
              <a:rPr lang="en-GB" sz="1900" dirty="0"/>
              <a:t>to the toilet </a:t>
            </a:r>
            <a:r>
              <a:rPr lang="en-GB" sz="1900" dirty="0" smtClean="0"/>
              <a:t>independently and </a:t>
            </a:r>
            <a:r>
              <a:rPr lang="en-GB" sz="1900" dirty="0"/>
              <a:t>doesn’t tell </a:t>
            </a:r>
            <a:r>
              <a:rPr lang="en-GB" sz="1900" dirty="0" smtClean="0"/>
              <a:t>the carer it may not be recorded on the chart.</a:t>
            </a:r>
            <a:endParaRPr lang="en-GB" sz="1900" dirty="0"/>
          </a:p>
          <a:p>
            <a:pPr>
              <a:lnSpc>
                <a:spcPct val="100000"/>
              </a:lnSpc>
            </a:pPr>
            <a:endParaRPr lang="en-GB" sz="1900" dirty="0"/>
          </a:p>
          <a:p>
            <a:pPr>
              <a:lnSpc>
                <a:spcPct val="100000"/>
              </a:lnSpc>
            </a:pPr>
            <a:r>
              <a:rPr lang="en-GB" sz="1900" dirty="0" smtClean="0"/>
              <a:t>If the resident is able to record </a:t>
            </a:r>
            <a:r>
              <a:rPr lang="en-GB" sz="1900" dirty="0"/>
              <a:t>their own </a:t>
            </a:r>
            <a:r>
              <a:rPr lang="en-GB" sz="1900" dirty="0" smtClean="0"/>
              <a:t>output, you may be able to explain the importance of recording it and give them a chart to complete.</a:t>
            </a:r>
            <a:endParaRPr lang="en-GB" sz="1900" dirty="0"/>
          </a:p>
          <a:p>
            <a:pPr>
              <a:lnSpc>
                <a:spcPct val="100000"/>
              </a:lnSpc>
            </a:pPr>
            <a:endParaRPr lang="en-GB" sz="1900" dirty="0"/>
          </a:p>
        </p:txBody>
      </p:sp>
      <p:sp>
        <p:nvSpPr>
          <p:cNvPr id="4" name="Date Placeholder 3"/>
          <p:cNvSpPr>
            <a:spLocks noGrp="1"/>
          </p:cNvSpPr>
          <p:nvPr>
            <p:ph type="dt" sz="half" idx="10"/>
          </p:nvPr>
        </p:nvSpPr>
        <p:spPr/>
        <p:txBody>
          <a:bodyPr/>
          <a:lstStyle/>
          <a:p>
            <a:fld id="{04C90264-CDE5-43D7-B508-CAC20B262151}" type="datetime1">
              <a:rPr lang="en-US" smtClean="0">
                <a:solidFill>
                  <a:srgbClr val="4F4C4D"/>
                </a:solidFill>
              </a:rPr>
              <a:t>11/27/2018</a:t>
            </a:fld>
            <a:endParaRPr lang="en-GB" dirty="0">
              <a:solidFill>
                <a:srgbClr val="4F4C4D"/>
              </a:solidFill>
            </a:endParaRPr>
          </a:p>
        </p:txBody>
      </p:sp>
      <p:sp>
        <p:nvSpPr>
          <p:cNvPr id="5" name="Footer Placeholder 4"/>
          <p:cNvSpPr>
            <a:spLocks noGrp="1"/>
          </p:cNvSpPr>
          <p:nvPr>
            <p:ph type="ftr" sz="quarter" idx="11"/>
          </p:nvPr>
        </p:nvSpPr>
        <p:spPr/>
        <p:txBody>
          <a:bodyPr/>
          <a:lstStyle/>
          <a:p>
            <a:r>
              <a:rPr lang="en-GB" smtClean="0">
                <a:solidFill>
                  <a:srgbClr val="4F4C4D"/>
                </a:solidFill>
              </a:rPr>
              <a:t>Acute Kidney Injury and Care Homes </a:t>
            </a:r>
            <a:endParaRPr lang="en-GB" dirty="0">
              <a:solidFill>
                <a:srgbClr val="4F4C4D"/>
              </a:solidFill>
            </a:endParaRPr>
          </a:p>
        </p:txBody>
      </p:sp>
      <p:sp>
        <p:nvSpPr>
          <p:cNvPr id="6" name="Slide Number Placeholder 5"/>
          <p:cNvSpPr>
            <a:spLocks noGrp="1"/>
          </p:cNvSpPr>
          <p:nvPr>
            <p:ph type="sldNum" sz="quarter" idx="12"/>
          </p:nvPr>
        </p:nvSpPr>
        <p:spPr/>
        <p:txBody>
          <a:bodyPr/>
          <a:lstStyle/>
          <a:p>
            <a:r>
              <a:rPr lang="en-GB" b="1" smtClean="0">
                <a:solidFill>
                  <a:srgbClr val="F7991C"/>
                </a:solidFill>
                <a:latin typeface="Arial"/>
                <a:cs typeface="Arial"/>
              </a:rPr>
              <a:t>|</a:t>
            </a:r>
            <a:r>
              <a:rPr lang="en-GB" b="1" smtClean="0">
                <a:solidFill>
                  <a:srgbClr val="4F4C4D"/>
                </a:solidFill>
                <a:latin typeface="Arial"/>
                <a:cs typeface="Arial"/>
              </a:rPr>
              <a:t> </a:t>
            </a:r>
            <a:fld id="{2289BD24-5FBE-4872-92C9-E6006BF50BD7}" type="slidenum">
              <a:rPr lang="en-GB" b="1" smtClean="0">
                <a:solidFill>
                  <a:srgbClr val="4F4C4D"/>
                </a:solidFill>
              </a:rPr>
              <a:pPr/>
              <a:t>22</a:t>
            </a:fld>
            <a:endParaRPr lang="en-GB" b="1" dirty="0">
              <a:solidFill>
                <a:srgbClr val="4F4C4D"/>
              </a:solidFill>
            </a:endParaRPr>
          </a:p>
        </p:txBody>
      </p:sp>
      <p:sp>
        <p:nvSpPr>
          <p:cNvPr id="2" name="Title 1"/>
          <p:cNvSpPr>
            <a:spLocks noGrp="1"/>
          </p:cNvSpPr>
          <p:nvPr>
            <p:ph type="title"/>
          </p:nvPr>
        </p:nvSpPr>
        <p:spPr/>
        <p:txBody>
          <a:bodyPr/>
          <a:lstStyle/>
          <a:p>
            <a:r>
              <a:rPr lang="en-GB" dirty="0" smtClean="0"/>
              <a:t>Assessing fluid balance</a:t>
            </a:r>
            <a:endParaRPr lang="en-GB" dirty="0"/>
          </a:p>
        </p:txBody>
      </p:sp>
      <p:pic>
        <p:nvPicPr>
          <p:cNvPr id="4098" name="Picture 2"/>
          <p:cNvPicPr>
            <a:picLocks noGrp="1" noChangeAspect="1" noChangeArrowheads="1"/>
          </p:cNvPicPr>
          <p:nvPr>
            <p:ph idx="14"/>
          </p:nvPr>
        </p:nvPicPr>
        <p:blipFill>
          <a:blip r:embed="rId2">
            <a:extLst>
              <a:ext uri="{28A0092B-C50C-407E-A947-70E740481C1C}">
                <a14:useLocalDpi xmlns:a14="http://schemas.microsoft.com/office/drawing/2010/main" val="0"/>
              </a:ext>
            </a:extLst>
          </a:blip>
          <a:srcRect/>
          <a:stretch>
            <a:fillRect/>
          </a:stretch>
        </p:blipFill>
        <p:spPr bwMode="auto">
          <a:xfrm>
            <a:off x="5580112" y="2276872"/>
            <a:ext cx="2228850" cy="223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63840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p:txBody>
          <a:bodyPr>
            <a:normAutofit fontScale="92500" lnSpcReduction="10000"/>
          </a:bodyPr>
          <a:lstStyle/>
          <a:p>
            <a:pPr>
              <a:lnSpc>
                <a:spcPct val="100000"/>
              </a:lnSpc>
            </a:pPr>
            <a:r>
              <a:rPr lang="en-GB" sz="2000" dirty="0" smtClean="0"/>
              <a:t>If the </a:t>
            </a:r>
            <a:r>
              <a:rPr lang="en-GB" sz="2000" dirty="0"/>
              <a:t>relatives </a:t>
            </a:r>
            <a:r>
              <a:rPr lang="en-GB" sz="2000" dirty="0" smtClean="0"/>
              <a:t>give drinks to the resident it is difficult to record how much fluid is being taken.</a:t>
            </a:r>
            <a:endParaRPr lang="en-GB" sz="2000" dirty="0"/>
          </a:p>
          <a:p>
            <a:pPr>
              <a:lnSpc>
                <a:spcPct val="100000"/>
              </a:lnSpc>
            </a:pPr>
            <a:endParaRPr lang="en-GB" sz="2000" dirty="0" smtClean="0"/>
          </a:p>
          <a:p>
            <a:pPr>
              <a:lnSpc>
                <a:spcPct val="100000"/>
              </a:lnSpc>
            </a:pPr>
            <a:r>
              <a:rPr lang="en-GB" sz="2000" dirty="0" smtClean="0"/>
              <a:t>You could let the relatives know that you would like to monitor how much fluid is being taken –and even give </a:t>
            </a:r>
            <a:r>
              <a:rPr lang="en-GB" sz="2000" dirty="0"/>
              <a:t>the relatives a sheet </a:t>
            </a:r>
            <a:r>
              <a:rPr lang="en-GB" sz="2000" dirty="0" smtClean="0"/>
              <a:t>to record </a:t>
            </a:r>
            <a:r>
              <a:rPr lang="en-GB" sz="2000" dirty="0"/>
              <a:t>the amounts on</a:t>
            </a:r>
            <a:r>
              <a:rPr lang="en-GB" sz="2000" dirty="0" smtClean="0"/>
              <a:t>. This </a:t>
            </a:r>
            <a:r>
              <a:rPr lang="en-GB" sz="2000" dirty="0"/>
              <a:t>works for some </a:t>
            </a:r>
            <a:r>
              <a:rPr lang="en-GB" sz="2000" dirty="0" smtClean="0"/>
              <a:t>residents too</a:t>
            </a:r>
            <a:endParaRPr lang="en-GB" sz="2000" dirty="0"/>
          </a:p>
          <a:p>
            <a:pPr>
              <a:lnSpc>
                <a:spcPct val="100000"/>
              </a:lnSpc>
            </a:pPr>
            <a:endParaRPr lang="en-GB" sz="2000" dirty="0" smtClean="0"/>
          </a:p>
          <a:p>
            <a:pPr>
              <a:lnSpc>
                <a:spcPct val="100000"/>
              </a:lnSpc>
            </a:pPr>
            <a:r>
              <a:rPr lang="en-GB" sz="2000" dirty="0" smtClean="0"/>
              <a:t>To help understand the quantities, how </a:t>
            </a:r>
            <a:r>
              <a:rPr lang="en-GB" sz="2000" dirty="0"/>
              <a:t>much </a:t>
            </a:r>
            <a:r>
              <a:rPr lang="en-GB" sz="2000" dirty="0" smtClean="0"/>
              <a:t>fluid do you think is </a:t>
            </a:r>
            <a:r>
              <a:rPr lang="en-GB" sz="2000" dirty="0"/>
              <a:t>in these…?</a:t>
            </a:r>
          </a:p>
          <a:p>
            <a:pPr>
              <a:lnSpc>
                <a:spcPct val="100000"/>
              </a:lnSpc>
            </a:pPr>
            <a:endParaRPr lang="en-GB" sz="1600" dirty="0"/>
          </a:p>
        </p:txBody>
      </p:sp>
      <p:sp>
        <p:nvSpPr>
          <p:cNvPr id="3" name="Date Placeholder 2"/>
          <p:cNvSpPr>
            <a:spLocks noGrp="1"/>
          </p:cNvSpPr>
          <p:nvPr>
            <p:ph type="dt" sz="half" idx="10"/>
          </p:nvPr>
        </p:nvSpPr>
        <p:spPr/>
        <p:txBody>
          <a:bodyPr/>
          <a:lstStyle/>
          <a:p>
            <a:fld id="{F9E335B9-1C05-420E-9784-14D7C2902AC0}" type="datetime1">
              <a:rPr lang="en-US" smtClean="0">
                <a:solidFill>
                  <a:srgbClr val="4F4C4D"/>
                </a:solidFill>
              </a:rPr>
              <a:t>11/27/2018</a:t>
            </a:fld>
            <a:endParaRPr lang="en-GB" dirty="0">
              <a:solidFill>
                <a:srgbClr val="4F4C4D"/>
              </a:solidFill>
            </a:endParaRPr>
          </a:p>
        </p:txBody>
      </p:sp>
      <p:sp>
        <p:nvSpPr>
          <p:cNvPr id="4" name="Footer Placeholder 3"/>
          <p:cNvSpPr>
            <a:spLocks noGrp="1"/>
          </p:cNvSpPr>
          <p:nvPr>
            <p:ph type="ftr" sz="quarter" idx="11"/>
          </p:nvPr>
        </p:nvSpPr>
        <p:spPr/>
        <p:txBody>
          <a:bodyPr/>
          <a:lstStyle/>
          <a:p>
            <a:r>
              <a:rPr lang="en-GB" smtClean="0">
                <a:solidFill>
                  <a:srgbClr val="4F4C4D"/>
                </a:solidFill>
              </a:rPr>
              <a:t>Acute Kidney Injury and Care Homes </a:t>
            </a:r>
            <a:endParaRPr lang="en-GB" dirty="0">
              <a:solidFill>
                <a:srgbClr val="4F4C4D"/>
              </a:solidFill>
            </a:endParaRPr>
          </a:p>
        </p:txBody>
      </p:sp>
      <p:sp>
        <p:nvSpPr>
          <p:cNvPr id="5" name="Slide Number Placeholder 4"/>
          <p:cNvSpPr>
            <a:spLocks noGrp="1"/>
          </p:cNvSpPr>
          <p:nvPr>
            <p:ph type="sldNum" sz="quarter" idx="12"/>
          </p:nvPr>
        </p:nvSpPr>
        <p:spPr/>
        <p:txBody>
          <a:bodyPr/>
          <a:lstStyle/>
          <a:p>
            <a:r>
              <a:rPr lang="en-GB" b="1" smtClean="0">
                <a:solidFill>
                  <a:srgbClr val="F7991C"/>
                </a:solidFill>
                <a:latin typeface="Arial"/>
                <a:cs typeface="Arial"/>
              </a:rPr>
              <a:t>|</a:t>
            </a:r>
            <a:r>
              <a:rPr lang="en-GB" b="1" smtClean="0">
                <a:solidFill>
                  <a:srgbClr val="4F4C4D"/>
                </a:solidFill>
                <a:latin typeface="Arial"/>
                <a:cs typeface="Arial"/>
              </a:rPr>
              <a:t> </a:t>
            </a:r>
            <a:fld id="{2289BD24-5FBE-4872-92C9-E6006BF50BD7}" type="slidenum">
              <a:rPr lang="en-GB" smtClean="0">
                <a:solidFill>
                  <a:srgbClr val="4F4C4D"/>
                </a:solidFill>
              </a:rPr>
              <a:pPr/>
              <a:t>23</a:t>
            </a:fld>
            <a:endParaRPr lang="en-GB" dirty="0">
              <a:solidFill>
                <a:srgbClr val="4F4C4D"/>
              </a:solidFill>
            </a:endParaRPr>
          </a:p>
        </p:txBody>
      </p:sp>
      <p:sp>
        <p:nvSpPr>
          <p:cNvPr id="6" name="Title 5"/>
          <p:cNvSpPr>
            <a:spLocks noGrp="1"/>
          </p:cNvSpPr>
          <p:nvPr>
            <p:ph type="title"/>
          </p:nvPr>
        </p:nvSpPr>
        <p:spPr>
          <a:xfrm>
            <a:off x="1044000" y="620692"/>
            <a:ext cx="7121250" cy="369781"/>
          </a:xfrm>
        </p:spPr>
        <p:txBody>
          <a:bodyPr/>
          <a:lstStyle/>
          <a:p>
            <a:r>
              <a:rPr lang="en-GB" dirty="0" smtClean="0"/>
              <a:t>Assessing fluid balance</a:t>
            </a:r>
            <a:endParaRPr lang="en-GB" dirty="0"/>
          </a:p>
        </p:txBody>
      </p:sp>
      <p:pic>
        <p:nvPicPr>
          <p:cNvPr id="5122" name="Picture 2"/>
          <p:cNvPicPr>
            <a:picLocks noGrp="1" noChangeAspect="1" noChangeArrowheads="1"/>
          </p:cNvPicPr>
          <p:nvPr>
            <p:ph idx="14"/>
          </p:nvPr>
        </p:nvPicPr>
        <p:blipFill>
          <a:blip r:embed="rId2">
            <a:extLst>
              <a:ext uri="{28A0092B-C50C-407E-A947-70E740481C1C}">
                <a14:useLocalDpi xmlns:a14="http://schemas.microsoft.com/office/drawing/2010/main" val="0"/>
              </a:ext>
            </a:extLst>
          </a:blip>
          <a:srcRect/>
          <a:stretch>
            <a:fillRect/>
          </a:stretch>
        </p:blipFill>
        <p:spPr bwMode="auto">
          <a:xfrm>
            <a:off x="6588224" y="1519225"/>
            <a:ext cx="1944793" cy="175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2636912"/>
            <a:ext cx="1438275"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6256" y="3936922"/>
            <a:ext cx="1438275"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32104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9E335B9-1C05-420E-9784-14D7C2902AC0}" type="datetime1">
              <a:rPr lang="en-US" smtClean="0">
                <a:solidFill>
                  <a:srgbClr val="4F4C4D"/>
                </a:solidFill>
              </a:rPr>
              <a:t>11/27/2018</a:t>
            </a:fld>
            <a:endParaRPr lang="en-GB" dirty="0">
              <a:solidFill>
                <a:srgbClr val="4F4C4D"/>
              </a:solidFill>
            </a:endParaRPr>
          </a:p>
        </p:txBody>
      </p:sp>
      <p:sp>
        <p:nvSpPr>
          <p:cNvPr id="4" name="Footer Placeholder 3"/>
          <p:cNvSpPr>
            <a:spLocks noGrp="1"/>
          </p:cNvSpPr>
          <p:nvPr>
            <p:ph type="ftr" sz="quarter" idx="11"/>
          </p:nvPr>
        </p:nvSpPr>
        <p:spPr/>
        <p:txBody>
          <a:bodyPr/>
          <a:lstStyle/>
          <a:p>
            <a:r>
              <a:rPr lang="en-GB" smtClean="0">
                <a:solidFill>
                  <a:srgbClr val="4F4C4D"/>
                </a:solidFill>
              </a:rPr>
              <a:t>Acute Kidney Injury and Care Homes </a:t>
            </a:r>
            <a:endParaRPr lang="en-GB" dirty="0">
              <a:solidFill>
                <a:srgbClr val="4F4C4D"/>
              </a:solidFill>
            </a:endParaRPr>
          </a:p>
        </p:txBody>
      </p:sp>
      <p:sp>
        <p:nvSpPr>
          <p:cNvPr id="5" name="Slide Number Placeholder 4"/>
          <p:cNvSpPr>
            <a:spLocks noGrp="1"/>
          </p:cNvSpPr>
          <p:nvPr>
            <p:ph type="sldNum" sz="quarter" idx="12"/>
          </p:nvPr>
        </p:nvSpPr>
        <p:spPr/>
        <p:txBody>
          <a:bodyPr/>
          <a:lstStyle/>
          <a:p>
            <a:r>
              <a:rPr lang="en-GB" b="1" smtClean="0">
                <a:solidFill>
                  <a:srgbClr val="F7991C"/>
                </a:solidFill>
                <a:latin typeface="Arial"/>
                <a:cs typeface="Arial"/>
              </a:rPr>
              <a:t>|</a:t>
            </a:r>
            <a:r>
              <a:rPr lang="en-GB" b="1" smtClean="0">
                <a:solidFill>
                  <a:srgbClr val="4F4C4D"/>
                </a:solidFill>
                <a:latin typeface="Arial"/>
                <a:cs typeface="Arial"/>
              </a:rPr>
              <a:t> </a:t>
            </a:r>
            <a:fld id="{2289BD24-5FBE-4872-92C9-E6006BF50BD7}" type="slidenum">
              <a:rPr lang="en-GB" smtClean="0">
                <a:solidFill>
                  <a:srgbClr val="4F4C4D"/>
                </a:solidFill>
              </a:rPr>
              <a:pPr/>
              <a:t>24</a:t>
            </a:fld>
            <a:endParaRPr lang="en-GB" dirty="0">
              <a:solidFill>
                <a:srgbClr val="4F4C4D"/>
              </a:solidFill>
            </a:endParaRPr>
          </a:p>
        </p:txBody>
      </p:sp>
      <p:sp>
        <p:nvSpPr>
          <p:cNvPr id="6" name="Title 5"/>
          <p:cNvSpPr>
            <a:spLocks noGrp="1"/>
          </p:cNvSpPr>
          <p:nvPr>
            <p:ph type="title"/>
          </p:nvPr>
        </p:nvSpPr>
        <p:spPr>
          <a:xfrm>
            <a:off x="1044000" y="620692"/>
            <a:ext cx="7121250" cy="369781"/>
          </a:xfrm>
        </p:spPr>
        <p:txBody>
          <a:bodyPr/>
          <a:lstStyle/>
          <a:p>
            <a:r>
              <a:rPr lang="en-GB" dirty="0" smtClean="0"/>
              <a:t>Assessing Fluid Balance</a:t>
            </a:r>
            <a:endParaRPr lang="en-GB" dirty="0"/>
          </a:p>
        </p:txBody>
      </p:sp>
      <p:sp>
        <p:nvSpPr>
          <p:cNvPr id="8" name="Rectangle 2"/>
          <p:cNvSpPr>
            <a:spLocks noGrp="1"/>
          </p:cNvSpPr>
          <p:nvPr>
            <p:ph idx="13"/>
          </p:nvPr>
        </p:nvSpPr>
        <p:spPr/>
        <p:txBody>
          <a:bodyPr>
            <a:normAutofit fontScale="92500" lnSpcReduction="20000"/>
          </a:bodyPr>
          <a:lstStyle/>
          <a:p>
            <a:pPr eaLnBrk="1" hangingPunct="1">
              <a:lnSpc>
                <a:spcPct val="100000"/>
              </a:lnSpc>
              <a:buFont typeface="Arial" pitchFamily="34" charset="0"/>
              <a:buNone/>
            </a:pPr>
            <a:r>
              <a:rPr lang="en-GB" altLang="en-US" sz="2000" dirty="0" smtClean="0">
                <a:solidFill>
                  <a:schemeClr val="tx2"/>
                </a:solidFill>
              </a:rPr>
              <a:t>Standard glass = 200mls</a:t>
            </a:r>
          </a:p>
          <a:p>
            <a:pPr eaLnBrk="1" hangingPunct="1">
              <a:lnSpc>
                <a:spcPct val="100000"/>
              </a:lnSpc>
              <a:buFont typeface="Arial" pitchFamily="34" charset="0"/>
              <a:buNone/>
            </a:pPr>
            <a:endParaRPr lang="en-GB" altLang="en-US" sz="2000" dirty="0" smtClean="0">
              <a:solidFill>
                <a:schemeClr val="tx2"/>
              </a:solidFill>
            </a:endParaRPr>
          </a:p>
          <a:p>
            <a:pPr eaLnBrk="1" hangingPunct="1">
              <a:lnSpc>
                <a:spcPct val="100000"/>
              </a:lnSpc>
              <a:buFont typeface="Arial" pitchFamily="34" charset="0"/>
              <a:buNone/>
            </a:pPr>
            <a:endParaRPr lang="en-GB" altLang="en-US" sz="2000" dirty="0" smtClean="0">
              <a:solidFill>
                <a:schemeClr val="tx2"/>
              </a:solidFill>
            </a:endParaRPr>
          </a:p>
          <a:p>
            <a:pPr eaLnBrk="1" hangingPunct="1">
              <a:lnSpc>
                <a:spcPct val="100000"/>
              </a:lnSpc>
              <a:buFont typeface="Arial" pitchFamily="34" charset="0"/>
              <a:buNone/>
            </a:pPr>
            <a:r>
              <a:rPr lang="en-GB" altLang="en-US" sz="2000" dirty="0" smtClean="0">
                <a:solidFill>
                  <a:schemeClr val="tx2"/>
                </a:solidFill>
              </a:rPr>
              <a:t>	</a:t>
            </a:r>
          </a:p>
          <a:p>
            <a:pPr eaLnBrk="1" hangingPunct="1">
              <a:lnSpc>
                <a:spcPct val="100000"/>
              </a:lnSpc>
              <a:buFont typeface="Arial" pitchFamily="34" charset="0"/>
              <a:buNone/>
            </a:pPr>
            <a:r>
              <a:rPr lang="en-GB" altLang="en-US" sz="2000" dirty="0" smtClean="0">
                <a:solidFill>
                  <a:schemeClr val="tx2"/>
                </a:solidFill>
              </a:rPr>
              <a:t>	</a:t>
            </a:r>
          </a:p>
          <a:p>
            <a:pPr eaLnBrk="1" hangingPunct="1">
              <a:lnSpc>
                <a:spcPct val="100000"/>
              </a:lnSpc>
              <a:buFont typeface="Arial" pitchFamily="34" charset="0"/>
              <a:buNone/>
            </a:pPr>
            <a:r>
              <a:rPr lang="en-GB" altLang="en-US" sz="2000" dirty="0" smtClean="0">
                <a:solidFill>
                  <a:schemeClr val="tx2"/>
                </a:solidFill>
              </a:rPr>
              <a:t>Standard Cup = 150mls</a:t>
            </a:r>
          </a:p>
          <a:p>
            <a:pPr eaLnBrk="1" hangingPunct="1">
              <a:lnSpc>
                <a:spcPct val="100000"/>
              </a:lnSpc>
              <a:buFont typeface="Arial" pitchFamily="34" charset="0"/>
              <a:buNone/>
            </a:pPr>
            <a:endParaRPr lang="en-GB" altLang="en-US" sz="2000" dirty="0" smtClean="0">
              <a:solidFill>
                <a:schemeClr val="tx2"/>
              </a:solidFill>
            </a:endParaRPr>
          </a:p>
          <a:p>
            <a:pPr eaLnBrk="1" hangingPunct="1">
              <a:lnSpc>
                <a:spcPct val="100000"/>
              </a:lnSpc>
              <a:buFont typeface="Arial" pitchFamily="34" charset="0"/>
              <a:buNone/>
            </a:pPr>
            <a:r>
              <a:rPr lang="en-GB" altLang="en-US" sz="2000" dirty="0" smtClean="0">
                <a:solidFill>
                  <a:schemeClr val="tx2"/>
                </a:solidFill>
              </a:rPr>
              <a:t>	</a:t>
            </a:r>
          </a:p>
          <a:p>
            <a:pPr eaLnBrk="1" hangingPunct="1">
              <a:lnSpc>
                <a:spcPct val="100000"/>
              </a:lnSpc>
              <a:buFont typeface="Arial" pitchFamily="34" charset="0"/>
              <a:buNone/>
            </a:pPr>
            <a:endParaRPr lang="en-GB" altLang="en-US" sz="2000" dirty="0">
              <a:solidFill>
                <a:schemeClr val="tx2"/>
              </a:solidFill>
            </a:endParaRPr>
          </a:p>
          <a:p>
            <a:pPr eaLnBrk="1" hangingPunct="1">
              <a:lnSpc>
                <a:spcPct val="100000"/>
              </a:lnSpc>
              <a:buFont typeface="Arial" pitchFamily="34" charset="0"/>
              <a:buNone/>
            </a:pPr>
            <a:r>
              <a:rPr lang="en-GB" altLang="en-US" sz="2000" dirty="0" smtClean="0">
                <a:solidFill>
                  <a:schemeClr val="tx2"/>
                </a:solidFill>
              </a:rPr>
              <a:t>	</a:t>
            </a:r>
          </a:p>
          <a:p>
            <a:pPr eaLnBrk="1" hangingPunct="1">
              <a:lnSpc>
                <a:spcPct val="100000"/>
              </a:lnSpc>
              <a:buFont typeface="Arial" pitchFamily="34" charset="0"/>
              <a:buNone/>
            </a:pPr>
            <a:r>
              <a:rPr lang="en-GB" altLang="en-US" sz="2000" dirty="0" smtClean="0">
                <a:solidFill>
                  <a:schemeClr val="tx2"/>
                </a:solidFill>
              </a:rPr>
              <a:t>Standard Jug = 1000mls</a:t>
            </a:r>
          </a:p>
          <a:p>
            <a:pPr eaLnBrk="1" hangingPunct="1">
              <a:lnSpc>
                <a:spcPct val="100000"/>
              </a:lnSpc>
              <a:buFont typeface="Arial" pitchFamily="34" charset="0"/>
              <a:buNone/>
            </a:pPr>
            <a:endParaRPr lang="en-GB" altLang="en-US" sz="1600" dirty="0" smtClean="0">
              <a:solidFill>
                <a:schemeClr val="tx2"/>
              </a:solidFill>
            </a:endParaRPr>
          </a:p>
          <a:p>
            <a:pPr eaLnBrk="1" hangingPunct="1">
              <a:lnSpc>
                <a:spcPct val="100000"/>
              </a:lnSpc>
              <a:buFont typeface="Arial" pitchFamily="34" charset="0"/>
              <a:buNone/>
            </a:pPr>
            <a:endParaRPr lang="en-GB" altLang="en-US" sz="1600" dirty="0" smtClean="0">
              <a:solidFill>
                <a:schemeClr val="tx2"/>
              </a:solidFill>
            </a:endParaRPr>
          </a:p>
          <a:p>
            <a:pPr eaLnBrk="1" hangingPunct="1">
              <a:lnSpc>
                <a:spcPct val="100000"/>
              </a:lnSpc>
              <a:buFont typeface="Arial" pitchFamily="34" charset="0"/>
              <a:buNone/>
            </a:pPr>
            <a:r>
              <a:rPr lang="en-GB" altLang="en-US" sz="1600" dirty="0" smtClean="0">
                <a:solidFill>
                  <a:schemeClr val="tx2"/>
                </a:solidFill>
              </a:rPr>
              <a:t>		</a:t>
            </a:r>
          </a:p>
        </p:txBody>
      </p:sp>
      <p:pic>
        <p:nvPicPr>
          <p:cNvPr id="6146" name="Picture 2"/>
          <p:cNvPicPr>
            <a:picLocks noGrp="1" noChangeAspect="1" noChangeArrowheads="1"/>
          </p:cNvPicPr>
          <p:nvPr>
            <p:ph idx="14"/>
          </p:nvPr>
        </p:nvPicPr>
        <p:blipFill>
          <a:blip r:embed="rId2">
            <a:extLst>
              <a:ext uri="{28A0092B-C50C-407E-A947-70E740481C1C}">
                <a14:useLocalDpi xmlns:a14="http://schemas.microsoft.com/office/drawing/2010/main" val="0"/>
              </a:ext>
            </a:extLst>
          </a:blip>
          <a:srcRect/>
          <a:stretch>
            <a:fillRect/>
          </a:stretch>
        </p:blipFill>
        <p:spPr bwMode="auto">
          <a:xfrm>
            <a:off x="5580112" y="1268760"/>
            <a:ext cx="1438781" cy="1292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2636912"/>
            <a:ext cx="1438275"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2577" y="4077072"/>
            <a:ext cx="1438275"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6915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5" end="5"/>
                                            </p:txEl>
                                          </p:spTgt>
                                        </p:tgtEl>
                                        <p:attrNameLst>
                                          <p:attrName>style.visibility</p:attrName>
                                        </p:attrNameLst>
                                      </p:cBhvr>
                                      <p:to>
                                        <p:strVal val="visible"/>
                                      </p:to>
                                    </p:set>
                                    <p:animEffect transition="in" filter="blinds(horizontal)">
                                      <p:cBhvr>
                                        <p:cTn id="12" dur="500"/>
                                        <p:tgtEl>
                                          <p:spTgt spid="8">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10" end="10"/>
                                            </p:txEl>
                                          </p:spTgt>
                                        </p:tgtEl>
                                        <p:attrNameLst>
                                          <p:attrName>style.visibility</p:attrName>
                                        </p:attrNameLst>
                                      </p:cBhvr>
                                      <p:to>
                                        <p:strVal val="visible"/>
                                      </p:to>
                                    </p:set>
                                    <p:animEffect transition="in" filter="blinds(horizontal)">
                                      <p:cBhvr>
                                        <p:cTn id="17" dur="500"/>
                                        <p:tgtEl>
                                          <p:spTgt spid="8">
                                            <p:txEl>
                                              <p:pRg st="10" end="1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13" end="13"/>
                                            </p:txEl>
                                          </p:spTgt>
                                        </p:tgtEl>
                                        <p:attrNameLst>
                                          <p:attrName>style.visibility</p:attrName>
                                        </p:attrNameLst>
                                      </p:cBhvr>
                                      <p:to>
                                        <p:strVal val="visible"/>
                                      </p:to>
                                    </p:set>
                                    <p:animEffect transition="in" filter="blinds(horizontal)">
                                      <p:cBhvr>
                                        <p:cTn id="22" dur="500"/>
                                        <p:tgtEl>
                                          <p:spTgt spid="8">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4C90264-CDE5-43D7-B508-CAC20B262151}" type="datetime1">
              <a:rPr lang="en-US" smtClean="0">
                <a:solidFill>
                  <a:srgbClr val="4F4C4D"/>
                </a:solidFill>
              </a:rPr>
              <a:t>11/27/2018</a:t>
            </a:fld>
            <a:endParaRPr lang="en-GB" dirty="0">
              <a:solidFill>
                <a:srgbClr val="4F4C4D"/>
              </a:solidFill>
            </a:endParaRPr>
          </a:p>
        </p:txBody>
      </p:sp>
      <p:sp>
        <p:nvSpPr>
          <p:cNvPr id="5" name="Footer Placeholder 4"/>
          <p:cNvSpPr>
            <a:spLocks noGrp="1"/>
          </p:cNvSpPr>
          <p:nvPr>
            <p:ph type="ftr" sz="quarter" idx="11"/>
          </p:nvPr>
        </p:nvSpPr>
        <p:spPr/>
        <p:txBody>
          <a:bodyPr/>
          <a:lstStyle/>
          <a:p>
            <a:r>
              <a:rPr lang="en-GB" smtClean="0">
                <a:solidFill>
                  <a:srgbClr val="4F4C4D"/>
                </a:solidFill>
              </a:rPr>
              <a:t>Acute Kidney Injury and Care Homes </a:t>
            </a:r>
            <a:endParaRPr lang="en-GB" dirty="0">
              <a:solidFill>
                <a:srgbClr val="4F4C4D"/>
              </a:solidFill>
            </a:endParaRPr>
          </a:p>
        </p:txBody>
      </p:sp>
      <p:sp>
        <p:nvSpPr>
          <p:cNvPr id="6" name="Slide Number Placeholder 5"/>
          <p:cNvSpPr>
            <a:spLocks noGrp="1"/>
          </p:cNvSpPr>
          <p:nvPr>
            <p:ph type="sldNum" sz="quarter" idx="12"/>
          </p:nvPr>
        </p:nvSpPr>
        <p:spPr/>
        <p:txBody>
          <a:bodyPr/>
          <a:lstStyle/>
          <a:p>
            <a:r>
              <a:rPr lang="en-GB" b="1" smtClean="0">
                <a:solidFill>
                  <a:srgbClr val="F7991C"/>
                </a:solidFill>
                <a:latin typeface="Arial"/>
                <a:cs typeface="Arial"/>
              </a:rPr>
              <a:t>|</a:t>
            </a:r>
            <a:r>
              <a:rPr lang="en-GB" b="1" smtClean="0">
                <a:solidFill>
                  <a:srgbClr val="4F4C4D"/>
                </a:solidFill>
                <a:latin typeface="Arial"/>
                <a:cs typeface="Arial"/>
              </a:rPr>
              <a:t> </a:t>
            </a:r>
            <a:fld id="{2289BD24-5FBE-4872-92C9-E6006BF50BD7}" type="slidenum">
              <a:rPr lang="en-GB" b="1" smtClean="0">
                <a:solidFill>
                  <a:srgbClr val="4F4C4D"/>
                </a:solidFill>
              </a:rPr>
              <a:pPr/>
              <a:t>25</a:t>
            </a:fld>
            <a:endParaRPr lang="en-GB" b="1" dirty="0">
              <a:solidFill>
                <a:srgbClr val="4F4C4D"/>
              </a:solidFill>
            </a:endParaRPr>
          </a:p>
        </p:txBody>
      </p:sp>
      <p:sp>
        <p:nvSpPr>
          <p:cNvPr id="2" name="Title 1"/>
          <p:cNvSpPr>
            <a:spLocks noGrp="1"/>
          </p:cNvSpPr>
          <p:nvPr>
            <p:ph type="title"/>
          </p:nvPr>
        </p:nvSpPr>
        <p:spPr>
          <a:xfrm>
            <a:off x="1044000" y="620692"/>
            <a:ext cx="7121250" cy="369781"/>
          </a:xfrm>
        </p:spPr>
        <p:txBody>
          <a:bodyPr/>
          <a:lstStyle/>
          <a:p>
            <a:r>
              <a:rPr lang="en-GB" dirty="0" smtClean="0"/>
              <a:t>Assessing urine output</a:t>
            </a:r>
            <a:endParaRPr lang="en-GB" dirty="0"/>
          </a:p>
        </p:txBody>
      </p:sp>
      <p:sp>
        <p:nvSpPr>
          <p:cNvPr id="8" name="Content Placeholder 7"/>
          <p:cNvSpPr>
            <a:spLocks noGrp="1"/>
          </p:cNvSpPr>
          <p:nvPr>
            <p:ph idx="13"/>
          </p:nvPr>
        </p:nvSpPr>
        <p:spPr/>
        <p:txBody>
          <a:bodyPr>
            <a:normAutofit/>
          </a:bodyPr>
          <a:lstStyle/>
          <a:p>
            <a:pPr>
              <a:lnSpc>
                <a:spcPct val="100000"/>
              </a:lnSpc>
            </a:pPr>
            <a:r>
              <a:rPr lang="en-GB" sz="1900" dirty="0" smtClean="0"/>
              <a:t>If the resident is incontinent of urine it is difficult to assess how much has been passed.</a:t>
            </a:r>
          </a:p>
          <a:p>
            <a:pPr>
              <a:lnSpc>
                <a:spcPct val="100000"/>
              </a:lnSpc>
            </a:pPr>
            <a:endParaRPr lang="en-GB" sz="1900" dirty="0"/>
          </a:p>
          <a:p>
            <a:pPr>
              <a:lnSpc>
                <a:spcPct val="100000"/>
              </a:lnSpc>
            </a:pPr>
            <a:r>
              <a:rPr lang="en-GB" sz="1900" dirty="0"/>
              <a:t>Can you record </a:t>
            </a:r>
            <a:r>
              <a:rPr lang="en-GB" sz="1900" dirty="0" smtClean="0"/>
              <a:t>the weight </a:t>
            </a:r>
            <a:r>
              <a:rPr lang="en-GB" sz="1900" dirty="0"/>
              <a:t>of </a:t>
            </a:r>
            <a:r>
              <a:rPr lang="en-GB" sz="1900" dirty="0" smtClean="0"/>
              <a:t>incontinence </a:t>
            </a:r>
            <a:r>
              <a:rPr lang="en-GB" sz="1900" dirty="0"/>
              <a:t>pads or </a:t>
            </a:r>
            <a:r>
              <a:rPr lang="en-GB" sz="1900" dirty="0" smtClean="0"/>
              <a:t>the number </a:t>
            </a:r>
            <a:r>
              <a:rPr lang="en-GB" sz="1900" dirty="0"/>
              <a:t>of </a:t>
            </a:r>
            <a:r>
              <a:rPr lang="en-GB" sz="1900" dirty="0" smtClean="0"/>
              <a:t>times the resident goes </a:t>
            </a:r>
            <a:r>
              <a:rPr lang="en-GB" sz="1900" dirty="0"/>
              <a:t>to the </a:t>
            </a:r>
            <a:r>
              <a:rPr lang="en-GB" sz="1900" dirty="0" smtClean="0"/>
              <a:t>toilet?</a:t>
            </a:r>
          </a:p>
          <a:p>
            <a:pPr>
              <a:lnSpc>
                <a:spcPct val="100000"/>
              </a:lnSpc>
            </a:pPr>
            <a:endParaRPr lang="en-GB" sz="1900" dirty="0"/>
          </a:p>
          <a:p>
            <a:pPr>
              <a:lnSpc>
                <a:spcPct val="100000"/>
              </a:lnSpc>
            </a:pPr>
            <a:r>
              <a:rPr lang="en-GB" sz="1900" dirty="0" smtClean="0"/>
              <a:t>You could also record the number of incontinence pad changes</a:t>
            </a:r>
            <a:endParaRPr lang="en-GB" sz="1900" dirty="0"/>
          </a:p>
          <a:p>
            <a:pPr>
              <a:lnSpc>
                <a:spcPct val="100000"/>
              </a:lnSpc>
            </a:pPr>
            <a:endParaRPr lang="en-GB" sz="1900" dirty="0"/>
          </a:p>
        </p:txBody>
      </p:sp>
      <p:pic>
        <p:nvPicPr>
          <p:cNvPr id="1027" name="Picture 3"/>
          <p:cNvPicPr>
            <a:picLocks noGrp="1" noChangeAspect="1" noChangeArrowheads="1"/>
          </p:cNvPicPr>
          <p:nvPr>
            <p:ph idx="14"/>
          </p:nvPr>
        </p:nvPicPr>
        <p:blipFill>
          <a:blip r:embed="rId2">
            <a:extLst>
              <a:ext uri="{28A0092B-C50C-407E-A947-70E740481C1C}">
                <a14:useLocalDpi xmlns:a14="http://schemas.microsoft.com/office/drawing/2010/main" val="0"/>
              </a:ext>
            </a:extLst>
          </a:blip>
          <a:srcRect/>
          <a:stretch>
            <a:fillRect/>
          </a:stretch>
        </p:blipFill>
        <p:spPr bwMode="auto">
          <a:xfrm>
            <a:off x="5508104" y="2060848"/>
            <a:ext cx="2238375" cy="223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02393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p:txBody>
          <a:bodyPr>
            <a:normAutofit/>
          </a:bodyPr>
          <a:lstStyle/>
          <a:p>
            <a:pPr>
              <a:lnSpc>
                <a:spcPct val="100000"/>
              </a:lnSpc>
            </a:pPr>
            <a:r>
              <a:rPr lang="en-GB" sz="1900" dirty="0" smtClean="0"/>
              <a:t>How do you know how much urine has been passed residents are wearing pads?</a:t>
            </a:r>
          </a:p>
          <a:p>
            <a:pPr>
              <a:lnSpc>
                <a:spcPct val="100000"/>
              </a:lnSpc>
            </a:pPr>
            <a:endParaRPr lang="en-GB" sz="1900" dirty="0"/>
          </a:p>
          <a:p>
            <a:pPr>
              <a:lnSpc>
                <a:spcPct val="100000"/>
              </a:lnSpc>
            </a:pPr>
            <a:r>
              <a:rPr lang="en-GB" sz="1900" dirty="0" smtClean="0"/>
              <a:t>Do the pads used in your care setting have level indicators?</a:t>
            </a:r>
          </a:p>
          <a:p>
            <a:pPr>
              <a:lnSpc>
                <a:spcPct val="100000"/>
              </a:lnSpc>
            </a:pPr>
            <a:endParaRPr lang="en-GB" sz="1900" dirty="0"/>
          </a:p>
          <a:p>
            <a:pPr>
              <a:lnSpc>
                <a:spcPct val="100000"/>
              </a:lnSpc>
            </a:pPr>
            <a:endParaRPr lang="en-GB" sz="1900" dirty="0" smtClean="0"/>
          </a:p>
          <a:p>
            <a:pPr>
              <a:lnSpc>
                <a:spcPct val="100000"/>
              </a:lnSpc>
            </a:pPr>
            <a:endParaRPr lang="en-GB" sz="1900" dirty="0"/>
          </a:p>
          <a:p>
            <a:pPr>
              <a:lnSpc>
                <a:spcPct val="100000"/>
              </a:lnSpc>
            </a:pPr>
            <a:endParaRPr lang="en-GB" sz="1900" dirty="0"/>
          </a:p>
        </p:txBody>
      </p:sp>
      <p:sp>
        <p:nvSpPr>
          <p:cNvPr id="3" name="Date Placeholder 2"/>
          <p:cNvSpPr>
            <a:spLocks noGrp="1"/>
          </p:cNvSpPr>
          <p:nvPr>
            <p:ph type="dt" sz="half" idx="10"/>
          </p:nvPr>
        </p:nvSpPr>
        <p:spPr/>
        <p:txBody>
          <a:bodyPr/>
          <a:lstStyle/>
          <a:p>
            <a:fld id="{F9E335B9-1C05-420E-9784-14D7C2902AC0}" type="datetime1">
              <a:rPr lang="en-US" smtClean="0">
                <a:solidFill>
                  <a:srgbClr val="4F4C4D"/>
                </a:solidFill>
              </a:rPr>
              <a:t>11/27/2018</a:t>
            </a:fld>
            <a:endParaRPr lang="en-GB" dirty="0">
              <a:solidFill>
                <a:srgbClr val="4F4C4D"/>
              </a:solidFill>
            </a:endParaRPr>
          </a:p>
        </p:txBody>
      </p:sp>
      <p:sp>
        <p:nvSpPr>
          <p:cNvPr id="4" name="Footer Placeholder 3"/>
          <p:cNvSpPr>
            <a:spLocks noGrp="1"/>
          </p:cNvSpPr>
          <p:nvPr>
            <p:ph type="ftr" sz="quarter" idx="11"/>
          </p:nvPr>
        </p:nvSpPr>
        <p:spPr/>
        <p:txBody>
          <a:bodyPr/>
          <a:lstStyle/>
          <a:p>
            <a:r>
              <a:rPr lang="en-GB" smtClean="0">
                <a:solidFill>
                  <a:srgbClr val="4F4C4D"/>
                </a:solidFill>
              </a:rPr>
              <a:t>Acute Kidney Injury and Care Homes </a:t>
            </a:r>
            <a:endParaRPr lang="en-GB" dirty="0">
              <a:solidFill>
                <a:srgbClr val="4F4C4D"/>
              </a:solidFill>
            </a:endParaRPr>
          </a:p>
        </p:txBody>
      </p:sp>
      <p:sp>
        <p:nvSpPr>
          <p:cNvPr id="5" name="Slide Number Placeholder 4"/>
          <p:cNvSpPr>
            <a:spLocks noGrp="1"/>
          </p:cNvSpPr>
          <p:nvPr>
            <p:ph type="sldNum" sz="quarter" idx="12"/>
          </p:nvPr>
        </p:nvSpPr>
        <p:spPr/>
        <p:txBody>
          <a:bodyPr/>
          <a:lstStyle/>
          <a:p>
            <a:r>
              <a:rPr lang="en-GB" b="1" smtClean="0">
                <a:solidFill>
                  <a:srgbClr val="F7991C"/>
                </a:solidFill>
                <a:latin typeface="Arial"/>
                <a:cs typeface="Arial"/>
              </a:rPr>
              <a:t>|</a:t>
            </a:r>
            <a:r>
              <a:rPr lang="en-GB" b="1" smtClean="0">
                <a:solidFill>
                  <a:srgbClr val="4F4C4D"/>
                </a:solidFill>
                <a:latin typeface="Arial"/>
                <a:cs typeface="Arial"/>
              </a:rPr>
              <a:t> </a:t>
            </a:r>
            <a:fld id="{2289BD24-5FBE-4872-92C9-E6006BF50BD7}" type="slidenum">
              <a:rPr lang="en-GB" smtClean="0">
                <a:solidFill>
                  <a:srgbClr val="4F4C4D"/>
                </a:solidFill>
              </a:rPr>
              <a:pPr/>
              <a:t>26</a:t>
            </a:fld>
            <a:endParaRPr lang="en-GB" dirty="0">
              <a:solidFill>
                <a:srgbClr val="4F4C4D"/>
              </a:solidFill>
            </a:endParaRPr>
          </a:p>
        </p:txBody>
      </p:sp>
      <p:sp>
        <p:nvSpPr>
          <p:cNvPr id="6" name="Title 5"/>
          <p:cNvSpPr>
            <a:spLocks noGrp="1"/>
          </p:cNvSpPr>
          <p:nvPr>
            <p:ph type="title"/>
          </p:nvPr>
        </p:nvSpPr>
        <p:spPr>
          <a:xfrm>
            <a:off x="1044000" y="620692"/>
            <a:ext cx="7121250" cy="369781"/>
          </a:xfrm>
        </p:spPr>
        <p:txBody>
          <a:bodyPr/>
          <a:lstStyle/>
          <a:p>
            <a:r>
              <a:rPr lang="en-GB" dirty="0" smtClean="0"/>
              <a:t>Assessing urine output	</a:t>
            </a:r>
            <a:endParaRPr lang="en-GB" dirty="0"/>
          </a:p>
        </p:txBody>
      </p:sp>
      <p:pic>
        <p:nvPicPr>
          <p:cNvPr id="2050" name="Picture 2"/>
          <p:cNvPicPr>
            <a:picLocks noGrp="1" noChangeAspect="1" noChangeArrowheads="1"/>
          </p:cNvPicPr>
          <p:nvPr>
            <p:ph idx="14"/>
          </p:nvPr>
        </p:nvPicPr>
        <p:blipFill>
          <a:blip r:embed="rId2" cstate="print">
            <a:extLst>
              <a:ext uri="{28A0092B-C50C-407E-A947-70E740481C1C}">
                <a14:useLocalDpi xmlns:a14="http://schemas.microsoft.com/office/drawing/2010/main" val="0"/>
              </a:ext>
            </a:extLst>
          </a:blip>
          <a:srcRect/>
          <a:stretch>
            <a:fillRect/>
          </a:stretch>
        </p:blipFill>
        <p:spPr bwMode="auto">
          <a:xfrm>
            <a:off x="4646613" y="2421232"/>
            <a:ext cx="3522662" cy="2712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21380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620688"/>
            <a:ext cx="7133833" cy="369781"/>
          </a:xfrm>
        </p:spPr>
        <p:txBody>
          <a:bodyPr/>
          <a:lstStyle/>
          <a:p>
            <a:r>
              <a:rPr lang="en-GB" dirty="0">
                <a:solidFill>
                  <a:srgbClr val="1E397E"/>
                </a:solidFill>
              </a:rPr>
              <a:t>Think Kidneys</a:t>
            </a:r>
          </a:p>
        </p:txBody>
      </p:sp>
      <p:sp>
        <p:nvSpPr>
          <p:cNvPr id="3" name="Content Placeholder 2"/>
          <p:cNvSpPr>
            <a:spLocks noGrp="1"/>
          </p:cNvSpPr>
          <p:nvPr>
            <p:ph idx="1"/>
          </p:nvPr>
        </p:nvSpPr>
        <p:spPr>
          <a:xfrm>
            <a:off x="885946" y="1677602"/>
            <a:ext cx="4910190" cy="4199672"/>
          </a:xfrm>
        </p:spPr>
        <p:txBody>
          <a:bodyPr>
            <a:normAutofit/>
          </a:bodyPr>
          <a:lstStyle/>
          <a:p>
            <a:pPr marL="0" lvl="1" indent="0">
              <a:lnSpc>
                <a:spcPct val="100000"/>
              </a:lnSpc>
              <a:buNone/>
            </a:pPr>
            <a:endParaRPr lang="en-GB" sz="1900" b="1" dirty="0" smtClean="0">
              <a:solidFill>
                <a:srgbClr val="4F4C4D"/>
              </a:solidFill>
            </a:endParaRPr>
          </a:p>
          <a:p>
            <a:pPr lvl="1">
              <a:lnSpc>
                <a:spcPct val="100000"/>
              </a:lnSpc>
            </a:pPr>
            <a:r>
              <a:rPr lang="en-GB" sz="1900" dirty="0" smtClean="0">
                <a:solidFill>
                  <a:srgbClr val="4F4C4D"/>
                </a:solidFill>
              </a:rPr>
              <a:t>  The </a:t>
            </a:r>
            <a:r>
              <a:rPr lang="en-GB" sz="1900" dirty="0">
                <a:solidFill>
                  <a:srgbClr val="4F4C4D"/>
                </a:solidFill>
              </a:rPr>
              <a:t>kidneys don’t usually </a:t>
            </a:r>
            <a:r>
              <a:rPr lang="en-GB" sz="1900" dirty="0" smtClean="0">
                <a:solidFill>
                  <a:srgbClr val="4F4C4D"/>
                </a:solidFill>
              </a:rPr>
              <a:t>complain</a:t>
            </a:r>
            <a:endParaRPr lang="en-GB" sz="1900" dirty="0">
              <a:solidFill>
                <a:srgbClr val="4F4C4D"/>
              </a:solidFill>
            </a:endParaRPr>
          </a:p>
          <a:p>
            <a:pPr lvl="1">
              <a:lnSpc>
                <a:spcPct val="100000"/>
              </a:lnSpc>
            </a:pPr>
            <a:endParaRPr lang="en-GB" sz="1900" b="1" dirty="0" smtClean="0">
              <a:solidFill>
                <a:srgbClr val="4F4C4D"/>
              </a:solidFill>
            </a:endParaRPr>
          </a:p>
          <a:p>
            <a:pPr marL="273050" lvl="1" indent="-273050">
              <a:lnSpc>
                <a:spcPct val="100000"/>
              </a:lnSpc>
            </a:pPr>
            <a:r>
              <a:rPr lang="en-GB" sz="1900" dirty="0" smtClean="0">
                <a:solidFill>
                  <a:srgbClr val="4F4C4D"/>
                </a:solidFill>
              </a:rPr>
              <a:t>The </a:t>
            </a:r>
            <a:r>
              <a:rPr lang="en-GB" sz="1900" dirty="0">
                <a:solidFill>
                  <a:srgbClr val="4F4C4D"/>
                </a:solidFill>
              </a:rPr>
              <a:t>kidneys can lose up to 90% of their </a:t>
            </a:r>
            <a:r>
              <a:rPr lang="en-GB" sz="1900" dirty="0" smtClean="0">
                <a:solidFill>
                  <a:srgbClr val="4F4C4D"/>
                </a:solidFill>
              </a:rPr>
              <a:t>  function </a:t>
            </a:r>
            <a:r>
              <a:rPr lang="en-GB" sz="1900" dirty="0">
                <a:solidFill>
                  <a:srgbClr val="4F4C4D"/>
                </a:solidFill>
              </a:rPr>
              <a:t>before you may even begin to </a:t>
            </a:r>
            <a:r>
              <a:rPr lang="en-GB" sz="1900" dirty="0" smtClean="0">
                <a:solidFill>
                  <a:srgbClr val="4F4C4D"/>
                </a:solidFill>
              </a:rPr>
              <a:t>notice</a:t>
            </a:r>
            <a:endParaRPr lang="en-GB" sz="1900" b="1" dirty="0">
              <a:solidFill>
                <a:srgbClr val="4F4C4D"/>
              </a:solidFill>
            </a:endParaRPr>
          </a:p>
          <a:p>
            <a:pPr lvl="1">
              <a:lnSpc>
                <a:spcPct val="100000"/>
              </a:lnSpc>
            </a:pPr>
            <a:endParaRPr lang="en-GB" sz="1900" b="1" dirty="0" smtClean="0">
              <a:solidFill>
                <a:srgbClr val="4F4C4D"/>
              </a:solidFill>
            </a:endParaRPr>
          </a:p>
          <a:p>
            <a:pPr marL="273050" lvl="1" indent="-273050">
              <a:lnSpc>
                <a:spcPct val="100000"/>
              </a:lnSpc>
            </a:pPr>
            <a:r>
              <a:rPr lang="en-GB" sz="1900" dirty="0" smtClean="0">
                <a:solidFill>
                  <a:srgbClr val="4F4C4D"/>
                </a:solidFill>
              </a:rPr>
              <a:t>The </a:t>
            </a:r>
            <a:r>
              <a:rPr lang="en-GB" sz="1900" dirty="0">
                <a:solidFill>
                  <a:srgbClr val="4F4C4D"/>
                </a:solidFill>
              </a:rPr>
              <a:t>kidneys are clever organs but need a good blood supply to work </a:t>
            </a:r>
            <a:r>
              <a:rPr lang="en-GB" sz="1900" dirty="0" smtClean="0">
                <a:solidFill>
                  <a:srgbClr val="4F4C4D"/>
                </a:solidFill>
              </a:rPr>
              <a:t>effectively</a:t>
            </a:r>
            <a:endParaRPr lang="en-GB" sz="1900" b="1" dirty="0">
              <a:solidFill>
                <a:srgbClr val="4F4C4D"/>
              </a:solidFill>
            </a:endParaRPr>
          </a:p>
          <a:p>
            <a:pPr>
              <a:lnSpc>
                <a:spcPct val="100000"/>
              </a:lnSpc>
            </a:pPr>
            <a:endParaRPr lang="en-GB" sz="1900" dirty="0" smtClean="0"/>
          </a:p>
          <a:p>
            <a:pPr>
              <a:lnSpc>
                <a:spcPct val="100000"/>
              </a:lnSpc>
            </a:pPr>
            <a:endParaRPr lang="en-GB" sz="1900" dirty="0"/>
          </a:p>
          <a:p>
            <a:pPr>
              <a:lnSpc>
                <a:spcPct val="100000"/>
              </a:lnSpc>
            </a:pPr>
            <a:endParaRPr lang="en-GB" sz="1900" dirty="0"/>
          </a:p>
          <a:p>
            <a:pPr>
              <a:lnSpc>
                <a:spcPct val="100000"/>
              </a:lnSpc>
            </a:pPr>
            <a:endParaRPr lang="en-GB" sz="1900" dirty="0" smtClean="0"/>
          </a:p>
          <a:p>
            <a:pPr>
              <a:lnSpc>
                <a:spcPct val="100000"/>
              </a:lnSpc>
            </a:pPr>
            <a:endParaRPr lang="en-GB" sz="1900" dirty="0" smtClean="0"/>
          </a:p>
          <a:p>
            <a:pPr>
              <a:lnSpc>
                <a:spcPct val="100000"/>
              </a:lnSpc>
            </a:pPr>
            <a:endParaRPr lang="en-GB" sz="1900" dirty="0"/>
          </a:p>
        </p:txBody>
      </p:sp>
      <p:sp>
        <p:nvSpPr>
          <p:cNvPr id="4" name="Date Placeholder 3"/>
          <p:cNvSpPr>
            <a:spLocks noGrp="1"/>
          </p:cNvSpPr>
          <p:nvPr>
            <p:ph type="dt" sz="half" idx="10"/>
          </p:nvPr>
        </p:nvSpPr>
        <p:spPr/>
        <p:txBody>
          <a:bodyPr/>
          <a:lstStyle/>
          <a:p>
            <a:fld id="{513DA464-1E7B-4878-90AF-FE765D17C520}" type="datetime1">
              <a:rPr lang="en-US" smtClean="0">
                <a:solidFill>
                  <a:srgbClr val="4F4C4D"/>
                </a:solidFill>
              </a:rPr>
              <a:t>11/27/2018</a:t>
            </a:fld>
            <a:endParaRPr lang="en-GB" dirty="0">
              <a:solidFill>
                <a:srgbClr val="4F4C4D"/>
              </a:solidFill>
            </a:endParaRPr>
          </a:p>
        </p:txBody>
      </p:sp>
      <p:sp>
        <p:nvSpPr>
          <p:cNvPr id="5" name="Footer Placeholder 4"/>
          <p:cNvSpPr>
            <a:spLocks noGrp="1"/>
          </p:cNvSpPr>
          <p:nvPr>
            <p:ph type="ftr" sz="quarter" idx="11"/>
          </p:nvPr>
        </p:nvSpPr>
        <p:spPr/>
        <p:txBody>
          <a:bodyPr/>
          <a:lstStyle/>
          <a:p>
            <a:r>
              <a:rPr lang="en-GB" smtClean="0">
                <a:solidFill>
                  <a:srgbClr val="4F4C4D"/>
                </a:solidFill>
              </a:rPr>
              <a:t>Acute Kidney Injury and Care Homes </a:t>
            </a:r>
            <a:endParaRPr lang="en-GB" dirty="0">
              <a:solidFill>
                <a:srgbClr val="4F4C4D"/>
              </a:solidFill>
            </a:endParaRPr>
          </a:p>
        </p:txBody>
      </p:sp>
      <p:sp>
        <p:nvSpPr>
          <p:cNvPr id="6" name="Slide Number Placeholder 5"/>
          <p:cNvSpPr>
            <a:spLocks noGrp="1"/>
          </p:cNvSpPr>
          <p:nvPr>
            <p:ph type="sldNum" sz="quarter" idx="12"/>
          </p:nvPr>
        </p:nvSpPr>
        <p:spPr/>
        <p:txBody>
          <a:bodyPr/>
          <a:lstStyle/>
          <a:p>
            <a:r>
              <a:rPr lang="en-GB" b="1" dirty="0" smtClean="0">
                <a:solidFill>
                  <a:srgbClr val="F7991C"/>
                </a:solidFill>
                <a:latin typeface="Arial"/>
                <a:cs typeface="Arial"/>
              </a:rPr>
              <a:t>|</a:t>
            </a:r>
            <a:r>
              <a:rPr lang="en-GB" b="1" dirty="0" smtClean="0">
                <a:solidFill>
                  <a:srgbClr val="4F4C4D"/>
                </a:solidFill>
                <a:latin typeface="Arial"/>
                <a:cs typeface="Arial"/>
              </a:rPr>
              <a:t> </a:t>
            </a:r>
            <a:fld id="{2289BD24-5FBE-4872-92C9-E6006BF50BD7}" type="slidenum">
              <a:rPr lang="en-GB" b="1" smtClean="0">
                <a:solidFill>
                  <a:srgbClr val="4F4C4D"/>
                </a:solidFill>
              </a:rPr>
              <a:pPr/>
              <a:t>27</a:t>
            </a:fld>
            <a:endParaRPr lang="en-GB" b="1" dirty="0">
              <a:solidFill>
                <a:srgbClr val="4F4C4D"/>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2646065"/>
            <a:ext cx="2238375" cy="161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50322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620688"/>
            <a:ext cx="7133833" cy="369781"/>
          </a:xfrm>
        </p:spPr>
        <p:txBody>
          <a:bodyPr/>
          <a:lstStyle/>
          <a:p>
            <a:r>
              <a:rPr lang="en-GB" dirty="0" smtClean="0">
                <a:solidFill>
                  <a:srgbClr val="1E397E"/>
                </a:solidFill>
              </a:rPr>
              <a:t>What can carers do to prevent Acute </a:t>
            </a:r>
            <a:r>
              <a:rPr lang="en-GB" dirty="0">
                <a:solidFill>
                  <a:srgbClr val="1E397E"/>
                </a:solidFill>
              </a:rPr>
              <a:t>Kidney </a:t>
            </a:r>
            <a:r>
              <a:rPr lang="en-GB" dirty="0" smtClean="0">
                <a:solidFill>
                  <a:srgbClr val="1E397E"/>
                </a:solidFill>
              </a:rPr>
              <a:t>Injury?</a:t>
            </a:r>
            <a:endParaRPr lang="en-GB" dirty="0"/>
          </a:p>
        </p:txBody>
      </p:sp>
      <p:sp>
        <p:nvSpPr>
          <p:cNvPr id="3" name="Content Placeholder 2"/>
          <p:cNvSpPr>
            <a:spLocks noGrp="1"/>
          </p:cNvSpPr>
          <p:nvPr>
            <p:ph idx="1"/>
          </p:nvPr>
        </p:nvSpPr>
        <p:spPr>
          <a:xfrm>
            <a:off x="611560" y="1431682"/>
            <a:ext cx="5472608" cy="4199672"/>
          </a:xfrm>
        </p:spPr>
        <p:txBody>
          <a:bodyPr>
            <a:noAutofit/>
          </a:bodyPr>
          <a:lstStyle/>
          <a:p>
            <a:pPr>
              <a:lnSpc>
                <a:spcPct val="120000"/>
              </a:lnSpc>
            </a:pPr>
            <a:r>
              <a:rPr lang="en-GB" sz="1800" b="1" dirty="0" smtClean="0">
                <a:solidFill>
                  <a:srgbClr val="4F4C4D"/>
                </a:solidFill>
              </a:rPr>
              <a:t>Think Kidneys:</a:t>
            </a:r>
          </a:p>
          <a:p>
            <a:pPr marL="531813" lvl="1" indent="-163513">
              <a:lnSpc>
                <a:spcPct val="120000"/>
              </a:lnSpc>
            </a:pPr>
            <a:r>
              <a:rPr lang="en-GB" sz="1800" dirty="0" smtClean="0">
                <a:solidFill>
                  <a:srgbClr val="4F4C4D"/>
                </a:solidFill>
              </a:rPr>
              <a:t>Do they </a:t>
            </a:r>
            <a:r>
              <a:rPr lang="en-GB" sz="1800" dirty="0">
                <a:solidFill>
                  <a:srgbClr val="4F4C4D"/>
                </a:solidFill>
              </a:rPr>
              <a:t>have any risk factors? </a:t>
            </a:r>
            <a:endParaRPr lang="en-GB" sz="1800" dirty="0" smtClean="0">
              <a:solidFill>
                <a:srgbClr val="4F4C4D"/>
              </a:solidFill>
            </a:endParaRPr>
          </a:p>
          <a:p>
            <a:pPr marL="531813" lvl="1" indent="-163513">
              <a:lnSpc>
                <a:spcPct val="120000"/>
              </a:lnSpc>
            </a:pPr>
            <a:r>
              <a:rPr lang="en-GB" sz="1800" dirty="0">
                <a:solidFill>
                  <a:srgbClr val="4F4C4D"/>
                </a:solidFill>
              </a:rPr>
              <a:t>D</a:t>
            </a:r>
            <a:r>
              <a:rPr lang="en-GB" sz="1800" dirty="0" smtClean="0">
                <a:solidFill>
                  <a:srgbClr val="4F4C4D"/>
                </a:solidFill>
              </a:rPr>
              <a:t>o </a:t>
            </a:r>
            <a:r>
              <a:rPr lang="en-GB" sz="1800" dirty="0">
                <a:solidFill>
                  <a:srgbClr val="4F4C4D"/>
                </a:solidFill>
              </a:rPr>
              <a:t>they show </a:t>
            </a:r>
            <a:r>
              <a:rPr lang="en-GB" sz="1800" dirty="0" smtClean="0">
                <a:solidFill>
                  <a:srgbClr val="4F4C4D"/>
                </a:solidFill>
              </a:rPr>
              <a:t>signs </a:t>
            </a:r>
            <a:r>
              <a:rPr lang="en-GB" sz="1800" dirty="0">
                <a:solidFill>
                  <a:srgbClr val="4F4C4D"/>
                </a:solidFill>
              </a:rPr>
              <a:t>of dehydration? </a:t>
            </a:r>
            <a:endParaRPr lang="en-GB" sz="1800" dirty="0" smtClean="0">
              <a:solidFill>
                <a:srgbClr val="4F4C4D"/>
              </a:solidFill>
            </a:endParaRPr>
          </a:p>
          <a:p>
            <a:pPr marL="531813" lvl="1" indent="-163513">
              <a:lnSpc>
                <a:spcPct val="120000"/>
              </a:lnSpc>
            </a:pPr>
            <a:r>
              <a:rPr lang="en-GB" sz="1800" dirty="0">
                <a:solidFill>
                  <a:srgbClr val="4F4C4D"/>
                </a:solidFill>
              </a:rPr>
              <a:t>H</a:t>
            </a:r>
            <a:r>
              <a:rPr lang="en-GB" sz="1800" dirty="0" smtClean="0">
                <a:solidFill>
                  <a:srgbClr val="4F4C4D"/>
                </a:solidFill>
              </a:rPr>
              <a:t>ave </a:t>
            </a:r>
            <a:r>
              <a:rPr lang="en-GB" sz="1800" dirty="0">
                <a:solidFill>
                  <a:srgbClr val="4F4C4D"/>
                </a:solidFill>
              </a:rPr>
              <a:t>they passed any urine? </a:t>
            </a:r>
            <a:endParaRPr lang="en-GB" sz="1800" dirty="0" smtClean="0">
              <a:solidFill>
                <a:srgbClr val="4F4C4D"/>
              </a:solidFill>
            </a:endParaRPr>
          </a:p>
          <a:p>
            <a:pPr marL="531813" lvl="1" indent="-163513">
              <a:lnSpc>
                <a:spcPct val="120000"/>
              </a:lnSpc>
            </a:pPr>
            <a:r>
              <a:rPr lang="en-GB" sz="1800" dirty="0" smtClean="0">
                <a:solidFill>
                  <a:srgbClr val="4F4C4D"/>
                </a:solidFill>
              </a:rPr>
              <a:t>If </a:t>
            </a:r>
            <a:r>
              <a:rPr lang="en-GB" sz="1800" dirty="0">
                <a:solidFill>
                  <a:srgbClr val="4F4C4D"/>
                </a:solidFill>
              </a:rPr>
              <a:t>they are ill with sickness and/or diarrhoea they may need to temporarily suspend some medications  </a:t>
            </a:r>
            <a:endParaRPr lang="en-GB" sz="1800" dirty="0" smtClean="0">
              <a:solidFill>
                <a:srgbClr val="4F4C4D"/>
              </a:solidFill>
            </a:endParaRPr>
          </a:p>
          <a:p>
            <a:pPr marL="531813" lvl="1" indent="-163513">
              <a:lnSpc>
                <a:spcPct val="120000"/>
              </a:lnSpc>
            </a:pPr>
            <a:r>
              <a:rPr lang="en-GB" sz="1800" dirty="0">
                <a:solidFill>
                  <a:srgbClr val="4F4C4D"/>
                </a:solidFill>
              </a:rPr>
              <a:t>I</a:t>
            </a:r>
            <a:r>
              <a:rPr lang="en-GB" sz="1800" dirty="0" smtClean="0">
                <a:solidFill>
                  <a:srgbClr val="4F4C4D"/>
                </a:solidFill>
              </a:rPr>
              <a:t>ncrease </a:t>
            </a:r>
            <a:r>
              <a:rPr lang="en-GB" sz="1800" dirty="0">
                <a:solidFill>
                  <a:srgbClr val="4F4C4D"/>
                </a:solidFill>
              </a:rPr>
              <a:t>fluid intake </a:t>
            </a:r>
            <a:endParaRPr lang="en-GB" sz="1800" dirty="0" smtClean="0">
              <a:solidFill>
                <a:srgbClr val="4F4C4D"/>
              </a:solidFill>
            </a:endParaRPr>
          </a:p>
          <a:p>
            <a:pPr marL="531813" lvl="1" indent="-163513">
              <a:lnSpc>
                <a:spcPct val="120000"/>
              </a:lnSpc>
            </a:pPr>
            <a:r>
              <a:rPr lang="en-GB" sz="1800" dirty="0">
                <a:solidFill>
                  <a:srgbClr val="4F4C4D"/>
                </a:solidFill>
              </a:rPr>
              <a:t>C</a:t>
            </a:r>
            <a:r>
              <a:rPr lang="en-GB" sz="1800" dirty="0" smtClean="0">
                <a:solidFill>
                  <a:srgbClr val="4F4C4D"/>
                </a:solidFill>
              </a:rPr>
              <a:t>heck </a:t>
            </a:r>
            <a:r>
              <a:rPr lang="en-GB" sz="1800" dirty="0">
                <a:solidFill>
                  <a:srgbClr val="4F4C4D"/>
                </a:solidFill>
              </a:rPr>
              <a:t>if resident taking medicines that affect fluid balance or can cause  dehydration </a:t>
            </a:r>
            <a:r>
              <a:rPr lang="en-GB" sz="1800" dirty="0" err="1" smtClean="0">
                <a:solidFill>
                  <a:srgbClr val="4F4C4D"/>
                </a:solidFill>
              </a:rPr>
              <a:t>eg</a:t>
            </a:r>
            <a:r>
              <a:rPr lang="en-GB" sz="1800" dirty="0" smtClean="0">
                <a:solidFill>
                  <a:srgbClr val="4F4C4D"/>
                </a:solidFill>
              </a:rPr>
              <a:t> diuretics</a:t>
            </a:r>
            <a:r>
              <a:rPr lang="en-GB" sz="1800" dirty="0">
                <a:solidFill>
                  <a:srgbClr val="4F4C4D"/>
                </a:solidFill>
              </a:rPr>
              <a:t>, laxatives </a:t>
            </a:r>
            <a:endParaRPr lang="en-GB" sz="1800" dirty="0" smtClean="0">
              <a:solidFill>
                <a:srgbClr val="4F4C4D"/>
              </a:solidFill>
            </a:endParaRPr>
          </a:p>
          <a:p>
            <a:pPr marL="531813" lvl="1" indent="-163513">
              <a:lnSpc>
                <a:spcPct val="120000"/>
              </a:lnSpc>
            </a:pPr>
            <a:r>
              <a:rPr lang="en-GB" sz="1800" dirty="0" smtClean="0">
                <a:solidFill>
                  <a:srgbClr val="4F4C4D"/>
                </a:solidFill>
              </a:rPr>
              <a:t>Ask </a:t>
            </a:r>
            <a:r>
              <a:rPr lang="en-GB" sz="1800" dirty="0">
                <a:solidFill>
                  <a:srgbClr val="4F4C4D"/>
                </a:solidFill>
              </a:rPr>
              <a:t>the nurse in charge for a visit from the GP</a:t>
            </a:r>
            <a:endParaRPr lang="en-GB" sz="1800" dirty="0" smtClean="0">
              <a:solidFill>
                <a:srgbClr val="4F4C4D"/>
              </a:solidFill>
            </a:endParaRPr>
          </a:p>
          <a:p>
            <a:pPr>
              <a:lnSpc>
                <a:spcPct val="120000"/>
              </a:lnSpc>
            </a:pPr>
            <a:endParaRPr lang="en-GB" sz="1800" dirty="0"/>
          </a:p>
          <a:p>
            <a:pPr>
              <a:lnSpc>
                <a:spcPct val="120000"/>
              </a:lnSpc>
            </a:pPr>
            <a:endParaRPr lang="en-GB" sz="1800" dirty="0" smtClean="0"/>
          </a:p>
          <a:p>
            <a:pPr>
              <a:lnSpc>
                <a:spcPct val="120000"/>
              </a:lnSpc>
            </a:pPr>
            <a:endParaRPr lang="en-GB" sz="1800" dirty="0" smtClean="0"/>
          </a:p>
          <a:p>
            <a:pPr>
              <a:lnSpc>
                <a:spcPct val="120000"/>
              </a:lnSpc>
            </a:pPr>
            <a:endParaRPr lang="en-GB" sz="1800" dirty="0"/>
          </a:p>
        </p:txBody>
      </p:sp>
      <p:sp>
        <p:nvSpPr>
          <p:cNvPr id="4" name="Date Placeholder 3"/>
          <p:cNvSpPr>
            <a:spLocks noGrp="1"/>
          </p:cNvSpPr>
          <p:nvPr>
            <p:ph type="dt" sz="half" idx="10"/>
          </p:nvPr>
        </p:nvSpPr>
        <p:spPr/>
        <p:txBody>
          <a:bodyPr/>
          <a:lstStyle/>
          <a:p>
            <a:fld id="{68D56627-DA29-443F-B326-FAD6BD456A75}" type="datetime1">
              <a:rPr lang="en-US" smtClean="0">
                <a:solidFill>
                  <a:srgbClr val="4F4C4D"/>
                </a:solidFill>
              </a:rPr>
              <a:t>11/27/2018</a:t>
            </a:fld>
            <a:endParaRPr lang="en-GB" dirty="0">
              <a:solidFill>
                <a:srgbClr val="4F4C4D"/>
              </a:solidFill>
            </a:endParaRPr>
          </a:p>
        </p:txBody>
      </p:sp>
      <p:sp>
        <p:nvSpPr>
          <p:cNvPr id="5" name="Footer Placeholder 4"/>
          <p:cNvSpPr>
            <a:spLocks noGrp="1"/>
          </p:cNvSpPr>
          <p:nvPr>
            <p:ph type="ftr" sz="quarter" idx="11"/>
          </p:nvPr>
        </p:nvSpPr>
        <p:spPr/>
        <p:txBody>
          <a:bodyPr/>
          <a:lstStyle/>
          <a:p>
            <a:r>
              <a:rPr lang="en-GB" smtClean="0">
                <a:solidFill>
                  <a:srgbClr val="4F4C4D"/>
                </a:solidFill>
              </a:rPr>
              <a:t>Acute Kidney Injury and Care Homes </a:t>
            </a:r>
            <a:endParaRPr lang="en-GB" dirty="0">
              <a:solidFill>
                <a:srgbClr val="4F4C4D"/>
              </a:solidFill>
            </a:endParaRPr>
          </a:p>
        </p:txBody>
      </p:sp>
      <p:sp>
        <p:nvSpPr>
          <p:cNvPr id="6" name="Slide Number Placeholder 5"/>
          <p:cNvSpPr>
            <a:spLocks noGrp="1"/>
          </p:cNvSpPr>
          <p:nvPr>
            <p:ph type="sldNum" sz="quarter" idx="12"/>
          </p:nvPr>
        </p:nvSpPr>
        <p:spPr/>
        <p:txBody>
          <a:bodyPr/>
          <a:lstStyle/>
          <a:p>
            <a:r>
              <a:rPr lang="en-GB" b="1" dirty="0" smtClean="0">
                <a:solidFill>
                  <a:srgbClr val="F7991C"/>
                </a:solidFill>
                <a:latin typeface="Arial"/>
                <a:cs typeface="Arial"/>
              </a:rPr>
              <a:t>|</a:t>
            </a:r>
            <a:r>
              <a:rPr lang="en-GB" b="1" dirty="0" smtClean="0">
                <a:solidFill>
                  <a:srgbClr val="4F4C4D"/>
                </a:solidFill>
                <a:latin typeface="Arial"/>
                <a:cs typeface="Arial"/>
              </a:rPr>
              <a:t> </a:t>
            </a:r>
            <a:fld id="{2289BD24-5FBE-4872-92C9-E6006BF50BD7}" type="slidenum">
              <a:rPr lang="en-GB" b="1" smtClean="0">
                <a:solidFill>
                  <a:srgbClr val="4F4C4D"/>
                </a:solidFill>
              </a:rPr>
              <a:pPr/>
              <a:t>28</a:t>
            </a:fld>
            <a:endParaRPr lang="en-GB" b="1" dirty="0">
              <a:solidFill>
                <a:srgbClr val="4F4C4D"/>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23645" y="1772816"/>
            <a:ext cx="2735000" cy="3312368"/>
          </a:xfrm>
          <a:prstGeom prst="rect">
            <a:avLst/>
          </a:prstGeom>
        </p:spPr>
      </p:pic>
    </p:spTree>
    <p:extLst>
      <p:ext uri="{BB962C8B-B14F-4D97-AF65-F5344CB8AC3E}">
        <p14:creationId xmlns:p14="http://schemas.microsoft.com/office/powerpoint/2010/main" val="5371050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692696"/>
            <a:ext cx="7133833" cy="369781"/>
          </a:xfrm>
        </p:spPr>
        <p:txBody>
          <a:bodyPr/>
          <a:lstStyle/>
          <a:p>
            <a:r>
              <a:rPr lang="en-GB" dirty="0" smtClean="0">
                <a:solidFill>
                  <a:srgbClr val="1E397E"/>
                </a:solidFill>
              </a:rPr>
              <a:t>Case study</a:t>
            </a:r>
            <a:endParaRPr lang="en-GB" dirty="0"/>
          </a:p>
        </p:txBody>
      </p:sp>
      <p:sp>
        <p:nvSpPr>
          <p:cNvPr id="3" name="Content Placeholder 2"/>
          <p:cNvSpPr>
            <a:spLocks noGrp="1"/>
          </p:cNvSpPr>
          <p:nvPr>
            <p:ph idx="1"/>
          </p:nvPr>
        </p:nvSpPr>
        <p:spPr>
          <a:xfrm>
            <a:off x="885946" y="1677602"/>
            <a:ext cx="4478142" cy="4199672"/>
          </a:xfrm>
        </p:spPr>
        <p:txBody>
          <a:bodyPr>
            <a:normAutofit fontScale="92500" lnSpcReduction="10000"/>
          </a:bodyPr>
          <a:lstStyle/>
          <a:p>
            <a:pPr marL="273050" lvl="1" indent="-273050">
              <a:lnSpc>
                <a:spcPct val="100000"/>
              </a:lnSpc>
            </a:pPr>
            <a:r>
              <a:rPr lang="en-GB" sz="2000" dirty="0" smtClean="0">
                <a:solidFill>
                  <a:srgbClr val="4F4C4D"/>
                </a:solidFill>
              </a:rPr>
              <a:t>Marjory </a:t>
            </a:r>
            <a:r>
              <a:rPr lang="en-GB" sz="2000" dirty="0">
                <a:solidFill>
                  <a:srgbClr val="4F4C4D"/>
                </a:solidFill>
              </a:rPr>
              <a:t>is an 83 year old resident in your care </a:t>
            </a:r>
            <a:r>
              <a:rPr lang="en-GB" sz="2000" dirty="0" smtClean="0">
                <a:solidFill>
                  <a:srgbClr val="4F4C4D"/>
                </a:solidFill>
              </a:rPr>
              <a:t>home</a:t>
            </a:r>
          </a:p>
          <a:p>
            <a:pPr marL="273050" lvl="1" indent="-273050">
              <a:lnSpc>
                <a:spcPct val="100000"/>
              </a:lnSpc>
            </a:pPr>
            <a:r>
              <a:rPr lang="en-GB" sz="2000" dirty="0" smtClean="0">
                <a:solidFill>
                  <a:srgbClr val="4F4C4D"/>
                </a:solidFill>
              </a:rPr>
              <a:t>Lived in the care home for three years after she fell at home and </a:t>
            </a:r>
            <a:r>
              <a:rPr lang="en-GB" sz="2000" dirty="0">
                <a:solidFill>
                  <a:srgbClr val="4F4C4D"/>
                </a:solidFill>
              </a:rPr>
              <a:t>fractured her </a:t>
            </a:r>
            <a:r>
              <a:rPr lang="en-GB" sz="2000" dirty="0" smtClean="0">
                <a:solidFill>
                  <a:srgbClr val="4F4C4D"/>
                </a:solidFill>
              </a:rPr>
              <a:t>hip </a:t>
            </a:r>
          </a:p>
          <a:p>
            <a:pPr marL="273050" lvl="1" indent="-273050">
              <a:lnSpc>
                <a:spcPct val="100000"/>
              </a:lnSpc>
            </a:pPr>
            <a:r>
              <a:rPr lang="en-GB" sz="2000" dirty="0" smtClean="0">
                <a:solidFill>
                  <a:srgbClr val="4F4C4D"/>
                </a:solidFill>
              </a:rPr>
              <a:t>She </a:t>
            </a:r>
            <a:r>
              <a:rPr lang="en-GB" sz="2000" dirty="0">
                <a:solidFill>
                  <a:srgbClr val="4F4C4D"/>
                </a:solidFill>
              </a:rPr>
              <a:t>has </a:t>
            </a:r>
            <a:r>
              <a:rPr lang="en-GB" sz="2000" dirty="0" smtClean="0">
                <a:solidFill>
                  <a:srgbClr val="4F4C4D"/>
                </a:solidFill>
              </a:rPr>
              <a:t>lost </a:t>
            </a:r>
            <a:r>
              <a:rPr lang="en-GB" sz="2000" dirty="0">
                <a:solidFill>
                  <a:srgbClr val="4F4C4D"/>
                </a:solidFill>
              </a:rPr>
              <a:t>confidence in walking and likes to have assistance to walk around the </a:t>
            </a:r>
            <a:r>
              <a:rPr lang="en-GB" sz="2000" dirty="0" smtClean="0">
                <a:solidFill>
                  <a:srgbClr val="4F4C4D"/>
                </a:solidFill>
              </a:rPr>
              <a:t>home</a:t>
            </a:r>
          </a:p>
          <a:p>
            <a:pPr marL="273050" lvl="1" indent="-273050">
              <a:lnSpc>
                <a:spcPct val="100000"/>
              </a:lnSpc>
            </a:pPr>
            <a:r>
              <a:rPr lang="en-GB" sz="2000" dirty="0" smtClean="0">
                <a:solidFill>
                  <a:srgbClr val="4F4C4D"/>
                </a:solidFill>
              </a:rPr>
              <a:t>She </a:t>
            </a:r>
            <a:r>
              <a:rPr lang="en-GB" sz="2000" dirty="0">
                <a:solidFill>
                  <a:srgbClr val="4F4C4D"/>
                </a:solidFill>
              </a:rPr>
              <a:t>takes ibuprofen for some pain in her </a:t>
            </a:r>
            <a:r>
              <a:rPr lang="en-GB" sz="2000" dirty="0" smtClean="0">
                <a:solidFill>
                  <a:srgbClr val="4F4C4D"/>
                </a:solidFill>
              </a:rPr>
              <a:t>hip and has tablet controlled diabetes </a:t>
            </a:r>
          </a:p>
          <a:p>
            <a:pPr marL="273050" lvl="1" indent="-273050">
              <a:lnSpc>
                <a:spcPct val="100000"/>
              </a:lnSpc>
            </a:pPr>
            <a:r>
              <a:rPr lang="en-GB" sz="2000" dirty="0" smtClean="0">
                <a:solidFill>
                  <a:srgbClr val="4F4C4D"/>
                </a:solidFill>
              </a:rPr>
              <a:t>She has </a:t>
            </a:r>
            <a:r>
              <a:rPr lang="en-GB" sz="2000" dirty="0">
                <a:solidFill>
                  <a:srgbClr val="4F4C4D"/>
                </a:solidFill>
              </a:rPr>
              <a:t>some heart failure and takes </a:t>
            </a:r>
            <a:r>
              <a:rPr lang="en-GB" sz="2000" dirty="0" smtClean="0">
                <a:solidFill>
                  <a:srgbClr val="4F4C4D"/>
                </a:solidFill>
              </a:rPr>
              <a:t> Furosemide </a:t>
            </a:r>
            <a:r>
              <a:rPr lang="en-GB" sz="2000" dirty="0">
                <a:solidFill>
                  <a:srgbClr val="4F4C4D"/>
                </a:solidFill>
              </a:rPr>
              <a:t>and Ramipril </a:t>
            </a:r>
            <a:endParaRPr lang="en-GB" sz="2000" dirty="0" smtClean="0">
              <a:solidFill>
                <a:srgbClr val="4F4C4D"/>
              </a:solidFill>
            </a:endParaRPr>
          </a:p>
          <a:p>
            <a:pPr lvl="1">
              <a:lnSpc>
                <a:spcPct val="100000"/>
              </a:lnSpc>
            </a:pPr>
            <a:r>
              <a:rPr lang="en-GB" sz="2000" dirty="0" smtClean="0">
                <a:solidFill>
                  <a:srgbClr val="4F4C4D"/>
                </a:solidFill>
              </a:rPr>
              <a:t>  Do you think she is at risk of AKI? Why?</a:t>
            </a:r>
            <a:endParaRPr lang="en-GB" sz="2000" dirty="0">
              <a:solidFill>
                <a:srgbClr val="4F4C4D"/>
              </a:solidFill>
            </a:endParaRPr>
          </a:p>
          <a:p>
            <a:pPr lvl="1">
              <a:lnSpc>
                <a:spcPct val="100000"/>
              </a:lnSpc>
            </a:pPr>
            <a:endParaRPr lang="en-GB" sz="2000" dirty="0" smtClean="0">
              <a:solidFill>
                <a:srgbClr val="4F4C4D"/>
              </a:solidFill>
            </a:endParaRPr>
          </a:p>
          <a:p>
            <a:pPr>
              <a:lnSpc>
                <a:spcPct val="100000"/>
              </a:lnSpc>
            </a:pPr>
            <a:endParaRPr lang="en-GB" sz="2000" dirty="0"/>
          </a:p>
          <a:p>
            <a:pPr>
              <a:lnSpc>
                <a:spcPct val="100000"/>
              </a:lnSpc>
            </a:pPr>
            <a:endParaRPr lang="en-GB" sz="2000" dirty="0" smtClean="0"/>
          </a:p>
          <a:p>
            <a:pPr>
              <a:lnSpc>
                <a:spcPct val="100000"/>
              </a:lnSpc>
            </a:pPr>
            <a:endParaRPr lang="en-GB" sz="2000" dirty="0" smtClean="0"/>
          </a:p>
          <a:p>
            <a:pPr>
              <a:lnSpc>
                <a:spcPct val="100000"/>
              </a:lnSpc>
            </a:pPr>
            <a:endParaRPr lang="en-GB" sz="2000" dirty="0"/>
          </a:p>
        </p:txBody>
      </p:sp>
      <p:sp>
        <p:nvSpPr>
          <p:cNvPr id="4" name="Date Placeholder 3"/>
          <p:cNvSpPr>
            <a:spLocks noGrp="1"/>
          </p:cNvSpPr>
          <p:nvPr>
            <p:ph type="dt" sz="half" idx="10"/>
          </p:nvPr>
        </p:nvSpPr>
        <p:spPr/>
        <p:txBody>
          <a:bodyPr/>
          <a:lstStyle/>
          <a:p>
            <a:fld id="{68D56627-DA29-443F-B326-FAD6BD456A75}" type="datetime1">
              <a:rPr lang="en-US" smtClean="0">
                <a:solidFill>
                  <a:srgbClr val="4F4C4D"/>
                </a:solidFill>
              </a:rPr>
              <a:t>11/27/2018</a:t>
            </a:fld>
            <a:endParaRPr lang="en-GB" dirty="0">
              <a:solidFill>
                <a:srgbClr val="4F4C4D"/>
              </a:solidFill>
            </a:endParaRPr>
          </a:p>
        </p:txBody>
      </p:sp>
      <p:sp>
        <p:nvSpPr>
          <p:cNvPr id="5" name="Footer Placeholder 4"/>
          <p:cNvSpPr>
            <a:spLocks noGrp="1"/>
          </p:cNvSpPr>
          <p:nvPr>
            <p:ph type="ftr" sz="quarter" idx="11"/>
          </p:nvPr>
        </p:nvSpPr>
        <p:spPr/>
        <p:txBody>
          <a:bodyPr/>
          <a:lstStyle/>
          <a:p>
            <a:r>
              <a:rPr lang="en-GB" smtClean="0">
                <a:solidFill>
                  <a:srgbClr val="4F4C4D"/>
                </a:solidFill>
              </a:rPr>
              <a:t>Acute Kidney Injury and Care Homes </a:t>
            </a:r>
            <a:endParaRPr lang="en-GB" dirty="0">
              <a:solidFill>
                <a:srgbClr val="4F4C4D"/>
              </a:solidFill>
            </a:endParaRPr>
          </a:p>
        </p:txBody>
      </p:sp>
      <p:sp>
        <p:nvSpPr>
          <p:cNvPr id="6" name="Slide Number Placeholder 5"/>
          <p:cNvSpPr>
            <a:spLocks noGrp="1"/>
          </p:cNvSpPr>
          <p:nvPr>
            <p:ph type="sldNum" sz="quarter" idx="12"/>
          </p:nvPr>
        </p:nvSpPr>
        <p:spPr/>
        <p:txBody>
          <a:bodyPr/>
          <a:lstStyle/>
          <a:p>
            <a:r>
              <a:rPr lang="en-GB" b="1" dirty="0" smtClean="0">
                <a:solidFill>
                  <a:srgbClr val="F7991C"/>
                </a:solidFill>
                <a:latin typeface="Arial"/>
                <a:cs typeface="Arial"/>
              </a:rPr>
              <a:t>|</a:t>
            </a:r>
            <a:r>
              <a:rPr lang="en-GB" b="1" dirty="0" smtClean="0">
                <a:solidFill>
                  <a:srgbClr val="4F4C4D"/>
                </a:solidFill>
                <a:latin typeface="Arial"/>
                <a:cs typeface="Arial"/>
              </a:rPr>
              <a:t> </a:t>
            </a:r>
            <a:fld id="{2289BD24-5FBE-4872-92C9-E6006BF50BD7}" type="slidenum">
              <a:rPr lang="en-GB" b="1" smtClean="0">
                <a:solidFill>
                  <a:srgbClr val="4F4C4D"/>
                </a:solidFill>
              </a:rPr>
              <a:pPr/>
              <a:t>29</a:t>
            </a:fld>
            <a:endParaRPr lang="en-GB" b="1" dirty="0">
              <a:solidFill>
                <a:srgbClr val="4F4C4D"/>
              </a:solidFill>
            </a:endParaRPr>
          </a:p>
        </p:txBody>
      </p:sp>
      <p:pic>
        <p:nvPicPr>
          <p:cNvPr id="2050" name="Picture 2" descr="C:\Users\nbj3480\Downloads\nurse and old lady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2713" y="2204864"/>
            <a:ext cx="2807187" cy="216024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61803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001" y="620688"/>
            <a:ext cx="7133833" cy="754502"/>
          </a:xfrm>
        </p:spPr>
        <p:txBody>
          <a:bodyPr/>
          <a:lstStyle/>
          <a:p>
            <a:r>
              <a:rPr lang="en-GB" dirty="0"/>
              <a:t>Key Messages</a:t>
            </a:r>
            <a:br>
              <a:rPr lang="en-GB" dirty="0"/>
            </a:br>
            <a:endParaRPr lang="en-GB" dirty="0"/>
          </a:p>
        </p:txBody>
      </p:sp>
      <p:sp>
        <p:nvSpPr>
          <p:cNvPr id="3" name="Content Placeholder 2"/>
          <p:cNvSpPr>
            <a:spLocks noGrp="1"/>
          </p:cNvSpPr>
          <p:nvPr>
            <p:ph idx="1"/>
          </p:nvPr>
        </p:nvSpPr>
        <p:spPr/>
        <p:txBody>
          <a:bodyPr>
            <a:normAutofit fontScale="92500" lnSpcReduction="10000"/>
          </a:bodyPr>
          <a:lstStyle/>
          <a:p>
            <a:pPr>
              <a:lnSpc>
                <a:spcPct val="100000"/>
              </a:lnSpc>
            </a:pPr>
            <a:endParaRPr lang="en-GB" sz="1800" dirty="0"/>
          </a:p>
          <a:p>
            <a:pPr>
              <a:lnSpc>
                <a:spcPct val="100000"/>
              </a:lnSpc>
            </a:pPr>
            <a:r>
              <a:rPr lang="en-GB" sz="2000" dirty="0"/>
              <a:t>AKI is common, serious and harmful; however, you can take steps to prevent it by </a:t>
            </a:r>
            <a:r>
              <a:rPr lang="en-GB" sz="2000" dirty="0" smtClean="0"/>
              <a:t>understanding what it is and what you can do to reduce the risk.</a:t>
            </a:r>
            <a:endParaRPr lang="en-GB" sz="2000" dirty="0"/>
          </a:p>
          <a:p>
            <a:pPr>
              <a:lnSpc>
                <a:spcPct val="100000"/>
              </a:lnSpc>
            </a:pPr>
            <a:endParaRPr lang="en-GB" sz="2000" dirty="0"/>
          </a:p>
          <a:p>
            <a:pPr>
              <a:lnSpc>
                <a:spcPct val="100000"/>
              </a:lnSpc>
            </a:pPr>
            <a:r>
              <a:rPr lang="en-GB" sz="2000" dirty="0"/>
              <a:t>Some residents are </a:t>
            </a:r>
            <a:r>
              <a:rPr lang="en-GB" sz="2000" dirty="0" smtClean="0"/>
              <a:t>more at </a:t>
            </a:r>
            <a:r>
              <a:rPr lang="en-GB" sz="2000" dirty="0"/>
              <a:t>risk of getting AKI. Your residents with diabetes/heart failure/dementia </a:t>
            </a:r>
            <a:r>
              <a:rPr lang="en-GB" sz="2000" dirty="0" err="1"/>
              <a:t>etc</a:t>
            </a:r>
            <a:r>
              <a:rPr lang="en-GB" sz="2000" dirty="0"/>
              <a:t> are at high </a:t>
            </a:r>
            <a:r>
              <a:rPr lang="en-GB" sz="2000" dirty="0" smtClean="0"/>
              <a:t>risk. Work with the </a:t>
            </a:r>
            <a:r>
              <a:rPr lang="en-GB" sz="2000" dirty="0"/>
              <a:t>nurse in charge or care home </a:t>
            </a:r>
            <a:r>
              <a:rPr lang="en-GB" sz="2000" dirty="0" smtClean="0"/>
              <a:t>manager to compile a list of which </a:t>
            </a:r>
            <a:r>
              <a:rPr lang="en-GB" sz="2000" dirty="0"/>
              <a:t>residents are at risk.</a:t>
            </a:r>
          </a:p>
          <a:p>
            <a:pPr>
              <a:lnSpc>
                <a:spcPct val="100000"/>
              </a:lnSpc>
            </a:pPr>
            <a:endParaRPr lang="en-GB" sz="2000" dirty="0"/>
          </a:p>
          <a:p>
            <a:pPr>
              <a:lnSpc>
                <a:spcPct val="100000"/>
              </a:lnSpc>
            </a:pPr>
            <a:r>
              <a:rPr lang="en-GB" sz="2000" dirty="0"/>
              <a:t>It is important that these residents drink plenty to stay well hydrated.  Keep an eye on urine output and colour and know when to report changes to the nurse in charge or care home </a:t>
            </a:r>
            <a:r>
              <a:rPr lang="en-GB" sz="2000" dirty="0" smtClean="0"/>
              <a:t>manager.</a:t>
            </a:r>
            <a:endParaRPr lang="en-GB" sz="2000" dirty="0"/>
          </a:p>
          <a:p>
            <a:pPr>
              <a:lnSpc>
                <a:spcPct val="100000"/>
              </a:lnSpc>
            </a:pPr>
            <a:endParaRPr lang="en-GB" sz="1800" dirty="0"/>
          </a:p>
        </p:txBody>
      </p:sp>
      <p:sp>
        <p:nvSpPr>
          <p:cNvPr id="4" name="Date Placeholder 3"/>
          <p:cNvSpPr>
            <a:spLocks noGrp="1"/>
          </p:cNvSpPr>
          <p:nvPr>
            <p:ph type="dt" sz="half" idx="10"/>
          </p:nvPr>
        </p:nvSpPr>
        <p:spPr/>
        <p:txBody>
          <a:bodyPr/>
          <a:lstStyle/>
          <a:p>
            <a:fld id="{04C90264-CDE5-43D7-B508-CAC20B262151}" type="datetime1">
              <a:rPr lang="en-US" smtClean="0">
                <a:solidFill>
                  <a:srgbClr val="4F4C4D"/>
                </a:solidFill>
              </a:rPr>
              <a:t>11/27/2018</a:t>
            </a:fld>
            <a:endParaRPr lang="en-GB" dirty="0">
              <a:solidFill>
                <a:srgbClr val="4F4C4D"/>
              </a:solidFill>
            </a:endParaRPr>
          </a:p>
        </p:txBody>
      </p:sp>
      <p:sp>
        <p:nvSpPr>
          <p:cNvPr id="5" name="Footer Placeholder 4"/>
          <p:cNvSpPr>
            <a:spLocks noGrp="1"/>
          </p:cNvSpPr>
          <p:nvPr>
            <p:ph type="ftr" sz="quarter" idx="11"/>
          </p:nvPr>
        </p:nvSpPr>
        <p:spPr/>
        <p:txBody>
          <a:bodyPr/>
          <a:lstStyle/>
          <a:p>
            <a:r>
              <a:rPr lang="en-GB" smtClean="0">
                <a:solidFill>
                  <a:srgbClr val="4F4C4D"/>
                </a:solidFill>
              </a:rPr>
              <a:t>Acute Kidney Injury and Care Homes </a:t>
            </a:r>
            <a:endParaRPr lang="en-GB" dirty="0">
              <a:solidFill>
                <a:srgbClr val="4F4C4D"/>
              </a:solidFill>
            </a:endParaRPr>
          </a:p>
        </p:txBody>
      </p:sp>
      <p:sp>
        <p:nvSpPr>
          <p:cNvPr id="6" name="Slide Number Placeholder 5"/>
          <p:cNvSpPr>
            <a:spLocks noGrp="1"/>
          </p:cNvSpPr>
          <p:nvPr>
            <p:ph type="sldNum" sz="quarter" idx="12"/>
          </p:nvPr>
        </p:nvSpPr>
        <p:spPr/>
        <p:txBody>
          <a:bodyPr/>
          <a:lstStyle/>
          <a:p>
            <a:r>
              <a:rPr lang="en-GB" b="1" smtClean="0">
                <a:solidFill>
                  <a:srgbClr val="F7991C"/>
                </a:solidFill>
                <a:latin typeface="Arial"/>
                <a:cs typeface="Arial"/>
              </a:rPr>
              <a:t>|</a:t>
            </a:r>
            <a:r>
              <a:rPr lang="en-GB" b="1" smtClean="0">
                <a:solidFill>
                  <a:srgbClr val="4F4C4D"/>
                </a:solidFill>
                <a:latin typeface="Arial"/>
                <a:cs typeface="Arial"/>
              </a:rPr>
              <a:t> </a:t>
            </a:r>
            <a:fld id="{2289BD24-5FBE-4872-92C9-E6006BF50BD7}" type="slidenum">
              <a:rPr lang="en-GB" b="1" smtClean="0">
                <a:solidFill>
                  <a:srgbClr val="4F4C4D"/>
                </a:solidFill>
              </a:rPr>
              <a:pPr/>
              <a:t>3</a:t>
            </a:fld>
            <a:endParaRPr lang="en-GB" b="1" dirty="0">
              <a:solidFill>
                <a:srgbClr val="4F4C4D"/>
              </a:solidFill>
            </a:endParaRPr>
          </a:p>
        </p:txBody>
      </p:sp>
    </p:spTree>
    <p:extLst>
      <p:ext uri="{BB962C8B-B14F-4D97-AF65-F5344CB8AC3E}">
        <p14:creationId xmlns:p14="http://schemas.microsoft.com/office/powerpoint/2010/main" val="38210083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764704"/>
            <a:ext cx="7133833" cy="369781"/>
          </a:xfrm>
        </p:spPr>
        <p:txBody>
          <a:bodyPr/>
          <a:lstStyle/>
          <a:p>
            <a:r>
              <a:rPr lang="en-GB" dirty="0">
                <a:solidFill>
                  <a:srgbClr val="1E397E"/>
                </a:solidFill>
              </a:rPr>
              <a:t>Answers to Case Study</a:t>
            </a:r>
            <a:endParaRPr lang="en-GB" dirty="0"/>
          </a:p>
        </p:txBody>
      </p:sp>
      <p:sp>
        <p:nvSpPr>
          <p:cNvPr id="3" name="Content Placeholder 2"/>
          <p:cNvSpPr>
            <a:spLocks noGrp="1"/>
          </p:cNvSpPr>
          <p:nvPr>
            <p:ph idx="1"/>
          </p:nvPr>
        </p:nvSpPr>
        <p:spPr>
          <a:xfrm>
            <a:off x="683568" y="1268760"/>
            <a:ext cx="7920880" cy="4752528"/>
          </a:xfrm>
        </p:spPr>
        <p:txBody>
          <a:bodyPr>
            <a:noAutofit/>
          </a:bodyPr>
          <a:lstStyle/>
          <a:p>
            <a:pPr marL="0" lvl="1" indent="0">
              <a:lnSpc>
                <a:spcPct val="100000"/>
              </a:lnSpc>
              <a:buNone/>
            </a:pPr>
            <a:r>
              <a:rPr lang="en-GB" sz="1600" dirty="0">
                <a:solidFill>
                  <a:srgbClr val="4F4C4D"/>
                </a:solidFill>
              </a:rPr>
              <a:t>Marjory </a:t>
            </a:r>
            <a:r>
              <a:rPr lang="en-GB" sz="1600" dirty="0" smtClean="0">
                <a:solidFill>
                  <a:srgbClr val="4F4C4D"/>
                </a:solidFill>
              </a:rPr>
              <a:t>is at risk of AKI:</a:t>
            </a:r>
          </a:p>
          <a:p>
            <a:pPr marL="352425" lvl="1" indent="-163513">
              <a:lnSpc>
                <a:spcPct val="100000"/>
              </a:lnSpc>
            </a:pPr>
            <a:r>
              <a:rPr lang="en-GB" sz="1600" dirty="0" smtClean="0">
                <a:solidFill>
                  <a:srgbClr val="4F4C4D"/>
                </a:solidFill>
              </a:rPr>
              <a:t>  Older </a:t>
            </a:r>
            <a:r>
              <a:rPr lang="en-GB" sz="1600" dirty="0">
                <a:solidFill>
                  <a:srgbClr val="4F4C4D"/>
                </a:solidFill>
              </a:rPr>
              <a:t>people are the group most at risk of AKI</a:t>
            </a:r>
          </a:p>
          <a:p>
            <a:pPr marL="450850" lvl="1" indent="-261938">
              <a:lnSpc>
                <a:spcPct val="100000"/>
              </a:lnSpc>
            </a:pPr>
            <a:r>
              <a:rPr lang="en-GB" sz="1600" dirty="0" smtClean="0">
                <a:solidFill>
                  <a:srgbClr val="4F4C4D"/>
                </a:solidFill>
              </a:rPr>
              <a:t>Older </a:t>
            </a:r>
            <a:r>
              <a:rPr lang="en-GB" sz="1600" dirty="0">
                <a:solidFill>
                  <a:srgbClr val="4F4C4D"/>
                </a:solidFill>
              </a:rPr>
              <a:t>patients are especially prone to dehydration – particularly if they also </a:t>
            </a:r>
            <a:r>
              <a:rPr lang="en-GB" sz="1600" dirty="0" smtClean="0">
                <a:solidFill>
                  <a:srgbClr val="4F4C4D"/>
                </a:solidFill>
              </a:rPr>
              <a:t>have dementia </a:t>
            </a:r>
            <a:r>
              <a:rPr lang="en-GB" sz="1600" dirty="0">
                <a:solidFill>
                  <a:srgbClr val="4F4C4D"/>
                </a:solidFill>
              </a:rPr>
              <a:t>or frailty, making food and fluid intake more difficult, particularly if they are </a:t>
            </a:r>
            <a:r>
              <a:rPr lang="en-GB" sz="1600" dirty="0" smtClean="0">
                <a:solidFill>
                  <a:srgbClr val="4F4C4D"/>
                </a:solidFill>
              </a:rPr>
              <a:t>reliant on </a:t>
            </a:r>
            <a:r>
              <a:rPr lang="en-GB" sz="1600" dirty="0">
                <a:solidFill>
                  <a:srgbClr val="4F4C4D"/>
                </a:solidFill>
              </a:rPr>
              <a:t>others  for access to </a:t>
            </a:r>
            <a:r>
              <a:rPr lang="en-GB" sz="1600" dirty="0" smtClean="0">
                <a:solidFill>
                  <a:srgbClr val="4F4C4D"/>
                </a:solidFill>
              </a:rPr>
              <a:t>fluids</a:t>
            </a:r>
            <a:endParaRPr lang="en-GB" sz="1600" dirty="0">
              <a:solidFill>
                <a:srgbClr val="4F4C4D"/>
              </a:solidFill>
            </a:endParaRPr>
          </a:p>
          <a:p>
            <a:pPr marL="450850" lvl="1" indent="-261938">
              <a:lnSpc>
                <a:spcPct val="100000"/>
              </a:lnSpc>
            </a:pPr>
            <a:r>
              <a:rPr lang="en-GB" sz="1600" dirty="0" smtClean="0">
                <a:solidFill>
                  <a:srgbClr val="4F4C4D"/>
                </a:solidFill>
              </a:rPr>
              <a:t>Patients </a:t>
            </a:r>
            <a:r>
              <a:rPr lang="en-GB" sz="1600" dirty="0">
                <a:solidFill>
                  <a:srgbClr val="4F4C4D"/>
                </a:solidFill>
              </a:rPr>
              <a:t>with heart failure often have an element of </a:t>
            </a:r>
            <a:r>
              <a:rPr lang="en-GB" sz="1600" dirty="0" smtClean="0">
                <a:solidFill>
                  <a:srgbClr val="4F4C4D"/>
                </a:solidFill>
              </a:rPr>
              <a:t>Chronic Kidney Disease </a:t>
            </a:r>
            <a:r>
              <a:rPr lang="en-GB" sz="1600" dirty="0">
                <a:solidFill>
                  <a:srgbClr val="4F4C4D"/>
                </a:solidFill>
              </a:rPr>
              <a:t>and are on diuretics and </a:t>
            </a:r>
            <a:r>
              <a:rPr lang="en-GB" sz="1600" dirty="0" smtClean="0">
                <a:solidFill>
                  <a:srgbClr val="4F4C4D"/>
                </a:solidFill>
              </a:rPr>
              <a:t>medicines to regulate the blood pressure</a:t>
            </a:r>
            <a:endParaRPr lang="en-GB" sz="1600" dirty="0">
              <a:solidFill>
                <a:srgbClr val="4F4C4D"/>
              </a:solidFill>
            </a:endParaRPr>
          </a:p>
          <a:p>
            <a:pPr marL="450850" lvl="1" indent="-261938">
              <a:lnSpc>
                <a:spcPct val="100000"/>
              </a:lnSpc>
            </a:pPr>
            <a:r>
              <a:rPr lang="en-GB" sz="1600" dirty="0" smtClean="0">
                <a:solidFill>
                  <a:srgbClr val="4F4C4D"/>
                </a:solidFill>
              </a:rPr>
              <a:t>Metformin (a diabetes drug) is </a:t>
            </a:r>
            <a:r>
              <a:rPr lang="en-GB" sz="1600" dirty="0">
                <a:solidFill>
                  <a:srgbClr val="4F4C4D"/>
                </a:solidFill>
              </a:rPr>
              <a:t>excreted by the </a:t>
            </a:r>
            <a:r>
              <a:rPr lang="en-GB" sz="1600" dirty="0" smtClean="0">
                <a:solidFill>
                  <a:srgbClr val="4F4C4D"/>
                </a:solidFill>
              </a:rPr>
              <a:t>kidneys, and therefore raises the risk of </a:t>
            </a:r>
            <a:r>
              <a:rPr lang="en-GB" sz="1600" dirty="0">
                <a:solidFill>
                  <a:srgbClr val="4F4C4D"/>
                </a:solidFill>
              </a:rPr>
              <a:t>AKI </a:t>
            </a:r>
            <a:r>
              <a:rPr lang="en-GB" sz="1600" dirty="0" smtClean="0">
                <a:solidFill>
                  <a:srgbClr val="4F4C4D"/>
                </a:solidFill>
              </a:rPr>
              <a:t>– Metformin </a:t>
            </a:r>
            <a:r>
              <a:rPr lang="en-GB" sz="1600" b="1" dirty="0" smtClean="0">
                <a:solidFill>
                  <a:srgbClr val="4F4C4D"/>
                </a:solidFill>
              </a:rPr>
              <a:t>may</a:t>
            </a:r>
            <a:r>
              <a:rPr lang="en-GB" sz="1600" dirty="0" smtClean="0">
                <a:solidFill>
                  <a:srgbClr val="4F4C4D"/>
                </a:solidFill>
              </a:rPr>
              <a:t> </a:t>
            </a:r>
            <a:r>
              <a:rPr lang="en-GB" sz="1600" dirty="0">
                <a:solidFill>
                  <a:srgbClr val="4F4C4D"/>
                </a:solidFill>
              </a:rPr>
              <a:t>need suspending - NOT because it increases AKI risk, but because the levels of this drug can accumulate during AKI, causing metformin toxicity (lactic acidosis) - so suspending this drug </a:t>
            </a:r>
            <a:r>
              <a:rPr lang="en-GB" sz="1600" dirty="0" smtClean="0">
                <a:solidFill>
                  <a:srgbClr val="4F4C4D"/>
                </a:solidFill>
              </a:rPr>
              <a:t>reduces </a:t>
            </a:r>
            <a:r>
              <a:rPr lang="en-GB" sz="1600" dirty="0">
                <a:solidFill>
                  <a:srgbClr val="4F4C4D"/>
                </a:solidFill>
              </a:rPr>
              <a:t>patient </a:t>
            </a:r>
            <a:r>
              <a:rPr lang="en-GB" sz="1600" dirty="0" smtClean="0">
                <a:solidFill>
                  <a:srgbClr val="4F4C4D"/>
                </a:solidFill>
              </a:rPr>
              <a:t>harm </a:t>
            </a:r>
            <a:r>
              <a:rPr lang="en-GB" sz="1600" dirty="0">
                <a:solidFill>
                  <a:srgbClr val="4F4C4D"/>
                </a:solidFill>
              </a:rPr>
              <a:t>due to metformin toxicity, but does not reduce </a:t>
            </a:r>
            <a:r>
              <a:rPr lang="en-GB" sz="1600" dirty="0" smtClean="0">
                <a:solidFill>
                  <a:srgbClr val="4F4C4D"/>
                </a:solidFill>
              </a:rPr>
              <a:t>AKI risk.  </a:t>
            </a:r>
            <a:r>
              <a:rPr lang="en-GB" sz="1600" dirty="0">
                <a:solidFill>
                  <a:srgbClr val="4F4C4D"/>
                </a:solidFill>
              </a:rPr>
              <a:t>Blood </a:t>
            </a:r>
            <a:r>
              <a:rPr lang="en-GB" sz="1600" dirty="0" smtClean="0">
                <a:solidFill>
                  <a:srgbClr val="4F4C4D"/>
                </a:solidFill>
              </a:rPr>
              <a:t>sugars </a:t>
            </a:r>
            <a:r>
              <a:rPr lang="en-GB" sz="1600" dirty="0">
                <a:solidFill>
                  <a:srgbClr val="4F4C4D"/>
                </a:solidFill>
              </a:rPr>
              <a:t>would need watching whilst stopped</a:t>
            </a:r>
            <a:r>
              <a:rPr lang="en-GB" sz="1600" dirty="0" smtClean="0">
                <a:solidFill>
                  <a:srgbClr val="4F4C4D"/>
                </a:solidFill>
              </a:rPr>
              <a:t>.</a:t>
            </a:r>
            <a:endParaRPr lang="en-GB" sz="1600" dirty="0" smtClean="0">
              <a:solidFill>
                <a:srgbClr val="4F4C4D"/>
              </a:solidFill>
            </a:endParaRPr>
          </a:p>
          <a:p>
            <a:pPr marL="450850" lvl="1" indent="-261938">
              <a:lnSpc>
                <a:spcPct val="100000"/>
              </a:lnSpc>
            </a:pPr>
            <a:r>
              <a:rPr lang="en-GB" sz="1600" dirty="0">
                <a:solidFill>
                  <a:srgbClr val="4F4C4D"/>
                </a:solidFill>
              </a:rPr>
              <a:t>The ibuprofen (NSAID) can also affect kidney function and cause AKI.</a:t>
            </a:r>
            <a:endParaRPr lang="en-GB" sz="1600" dirty="0" smtClean="0">
              <a:solidFill>
                <a:srgbClr val="4F4C4D"/>
              </a:solidFill>
            </a:endParaRPr>
          </a:p>
          <a:p>
            <a:pPr marL="450850" lvl="1" indent="-261938">
              <a:lnSpc>
                <a:spcPct val="100000"/>
              </a:lnSpc>
            </a:pPr>
            <a:r>
              <a:rPr lang="en-GB" sz="1600" dirty="0">
                <a:solidFill>
                  <a:srgbClr val="4F4C4D"/>
                </a:solidFill>
              </a:rPr>
              <a:t>I</a:t>
            </a:r>
            <a:r>
              <a:rPr lang="en-GB" sz="1600" dirty="0" smtClean="0">
                <a:solidFill>
                  <a:srgbClr val="4F4C4D"/>
                </a:solidFill>
              </a:rPr>
              <a:t>f </a:t>
            </a:r>
            <a:r>
              <a:rPr lang="en-GB" sz="1600" dirty="0">
                <a:solidFill>
                  <a:srgbClr val="4F4C4D"/>
                </a:solidFill>
              </a:rPr>
              <a:t>she had a hip </a:t>
            </a:r>
            <a:r>
              <a:rPr lang="en-GB" sz="1600" dirty="0" smtClean="0">
                <a:solidFill>
                  <a:srgbClr val="4F4C4D"/>
                </a:solidFill>
              </a:rPr>
              <a:t>fracture, and if she is in </a:t>
            </a:r>
            <a:r>
              <a:rPr lang="en-GB" sz="1600" dirty="0">
                <a:solidFill>
                  <a:srgbClr val="4F4C4D"/>
                </a:solidFill>
              </a:rPr>
              <a:t>a wheelchair or </a:t>
            </a:r>
            <a:r>
              <a:rPr lang="en-GB" sz="1600" dirty="0" smtClean="0">
                <a:solidFill>
                  <a:srgbClr val="4F4C4D"/>
                </a:solidFill>
              </a:rPr>
              <a:t>in </a:t>
            </a:r>
            <a:r>
              <a:rPr lang="en-GB" sz="1600" dirty="0">
                <a:solidFill>
                  <a:srgbClr val="4F4C4D"/>
                </a:solidFill>
              </a:rPr>
              <a:t>need of support to </a:t>
            </a:r>
            <a:r>
              <a:rPr lang="en-GB" sz="1600" dirty="0" smtClean="0">
                <a:solidFill>
                  <a:srgbClr val="4F4C4D"/>
                </a:solidFill>
              </a:rPr>
              <a:t>mobilise, </a:t>
            </a:r>
            <a:r>
              <a:rPr lang="en-GB" sz="1600" dirty="0">
                <a:solidFill>
                  <a:srgbClr val="4F4C4D"/>
                </a:solidFill>
              </a:rPr>
              <a:t>her mobility might be reduced </a:t>
            </a:r>
            <a:r>
              <a:rPr lang="en-GB" sz="1600" dirty="0" smtClean="0">
                <a:solidFill>
                  <a:srgbClr val="4F4C4D"/>
                </a:solidFill>
              </a:rPr>
              <a:t>and </a:t>
            </a:r>
            <a:r>
              <a:rPr lang="en-GB" sz="1600" dirty="0">
                <a:solidFill>
                  <a:srgbClr val="4F4C4D"/>
                </a:solidFill>
              </a:rPr>
              <a:t>so </a:t>
            </a:r>
            <a:r>
              <a:rPr lang="en-GB" sz="1600" dirty="0" smtClean="0">
                <a:solidFill>
                  <a:srgbClr val="4F4C4D"/>
                </a:solidFill>
              </a:rPr>
              <a:t>she is less </a:t>
            </a:r>
            <a:r>
              <a:rPr lang="en-GB" sz="1600" dirty="0">
                <a:solidFill>
                  <a:srgbClr val="4F4C4D"/>
                </a:solidFill>
              </a:rPr>
              <a:t>access to get own drinks when </a:t>
            </a:r>
            <a:r>
              <a:rPr lang="en-GB" sz="1600" dirty="0" smtClean="0">
                <a:solidFill>
                  <a:srgbClr val="4F4C4D"/>
                </a:solidFill>
              </a:rPr>
              <a:t>thirsty</a:t>
            </a:r>
            <a:r>
              <a:rPr lang="en-GB" sz="1600" dirty="0" smtClean="0">
                <a:solidFill>
                  <a:srgbClr val="4F4C4D"/>
                </a:solidFill>
              </a:rPr>
              <a:t>.</a:t>
            </a:r>
          </a:p>
          <a:p>
            <a:pPr marL="0" lvl="1" indent="0">
              <a:lnSpc>
                <a:spcPct val="100000"/>
              </a:lnSpc>
              <a:buNone/>
            </a:pPr>
            <a:endParaRPr lang="en-GB" sz="1600" dirty="0" smtClean="0">
              <a:solidFill>
                <a:srgbClr val="4F4C4D"/>
              </a:solidFill>
            </a:endParaRPr>
          </a:p>
          <a:p>
            <a:pPr lvl="1">
              <a:lnSpc>
                <a:spcPct val="100000"/>
              </a:lnSpc>
            </a:pPr>
            <a:endParaRPr lang="en-GB" sz="1600" dirty="0" smtClean="0">
              <a:solidFill>
                <a:srgbClr val="4F4C4D"/>
              </a:solidFill>
            </a:endParaRPr>
          </a:p>
          <a:p>
            <a:pPr>
              <a:lnSpc>
                <a:spcPct val="100000"/>
              </a:lnSpc>
            </a:pPr>
            <a:endParaRPr lang="en-GB" sz="1600" dirty="0"/>
          </a:p>
          <a:p>
            <a:pPr>
              <a:lnSpc>
                <a:spcPct val="100000"/>
              </a:lnSpc>
            </a:pPr>
            <a:endParaRPr lang="en-GB" sz="1600" dirty="0" smtClean="0"/>
          </a:p>
          <a:p>
            <a:pPr>
              <a:lnSpc>
                <a:spcPct val="100000"/>
              </a:lnSpc>
            </a:pPr>
            <a:endParaRPr lang="en-GB" sz="1600" dirty="0" smtClean="0"/>
          </a:p>
          <a:p>
            <a:pPr>
              <a:lnSpc>
                <a:spcPct val="100000"/>
              </a:lnSpc>
            </a:pPr>
            <a:endParaRPr lang="en-GB" sz="1600" dirty="0"/>
          </a:p>
        </p:txBody>
      </p:sp>
      <p:sp>
        <p:nvSpPr>
          <p:cNvPr id="4" name="Date Placeholder 3"/>
          <p:cNvSpPr>
            <a:spLocks noGrp="1"/>
          </p:cNvSpPr>
          <p:nvPr>
            <p:ph type="dt" sz="half" idx="10"/>
          </p:nvPr>
        </p:nvSpPr>
        <p:spPr/>
        <p:txBody>
          <a:bodyPr/>
          <a:lstStyle/>
          <a:p>
            <a:fld id="{68D56627-DA29-443F-B326-FAD6BD456A75}" type="datetime1">
              <a:rPr lang="en-US" smtClean="0">
                <a:solidFill>
                  <a:srgbClr val="4F4C4D"/>
                </a:solidFill>
              </a:rPr>
              <a:t>11/27/2018</a:t>
            </a:fld>
            <a:endParaRPr lang="en-GB" dirty="0">
              <a:solidFill>
                <a:srgbClr val="4F4C4D"/>
              </a:solidFill>
            </a:endParaRPr>
          </a:p>
        </p:txBody>
      </p:sp>
      <p:sp>
        <p:nvSpPr>
          <p:cNvPr id="5" name="Footer Placeholder 4"/>
          <p:cNvSpPr>
            <a:spLocks noGrp="1"/>
          </p:cNvSpPr>
          <p:nvPr>
            <p:ph type="ftr" sz="quarter" idx="11"/>
          </p:nvPr>
        </p:nvSpPr>
        <p:spPr/>
        <p:txBody>
          <a:bodyPr/>
          <a:lstStyle/>
          <a:p>
            <a:r>
              <a:rPr lang="en-GB" smtClean="0">
                <a:solidFill>
                  <a:srgbClr val="4F4C4D"/>
                </a:solidFill>
              </a:rPr>
              <a:t>Acute Kidney Injury and Care Homes </a:t>
            </a:r>
            <a:endParaRPr lang="en-GB" dirty="0">
              <a:solidFill>
                <a:srgbClr val="4F4C4D"/>
              </a:solidFill>
            </a:endParaRPr>
          </a:p>
        </p:txBody>
      </p:sp>
      <p:sp>
        <p:nvSpPr>
          <p:cNvPr id="6" name="Slide Number Placeholder 5"/>
          <p:cNvSpPr>
            <a:spLocks noGrp="1"/>
          </p:cNvSpPr>
          <p:nvPr>
            <p:ph type="sldNum" sz="quarter" idx="12"/>
          </p:nvPr>
        </p:nvSpPr>
        <p:spPr/>
        <p:txBody>
          <a:bodyPr/>
          <a:lstStyle/>
          <a:p>
            <a:r>
              <a:rPr lang="en-GB" b="1" dirty="0" smtClean="0">
                <a:solidFill>
                  <a:srgbClr val="F7991C"/>
                </a:solidFill>
                <a:latin typeface="Arial"/>
                <a:cs typeface="Arial"/>
              </a:rPr>
              <a:t>|</a:t>
            </a:r>
            <a:r>
              <a:rPr lang="en-GB" b="1" dirty="0" smtClean="0">
                <a:solidFill>
                  <a:srgbClr val="4F4C4D"/>
                </a:solidFill>
                <a:latin typeface="Arial"/>
                <a:cs typeface="Arial"/>
              </a:rPr>
              <a:t> </a:t>
            </a:r>
            <a:fld id="{2289BD24-5FBE-4872-92C9-E6006BF50BD7}" type="slidenum">
              <a:rPr lang="en-GB" b="1" smtClean="0">
                <a:solidFill>
                  <a:srgbClr val="4F4C4D"/>
                </a:solidFill>
              </a:rPr>
              <a:pPr/>
              <a:t>30</a:t>
            </a:fld>
            <a:endParaRPr lang="en-GB" b="1" dirty="0">
              <a:solidFill>
                <a:srgbClr val="4F4C4D"/>
              </a:solidFill>
            </a:endParaRPr>
          </a:p>
        </p:txBody>
      </p:sp>
    </p:spTree>
    <p:extLst>
      <p:ext uri="{BB962C8B-B14F-4D97-AF65-F5344CB8AC3E}">
        <p14:creationId xmlns:p14="http://schemas.microsoft.com/office/powerpoint/2010/main" val="24286037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001" y="620688"/>
            <a:ext cx="7133833" cy="369781"/>
          </a:xfrm>
        </p:spPr>
        <p:txBody>
          <a:bodyPr/>
          <a:lstStyle/>
          <a:p>
            <a:r>
              <a:rPr lang="en-GB" dirty="0" smtClean="0"/>
              <a:t>Important points about AKI</a:t>
            </a:r>
            <a:endParaRPr lang="en-GB" dirty="0"/>
          </a:p>
        </p:txBody>
      </p:sp>
      <p:sp>
        <p:nvSpPr>
          <p:cNvPr id="3" name="Content Placeholder 2"/>
          <p:cNvSpPr>
            <a:spLocks noGrp="1"/>
          </p:cNvSpPr>
          <p:nvPr>
            <p:ph idx="1"/>
          </p:nvPr>
        </p:nvSpPr>
        <p:spPr/>
        <p:txBody>
          <a:bodyPr>
            <a:noAutofit/>
          </a:bodyPr>
          <a:lstStyle/>
          <a:p>
            <a:pPr>
              <a:lnSpc>
                <a:spcPct val="100000"/>
              </a:lnSpc>
            </a:pPr>
            <a:endParaRPr lang="en-GB" sz="1900" dirty="0"/>
          </a:p>
          <a:p>
            <a:pPr>
              <a:lnSpc>
                <a:spcPct val="100000"/>
              </a:lnSpc>
            </a:pPr>
            <a:r>
              <a:rPr lang="en-GB" sz="1900" dirty="0"/>
              <a:t>AKI is common, serious and harmful; however, you can take steps to prevent it by </a:t>
            </a:r>
            <a:r>
              <a:rPr lang="en-GB" sz="1900" dirty="0" smtClean="0"/>
              <a:t>understanding what it is and what you can do to reduce the risk.</a:t>
            </a:r>
            <a:endParaRPr lang="en-GB" sz="1900" dirty="0"/>
          </a:p>
          <a:p>
            <a:pPr>
              <a:lnSpc>
                <a:spcPct val="100000"/>
              </a:lnSpc>
            </a:pPr>
            <a:r>
              <a:rPr lang="en-GB" sz="1900" dirty="0"/>
              <a:t>Some residents are </a:t>
            </a:r>
            <a:r>
              <a:rPr lang="en-GB" sz="1900" dirty="0" smtClean="0"/>
              <a:t>more at </a:t>
            </a:r>
            <a:r>
              <a:rPr lang="en-GB" sz="1900" dirty="0"/>
              <a:t>risk of getting AKI. Your residents with diabetes/heart failure/dementia </a:t>
            </a:r>
            <a:r>
              <a:rPr lang="en-GB" sz="1900" dirty="0" err="1"/>
              <a:t>etc</a:t>
            </a:r>
            <a:r>
              <a:rPr lang="en-GB" sz="1900" dirty="0"/>
              <a:t> are at high risk. </a:t>
            </a:r>
            <a:r>
              <a:rPr lang="en-GB" sz="1900" dirty="0" smtClean="0"/>
              <a:t>Work with the </a:t>
            </a:r>
            <a:r>
              <a:rPr lang="en-GB" sz="1900" dirty="0"/>
              <a:t>nurse in charge or </a:t>
            </a:r>
            <a:r>
              <a:rPr lang="en-GB" sz="1900" dirty="0" smtClean="0"/>
              <a:t>care home manager </a:t>
            </a:r>
            <a:r>
              <a:rPr lang="en-GB" sz="1900" dirty="0"/>
              <a:t>to </a:t>
            </a:r>
            <a:r>
              <a:rPr lang="en-GB" sz="1900" dirty="0" smtClean="0"/>
              <a:t>compile a list of which </a:t>
            </a:r>
            <a:r>
              <a:rPr lang="en-GB" sz="1900" dirty="0"/>
              <a:t>residents are at risk.</a:t>
            </a:r>
          </a:p>
          <a:p>
            <a:pPr>
              <a:lnSpc>
                <a:spcPct val="100000"/>
              </a:lnSpc>
            </a:pPr>
            <a:r>
              <a:rPr lang="en-GB" sz="1900" dirty="0" smtClean="0"/>
              <a:t>It </a:t>
            </a:r>
            <a:r>
              <a:rPr lang="en-GB" sz="1900" dirty="0"/>
              <a:t>is important that these residents drink plenty to stay well hydrated.  Keep an eye on urine output and colour and know when to report changes to the nurse in charge or </a:t>
            </a:r>
            <a:r>
              <a:rPr lang="en-GB" sz="1900" dirty="0" smtClean="0"/>
              <a:t>care home manager.</a:t>
            </a:r>
            <a:endParaRPr lang="en-GB" sz="1900" dirty="0"/>
          </a:p>
          <a:p>
            <a:pPr>
              <a:lnSpc>
                <a:spcPct val="100000"/>
              </a:lnSpc>
            </a:pPr>
            <a:endParaRPr lang="en-GB" sz="1900" dirty="0"/>
          </a:p>
        </p:txBody>
      </p:sp>
      <p:sp>
        <p:nvSpPr>
          <p:cNvPr id="4" name="Date Placeholder 3"/>
          <p:cNvSpPr>
            <a:spLocks noGrp="1"/>
          </p:cNvSpPr>
          <p:nvPr>
            <p:ph type="dt" sz="half" idx="10"/>
          </p:nvPr>
        </p:nvSpPr>
        <p:spPr/>
        <p:txBody>
          <a:bodyPr/>
          <a:lstStyle/>
          <a:p>
            <a:fld id="{04C90264-CDE5-43D7-B508-CAC20B262151}" type="datetime1">
              <a:rPr lang="en-US" smtClean="0">
                <a:solidFill>
                  <a:srgbClr val="4F4C4D"/>
                </a:solidFill>
              </a:rPr>
              <a:t>11/27/2018</a:t>
            </a:fld>
            <a:endParaRPr lang="en-GB" dirty="0">
              <a:solidFill>
                <a:srgbClr val="4F4C4D"/>
              </a:solidFill>
            </a:endParaRPr>
          </a:p>
        </p:txBody>
      </p:sp>
      <p:sp>
        <p:nvSpPr>
          <p:cNvPr id="5" name="Footer Placeholder 4"/>
          <p:cNvSpPr>
            <a:spLocks noGrp="1"/>
          </p:cNvSpPr>
          <p:nvPr>
            <p:ph type="ftr" sz="quarter" idx="11"/>
          </p:nvPr>
        </p:nvSpPr>
        <p:spPr/>
        <p:txBody>
          <a:bodyPr/>
          <a:lstStyle/>
          <a:p>
            <a:r>
              <a:rPr lang="en-GB" smtClean="0">
                <a:solidFill>
                  <a:srgbClr val="4F4C4D"/>
                </a:solidFill>
              </a:rPr>
              <a:t>Acute Kidney Injury and Care Homes </a:t>
            </a:r>
            <a:endParaRPr lang="en-GB" dirty="0">
              <a:solidFill>
                <a:srgbClr val="4F4C4D"/>
              </a:solidFill>
            </a:endParaRPr>
          </a:p>
        </p:txBody>
      </p:sp>
      <p:sp>
        <p:nvSpPr>
          <p:cNvPr id="6" name="Slide Number Placeholder 5"/>
          <p:cNvSpPr>
            <a:spLocks noGrp="1"/>
          </p:cNvSpPr>
          <p:nvPr>
            <p:ph type="sldNum" sz="quarter" idx="12"/>
          </p:nvPr>
        </p:nvSpPr>
        <p:spPr/>
        <p:txBody>
          <a:bodyPr/>
          <a:lstStyle/>
          <a:p>
            <a:r>
              <a:rPr lang="en-GB" b="1" smtClean="0">
                <a:solidFill>
                  <a:srgbClr val="F7991C"/>
                </a:solidFill>
                <a:latin typeface="Arial"/>
                <a:cs typeface="Arial"/>
              </a:rPr>
              <a:t>|</a:t>
            </a:r>
            <a:r>
              <a:rPr lang="en-GB" b="1" smtClean="0">
                <a:solidFill>
                  <a:srgbClr val="4F4C4D"/>
                </a:solidFill>
                <a:latin typeface="Arial"/>
                <a:cs typeface="Arial"/>
              </a:rPr>
              <a:t> </a:t>
            </a:r>
            <a:fld id="{2289BD24-5FBE-4872-92C9-E6006BF50BD7}" type="slidenum">
              <a:rPr lang="en-GB" b="1" smtClean="0">
                <a:solidFill>
                  <a:srgbClr val="4F4C4D"/>
                </a:solidFill>
              </a:rPr>
              <a:pPr/>
              <a:t>31</a:t>
            </a:fld>
            <a:endParaRPr lang="en-GB" b="1" dirty="0">
              <a:solidFill>
                <a:srgbClr val="4F4C4D"/>
              </a:solidFill>
            </a:endParaRPr>
          </a:p>
        </p:txBody>
      </p:sp>
    </p:spTree>
    <p:extLst>
      <p:ext uri="{BB962C8B-B14F-4D97-AF65-F5344CB8AC3E}">
        <p14:creationId xmlns:p14="http://schemas.microsoft.com/office/powerpoint/2010/main" val="41367161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001" y="620688"/>
            <a:ext cx="7133833" cy="384721"/>
          </a:xfrm>
        </p:spPr>
        <p:txBody>
          <a:bodyPr/>
          <a:lstStyle/>
          <a:p>
            <a:r>
              <a:rPr lang="en-GB" dirty="0" smtClean="0"/>
              <a:t>References and acknowledgements</a:t>
            </a:r>
            <a:endParaRPr lang="en-GB" dirty="0"/>
          </a:p>
        </p:txBody>
      </p:sp>
      <p:sp>
        <p:nvSpPr>
          <p:cNvPr id="3" name="Content Placeholder 2"/>
          <p:cNvSpPr>
            <a:spLocks noGrp="1"/>
          </p:cNvSpPr>
          <p:nvPr>
            <p:ph idx="1"/>
          </p:nvPr>
        </p:nvSpPr>
        <p:spPr>
          <a:xfrm>
            <a:off x="539552" y="1340768"/>
            <a:ext cx="7920880" cy="4608512"/>
          </a:xfrm>
        </p:spPr>
        <p:txBody>
          <a:bodyPr>
            <a:noAutofit/>
          </a:bodyPr>
          <a:lstStyle/>
          <a:p>
            <a:pPr>
              <a:lnSpc>
                <a:spcPct val="100000"/>
              </a:lnSpc>
            </a:pPr>
            <a:r>
              <a:rPr lang="en-GB" sz="1700" dirty="0" smtClean="0"/>
              <a:t>Kerr </a:t>
            </a:r>
            <a:r>
              <a:rPr lang="en-GB" sz="1700" dirty="0"/>
              <a:t>M, Bedford M, Matthews B, O’Donoghue D. The economic impact of acute kidney injury in England. Nephrol Dial Transplant (2014) 29: 1362–1368. </a:t>
            </a:r>
            <a:endParaRPr lang="en-GB" sz="1700" dirty="0" smtClean="0"/>
          </a:p>
          <a:p>
            <a:pPr>
              <a:lnSpc>
                <a:spcPct val="100000"/>
              </a:lnSpc>
            </a:pPr>
            <a:r>
              <a:rPr lang="en-GB" sz="1700" dirty="0" smtClean="0"/>
              <a:t>National </a:t>
            </a:r>
            <a:r>
              <a:rPr lang="en-GB" sz="1700" dirty="0"/>
              <a:t>Confidential Enquiry into Patient Outcome and Death (NCEPOD) 2009. Acute Kidney Injury: Adding Insult to Injury. </a:t>
            </a:r>
            <a:endParaRPr lang="en-GB" sz="1700" dirty="0" smtClean="0"/>
          </a:p>
          <a:p>
            <a:pPr>
              <a:lnSpc>
                <a:spcPct val="100000"/>
              </a:lnSpc>
            </a:pPr>
            <a:r>
              <a:rPr lang="en-GB" sz="1700" dirty="0"/>
              <a:t>National Institute for Health and Care Excellence (NICE) 2013, Clinical guideline 169, Acute Kidney Injury. </a:t>
            </a:r>
            <a:endParaRPr lang="en-GB" sz="1700" dirty="0" smtClean="0"/>
          </a:p>
          <a:p>
            <a:pPr>
              <a:lnSpc>
                <a:spcPct val="100000"/>
              </a:lnSpc>
            </a:pPr>
            <a:r>
              <a:rPr lang="en-GB" sz="1700" dirty="0"/>
              <a:t>Selby NM, Crowley L, Fluck RJ, McIntyre CW, Monaghan J, Lawson N, Kolhe NV. Use of electronic results reporting to diagnose and monitor AKI in hospitalized patients. Clin J Am </a:t>
            </a:r>
            <a:r>
              <a:rPr lang="en-GB" sz="1700" dirty="0" smtClean="0"/>
              <a:t>Soc nephrol</a:t>
            </a:r>
            <a:r>
              <a:rPr lang="en-GB" sz="1700" dirty="0"/>
              <a:t>. 2012 Apr;7(4):533-40. doi: </a:t>
            </a:r>
            <a:r>
              <a:rPr lang="en-GB" sz="1700" dirty="0" smtClean="0"/>
              <a:t>10.2215/CJN.08970911. </a:t>
            </a:r>
            <a:r>
              <a:rPr lang="en-GB" sz="1700" dirty="0"/>
              <a:t>Epub 2012 Feb 23 </a:t>
            </a:r>
            <a:endParaRPr lang="en-GB" sz="1700" dirty="0" smtClean="0"/>
          </a:p>
          <a:p>
            <a:pPr>
              <a:lnSpc>
                <a:spcPct val="100000"/>
              </a:lnSpc>
            </a:pPr>
            <a:r>
              <a:rPr lang="en-GB" sz="1700" dirty="0" smtClean="0"/>
              <a:t>Urine </a:t>
            </a:r>
            <a:r>
              <a:rPr lang="en-GB" sz="1700" dirty="0"/>
              <a:t>colour chart: </a:t>
            </a:r>
            <a:r>
              <a:rPr lang="en-GB" sz="1700" dirty="0">
                <a:hlinkClick r:id="rId2"/>
              </a:rPr>
              <a:t>http://jbfitnesssystems.com/eddie-vendetta-part-2</a:t>
            </a:r>
            <a:r>
              <a:rPr lang="en-GB" sz="1700" dirty="0" smtClean="0">
                <a:hlinkClick r:id="rId2"/>
              </a:rPr>
              <a:t>/</a:t>
            </a:r>
            <a:r>
              <a:rPr lang="en-GB" sz="1700" dirty="0" smtClean="0"/>
              <a:t> </a:t>
            </a:r>
          </a:p>
          <a:p>
            <a:pPr>
              <a:lnSpc>
                <a:spcPct val="100000"/>
              </a:lnSpc>
            </a:pPr>
            <a:r>
              <a:rPr lang="en-GB" sz="1700" dirty="0"/>
              <a:t>Claire </a:t>
            </a:r>
            <a:r>
              <a:rPr lang="en-GB" sz="1700" dirty="0" smtClean="0"/>
              <a:t>Stocks - Sister </a:t>
            </a:r>
            <a:r>
              <a:rPr lang="en-GB" sz="1700" dirty="0"/>
              <a:t>– Cardiac Arrest Prevention </a:t>
            </a:r>
            <a:r>
              <a:rPr lang="en-GB" sz="1700" dirty="0" smtClean="0"/>
              <a:t>Team Darlington </a:t>
            </a:r>
            <a:r>
              <a:rPr lang="en-GB" sz="1700" dirty="0"/>
              <a:t>Memorial </a:t>
            </a:r>
            <a:r>
              <a:rPr lang="en-GB" sz="1700" dirty="0" smtClean="0"/>
              <a:t>Hospital</a:t>
            </a:r>
          </a:p>
          <a:p>
            <a:pPr>
              <a:lnSpc>
                <a:spcPct val="100000"/>
              </a:lnSpc>
            </a:pPr>
            <a:r>
              <a:rPr lang="en-GB" sz="1700" dirty="0"/>
              <a:t>Mrs Sundus Jawad  </a:t>
            </a:r>
            <a:r>
              <a:rPr lang="en-GB" sz="1700" dirty="0" err="1" smtClean="0"/>
              <a:t>MRPharmS</a:t>
            </a:r>
            <a:r>
              <a:rPr lang="en-GB" sz="1700" dirty="0" smtClean="0"/>
              <a:t> - NICE </a:t>
            </a:r>
            <a:r>
              <a:rPr lang="en-GB" sz="1700" dirty="0"/>
              <a:t>Medicines and Prescribing </a:t>
            </a:r>
            <a:r>
              <a:rPr lang="en-GB" sz="1700" dirty="0" smtClean="0"/>
              <a:t>Associate, Lead </a:t>
            </a:r>
            <a:r>
              <a:rPr lang="en-GB" sz="1700" dirty="0"/>
              <a:t>Medicines Optimisation Care Homes Pharmacist</a:t>
            </a:r>
          </a:p>
          <a:p>
            <a:pPr>
              <a:lnSpc>
                <a:spcPct val="100000"/>
              </a:lnSpc>
            </a:pPr>
            <a:endParaRPr lang="en-GB" sz="1700" dirty="0"/>
          </a:p>
          <a:p>
            <a:pPr>
              <a:lnSpc>
                <a:spcPct val="100000"/>
              </a:lnSpc>
            </a:pPr>
            <a:endParaRPr lang="en-GB" sz="1700" dirty="0"/>
          </a:p>
          <a:p>
            <a:pPr>
              <a:lnSpc>
                <a:spcPct val="100000"/>
              </a:lnSpc>
            </a:pPr>
            <a:endParaRPr lang="en-GB" sz="1700" dirty="0" smtClean="0"/>
          </a:p>
          <a:p>
            <a:pPr>
              <a:lnSpc>
                <a:spcPct val="100000"/>
              </a:lnSpc>
            </a:pPr>
            <a:endParaRPr lang="en-GB" sz="1700" dirty="0"/>
          </a:p>
        </p:txBody>
      </p:sp>
      <p:sp>
        <p:nvSpPr>
          <p:cNvPr id="4" name="Date Placeholder 3"/>
          <p:cNvSpPr>
            <a:spLocks noGrp="1"/>
          </p:cNvSpPr>
          <p:nvPr>
            <p:ph type="dt" sz="half" idx="10"/>
          </p:nvPr>
        </p:nvSpPr>
        <p:spPr/>
        <p:txBody>
          <a:bodyPr/>
          <a:lstStyle/>
          <a:p>
            <a:fld id="{C7DA23FF-4F0A-4952-8468-6E953C6CE843}" type="datetime1">
              <a:rPr lang="en-US" smtClean="0">
                <a:solidFill>
                  <a:srgbClr val="4F4C4D"/>
                </a:solidFill>
              </a:rPr>
              <a:t>11/27/2018</a:t>
            </a:fld>
            <a:endParaRPr lang="en-GB" dirty="0">
              <a:solidFill>
                <a:srgbClr val="4F4C4D"/>
              </a:solidFill>
            </a:endParaRPr>
          </a:p>
        </p:txBody>
      </p:sp>
      <p:sp>
        <p:nvSpPr>
          <p:cNvPr id="5" name="Footer Placeholder 4"/>
          <p:cNvSpPr>
            <a:spLocks noGrp="1"/>
          </p:cNvSpPr>
          <p:nvPr>
            <p:ph type="ftr" sz="quarter" idx="11"/>
          </p:nvPr>
        </p:nvSpPr>
        <p:spPr/>
        <p:txBody>
          <a:bodyPr/>
          <a:lstStyle/>
          <a:p>
            <a:r>
              <a:rPr lang="en-GB" smtClean="0">
                <a:solidFill>
                  <a:srgbClr val="4F4C4D"/>
                </a:solidFill>
              </a:rPr>
              <a:t>Acute Kidney Injury and Care Homes </a:t>
            </a:r>
            <a:endParaRPr lang="en-GB" dirty="0">
              <a:solidFill>
                <a:srgbClr val="4F4C4D"/>
              </a:solidFill>
            </a:endParaRPr>
          </a:p>
        </p:txBody>
      </p:sp>
      <p:sp>
        <p:nvSpPr>
          <p:cNvPr id="6" name="Slide Number Placeholder 5"/>
          <p:cNvSpPr>
            <a:spLocks noGrp="1"/>
          </p:cNvSpPr>
          <p:nvPr>
            <p:ph type="sldNum" sz="quarter" idx="12"/>
          </p:nvPr>
        </p:nvSpPr>
        <p:spPr/>
        <p:txBody>
          <a:bodyPr/>
          <a:lstStyle/>
          <a:p>
            <a:r>
              <a:rPr lang="en-GB" b="1" dirty="0" smtClean="0">
                <a:solidFill>
                  <a:srgbClr val="F7991C"/>
                </a:solidFill>
                <a:latin typeface="Arial"/>
                <a:cs typeface="Arial"/>
              </a:rPr>
              <a:t>|</a:t>
            </a:r>
            <a:r>
              <a:rPr lang="en-GB" b="1" dirty="0" smtClean="0">
                <a:solidFill>
                  <a:srgbClr val="4F4C4D"/>
                </a:solidFill>
                <a:latin typeface="Arial"/>
                <a:cs typeface="Arial"/>
              </a:rPr>
              <a:t> </a:t>
            </a:r>
            <a:fld id="{2289BD24-5FBE-4872-92C9-E6006BF50BD7}" type="slidenum">
              <a:rPr lang="en-GB" b="1" smtClean="0">
                <a:solidFill>
                  <a:srgbClr val="4F4C4D"/>
                </a:solidFill>
              </a:rPr>
              <a:pPr/>
              <a:t>32</a:t>
            </a:fld>
            <a:endParaRPr lang="en-GB" b="1" dirty="0">
              <a:solidFill>
                <a:srgbClr val="4F4C4D"/>
              </a:solidFill>
            </a:endParaRPr>
          </a:p>
        </p:txBody>
      </p:sp>
    </p:spTree>
    <p:extLst>
      <p:ext uri="{BB962C8B-B14F-4D97-AF65-F5344CB8AC3E}">
        <p14:creationId xmlns:p14="http://schemas.microsoft.com/office/powerpoint/2010/main" val="10867896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403648" y="980728"/>
            <a:ext cx="6226740" cy="3647873"/>
          </a:xfrm>
        </p:spPr>
        <p:txBody>
          <a:bodyPr>
            <a:normAutofit/>
          </a:bodyPr>
          <a:lstStyle/>
          <a:p>
            <a:pPr>
              <a:lnSpc>
                <a:spcPct val="100000"/>
              </a:lnSpc>
            </a:pPr>
            <a:endParaRPr lang="en-GB" dirty="0" smtClean="0"/>
          </a:p>
          <a:p>
            <a:pPr algn="ctr">
              <a:lnSpc>
                <a:spcPct val="100000"/>
              </a:lnSpc>
            </a:pPr>
            <a:r>
              <a:rPr lang="en-GB" dirty="0"/>
              <a:t>For further information </a:t>
            </a:r>
            <a:r>
              <a:rPr lang="en-GB" dirty="0" smtClean="0"/>
              <a:t>and resources regarding </a:t>
            </a:r>
          </a:p>
          <a:p>
            <a:pPr algn="ctr">
              <a:lnSpc>
                <a:spcPct val="100000"/>
              </a:lnSpc>
            </a:pPr>
            <a:r>
              <a:rPr lang="en-GB" dirty="0" smtClean="0"/>
              <a:t>Acute </a:t>
            </a:r>
            <a:r>
              <a:rPr lang="en-GB" dirty="0"/>
              <a:t>Kidney Injury please see the </a:t>
            </a:r>
            <a:endParaRPr lang="en-GB" dirty="0" smtClean="0"/>
          </a:p>
          <a:p>
            <a:pPr algn="ctr">
              <a:lnSpc>
                <a:spcPct val="100000"/>
              </a:lnSpc>
            </a:pPr>
            <a:r>
              <a:rPr lang="en-GB" dirty="0" smtClean="0"/>
              <a:t>Think </a:t>
            </a:r>
            <a:r>
              <a:rPr lang="en-GB" dirty="0"/>
              <a:t>Kidneys </a:t>
            </a:r>
            <a:r>
              <a:rPr lang="en-GB" dirty="0" smtClean="0"/>
              <a:t>website</a:t>
            </a:r>
            <a:endParaRPr lang="en-GB" dirty="0"/>
          </a:p>
          <a:p>
            <a:pPr algn="ctr">
              <a:lnSpc>
                <a:spcPct val="100000"/>
              </a:lnSpc>
            </a:pPr>
            <a:endParaRPr lang="en-GB" dirty="0" smtClean="0"/>
          </a:p>
          <a:p>
            <a:pPr algn="ctr">
              <a:lnSpc>
                <a:spcPct val="100000"/>
              </a:lnSpc>
            </a:pPr>
            <a:r>
              <a:rPr lang="en-GB" dirty="0" smtClean="0"/>
              <a:t>www.thinkkidneys.nhs.uk</a:t>
            </a:r>
            <a:endParaRPr lang="en-GB" dirty="0"/>
          </a:p>
          <a:p>
            <a:pPr>
              <a:lnSpc>
                <a:spcPct val="100000"/>
              </a:lnSpc>
            </a:pPr>
            <a:endParaRPr lang="en-GB" dirty="0"/>
          </a:p>
        </p:txBody>
      </p:sp>
    </p:spTree>
    <p:extLst>
      <p:ext uri="{BB962C8B-B14F-4D97-AF65-F5344CB8AC3E}">
        <p14:creationId xmlns:p14="http://schemas.microsoft.com/office/powerpoint/2010/main" val="42089283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001" y="620688"/>
            <a:ext cx="7133833" cy="369781"/>
          </a:xfrm>
        </p:spPr>
        <p:txBody>
          <a:bodyPr/>
          <a:lstStyle/>
          <a:p>
            <a:r>
              <a:rPr lang="en-GB" dirty="0" smtClean="0"/>
              <a:t>Think Kidneys in Care Home settings</a:t>
            </a:r>
            <a:endParaRPr lang="en-GB" dirty="0"/>
          </a:p>
        </p:txBody>
      </p:sp>
      <p:sp>
        <p:nvSpPr>
          <p:cNvPr id="3" name="Content Placeholder 2"/>
          <p:cNvSpPr>
            <a:spLocks noGrp="1"/>
          </p:cNvSpPr>
          <p:nvPr>
            <p:ph idx="1"/>
          </p:nvPr>
        </p:nvSpPr>
        <p:spPr/>
        <p:txBody>
          <a:bodyPr>
            <a:normAutofit/>
          </a:bodyPr>
          <a:lstStyle/>
          <a:p>
            <a:pPr>
              <a:lnSpc>
                <a:spcPct val="100000"/>
              </a:lnSpc>
            </a:pPr>
            <a:r>
              <a:rPr lang="en-GB" sz="1900" dirty="0"/>
              <a:t>Wherever you work and whatever your role in health and/or care you should be aware of AKI. This will enable you to understand how to reduce the risk of AKI for residents in your home.</a:t>
            </a:r>
          </a:p>
          <a:p>
            <a:pPr>
              <a:lnSpc>
                <a:spcPct val="100000"/>
              </a:lnSpc>
            </a:pPr>
            <a:endParaRPr lang="en-GB" sz="1900" dirty="0"/>
          </a:p>
          <a:p>
            <a:pPr>
              <a:lnSpc>
                <a:spcPct val="100000"/>
              </a:lnSpc>
            </a:pPr>
            <a:r>
              <a:rPr lang="en-GB" sz="1900" dirty="0"/>
              <a:t>Health and care professionals need to be well informed and proactive, to understand who is at risk, take an active lead in prevention, learn how to recognise AKI and help the person to recover. </a:t>
            </a:r>
            <a:endParaRPr lang="en-GB" sz="1900" dirty="0" smtClean="0"/>
          </a:p>
          <a:p>
            <a:pPr>
              <a:lnSpc>
                <a:spcPct val="100000"/>
              </a:lnSpc>
            </a:pPr>
            <a:endParaRPr lang="en-GB" sz="1900" dirty="0"/>
          </a:p>
          <a:p>
            <a:pPr>
              <a:lnSpc>
                <a:spcPct val="100000"/>
              </a:lnSpc>
            </a:pPr>
            <a:r>
              <a:rPr lang="en-GB" sz="1900" dirty="0" smtClean="0"/>
              <a:t>Staff </a:t>
            </a:r>
            <a:r>
              <a:rPr lang="en-GB" sz="1900" dirty="0"/>
              <a:t>working in care and nursing homes can play a vital role in the early detection, treatment and management of people who may have had an episode of AKI or may be at risk of AKI. </a:t>
            </a:r>
          </a:p>
        </p:txBody>
      </p:sp>
      <p:sp>
        <p:nvSpPr>
          <p:cNvPr id="4" name="Date Placeholder 3"/>
          <p:cNvSpPr>
            <a:spLocks noGrp="1"/>
          </p:cNvSpPr>
          <p:nvPr>
            <p:ph type="dt" sz="half" idx="10"/>
          </p:nvPr>
        </p:nvSpPr>
        <p:spPr/>
        <p:txBody>
          <a:bodyPr/>
          <a:lstStyle/>
          <a:p>
            <a:fld id="{9270A9AB-302C-4C5E-AD2D-1CD258B5D84C}" type="datetime1">
              <a:rPr lang="en-US" smtClean="0">
                <a:solidFill>
                  <a:srgbClr val="4F4C4D"/>
                </a:solidFill>
              </a:rPr>
              <a:t>11/27/2018</a:t>
            </a:fld>
            <a:endParaRPr lang="en-GB" dirty="0">
              <a:solidFill>
                <a:srgbClr val="4F4C4D"/>
              </a:solidFill>
            </a:endParaRPr>
          </a:p>
        </p:txBody>
      </p:sp>
      <p:sp>
        <p:nvSpPr>
          <p:cNvPr id="5" name="Footer Placeholder 4"/>
          <p:cNvSpPr>
            <a:spLocks noGrp="1"/>
          </p:cNvSpPr>
          <p:nvPr>
            <p:ph type="ftr" sz="quarter" idx="11"/>
          </p:nvPr>
        </p:nvSpPr>
        <p:spPr/>
        <p:txBody>
          <a:bodyPr/>
          <a:lstStyle/>
          <a:p>
            <a:r>
              <a:rPr lang="en-GB" smtClean="0">
                <a:solidFill>
                  <a:srgbClr val="4F4C4D"/>
                </a:solidFill>
              </a:rPr>
              <a:t>Acute Kidney Injury and Care Homes </a:t>
            </a:r>
            <a:endParaRPr lang="en-GB" dirty="0">
              <a:solidFill>
                <a:srgbClr val="4F4C4D"/>
              </a:solidFill>
            </a:endParaRPr>
          </a:p>
        </p:txBody>
      </p:sp>
      <p:sp>
        <p:nvSpPr>
          <p:cNvPr id="6" name="Slide Number Placeholder 5"/>
          <p:cNvSpPr>
            <a:spLocks noGrp="1"/>
          </p:cNvSpPr>
          <p:nvPr>
            <p:ph type="sldNum" sz="quarter" idx="12"/>
          </p:nvPr>
        </p:nvSpPr>
        <p:spPr/>
        <p:txBody>
          <a:bodyPr/>
          <a:lstStyle/>
          <a:p>
            <a:r>
              <a:rPr lang="en-GB" b="1" smtClean="0">
                <a:solidFill>
                  <a:srgbClr val="F7991C"/>
                </a:solidFill>
                <a:latin typeface="Arial"/>
                <a:cs typeface="Arial"/>
              </a:rPr>
              <a:t>|</a:t>
            </a:r>
            <a:r>
              <a:rPr lang="en-GB" b="1" smtClean="0">
                <a:solidFill>
                  <a:srgbClr val="4F4C4D"/>
                </a:solidFill>
                <a:latin typeface="Arial"/>
                <a:cs typeface="Arial"/>
              </a:rPr>
              <a:t> </a:t>
            </a:r>
            <a:fld id="{2289BD24-5FBE-4872-92C9-E6006BF50BD7}" type="slidenum">
              <a:rPr lang="en-GB" b="1" smtClean="0">
                <a:solidFill>
                  <a:srgbClr val="4F4C4D"/>
                </a:solidFill>
              </a:rPr>
              <a:pPr/>
              <a:t>4</a:t>
            </a:fld>
            <a:endParaRPr lang="en-GB" b="1" dirty="0">
              <a:solidFill>
                <a:srgbClr val="4F4C4D"/>
              </a:solidFill>
            </a:endParaRPr>
          </a:p>
        </p:txBody>
      </p:sp>
    </p:spTree>
    <p:extLst>
      <p:ext uri="{BB962C8B-B14F-4D97-AF65-F5344CB8AC3E}">
        <p14:creationId xmlns:p14="http://schemas.microsoft.com/office/powerpoint/2010/main" val="36221022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F9AA3A-F24E-4FC0-9989-1E6430502935}" type="datetime1">
              <a:rPr lang="en-US" smtClean="0">
                <a:solidFill>
                  <a:srgbClr val="4F4C4D"/>
                </a:solidFill>
              </a:rPr>
              <a:t>11/27/2018</a:t>
            </a:fld>
            <a:endParaRPr lang="en-GB" dirty="0">
              <a:solidFill>
                <a:srgbClr val="4F4C4D"/>
              </a:solidFill>
            </a:endParaRPr>
          </a:p>
        </p:txBody>
      </p:sp>
      <p:sp>
        <p:nvSpPr>
          <p:cNvPr id="3" name="Footer Placeholder 2"/>
          <p:cNvSpPr>
            <a:spLocks noGrp="1"/>
          </p:cNvSpPr>
          <p:nvPr>
            <p:ph type="ftr" sz="quarter" idx="11"/>
          </p:nvPr>
        </p:nvSpPr>
        <p:spPr/>
        <p:txBody>
          <a:bodyPr/>
          <a:lstStyle/>
          <a:p>
            <a:r>
              <a:rPr lang="en-GB" dirty="0" smtClean="0">
                <a:solidFill>
                  <a:srgbClr val="4F4C4D"/>
                </a:solidFill>
              </a:rPr>
              <a:t>Acute Kidney Injury and Care Homes</a:t>
            </a:r>
          </a:p>
          <a:p>
            <a:endParaRPr lang="en-GB" dirty="0">
              <a:solidFill>
                <a:srgbClr val="4F4C4D"/>
              </a:solidFill>
            </a:endParaRPr>
          </a:p>
        </p:txBody>
      </p:sp>
      <p:sp>
        <p:nvSpPr>
          <p:cNvPr id="4" name="Slide Number Placeholder 3"/>
          <p:cNvSpPr>
            <a:spLocks noGrp="1"/>
          </p:cNvSpPr>
          <p:nvPr>
            <p:ph type="sldNum" sz="quarter" idx="12"/>
          </p:nvPr>
        </p:nvSpPr>
        <p:spPr/>
        <p:txBody>
          <a:bodyPr/>
          <a:lstStyle/>
          <a:p>
            <a:r>
              <a:rPr lang="en-GB" b="1" dirty="0" smtClean="0">
                <a:solidFill>
                  <a:srgbClr val="F7991C"/>
                </a:solidFill>
                <a:latin typeface="Arial"/>
                <a:cs typeface="Arial"/>
              </a:rPr>
              <a:t>|</a:t>
            </a:r>
            <a:r>
              <a:rPr lang="en-GB" b="1" dirty="0" smtClean="0">
                <a:solidFill>
                  <a:srgbClr val="4F4C4D"/>
                </a:solidFill>
                <a:latin typeface="Arial"/>
                <a:cs typeface="Arial"/>
              </a:rPr>
              <a:t> </a:t>
            </a:r>
            <a:fld id="{2289BD24-5FBE-4872-92C9-E6006BF50BD7}" type="slidenum">
              <a:rPr lang="en-GB" smtClean="0">
                <a:solidFill>
                  <a:srgbClr val="4F4C4D"/>
                </a:solidFill>
              </a:rPr>
              <a:pPr/>
              <a:t>5</a:t>
            </a:fld>
            <a:endParaRPr lang="en-GB" dirty="0">
              <a:solidFill>
                <a:srgbClr val="4F4C4D"/>
              </a:solidFill>
            </a:endParaRPr>
          </a:p>
        </p:txBody>
      </p:sp>
      <p:sp>
        <p:nvSpPr>
          <p:cNvPr id="5" name="Title 4"/>
          <p:cNvSpPr>
            <a:spLocks noGrp="1"/>
          </p:cNvSpPr>
          <p:nvPr>
            <p:ph type="title"/>
          </p:nvPr>
        </p:nvSpPr>
        <p:spPr>
          <a:xfrm>
            <a:off x="1044000" y="620692"/>
            <a:ext cx="7121250" cy="369781"/>
          </a:xfrm>
        </p:spPr>
        <p:txBody>
          <a:bodyPr/>
          <a:lstStyle/>
          <a:p>
            <a:r>
              <a:rPr lang="en-GB" dirty="0" smtClean="0"/>
              <a:t>Learning Outcomes</a:t>
            </a:r>
            <a:endParaRPr lang="en-GB" dirty="0"/>
          </a:p>
        </p:txBody>
      </p:sp>
      <p:sp>
        <p:nvSpPr>
          <p:cNvPr id="7" name="Content Placeholder 6"/>
          <p:cNvSpPr>
            <a:spLocks noGrp="1"/>
          </p:cNvSpPr>
          <p:nvPr>
            <p:ph idx="13"/>
          </p:nvPr>
        </p:nvSpPr>
        <p:spPr>
          <a:xfrm>
            <a:off x="884244" y="1677603"/>
            <a:ext cx="5631972" cy="3695614"/>
          </a:xfrm>
        </p:spPr>
        <p:txBody>
          <a:bodyPr>
            <a:normAutofit/>
          </a:bodyPr>
          <a:lstStyle/>
          <a:p>
            <a:pPr marL="450850" indent="-285750">
              <a:buFont typeface="Arial" charset="0"/>
              <a:buChar char="•"/>
            </a:pPr>
            <a:endParaRPr lang="en-GB" dirty="0" smtClean="0"/>
          </a:p>
          <a:p>
            <a:pPr marL="450850" indent="-285750">
              <a:buFont typeface="Arial" charset="0"/>
              <a:buChar char="•"/>
            </a:pPr>
            <a:endParaRPr lang="en-GB" dirty="0"/>
          </a:p>
        </p:txBody>
      </p:sp>
      <p:sp>
        <p:nvSpPr>
          <p:cNvPr id="6" name="Rectangle 5"/>
          <p:cNvSpPr/>
          <p:nvPr/>
        </p:nvSpPr>
        <p:spPr>
          <a:xfrm>
            <a:off x="971600" y="1916832"/>
            <a:ext cx="7200800" cy="1708160"/>
          </a:xfrm>
          <a:prstGeom prst="rect">
            <a:avLst/>
          </a:prstGeom>
        </p:spPr>
        <p:txBody>
          <a:bodyPr wrap="square">
            <a:spAutoFit/>
          </a:bodyPr>
          <a:lstStyle/>
          <a:p>
            <a:pPr marL="164394" lvl="1" indent="-164394" defTabSz="686166">
              <a:spcAft>
                <a:spcPts val="1000"/>
              </a:spcAft>
              <a:buFontTx/>
              <a:buBlip>
                <a:blip r:embed="rId2"/>
              </a:buBlip>
            </a:pPr>
            <a:r>
              <a:rPr lang="en-GB" sz="1900" dirty="0" smtClean="0">
                <a:solidFill>
                  <a:srgbClr val="4F4C4D"/>
                </a:solidFill>
              </a:rPr>
              <a:t>   Define Acute Kidney Injury (AKI)</a:t>
            </a:r>
          </a:p>
          <a:p>
            <a:pPr marL="164394" lvl="1" indent="-164394" defTabSz="686166">
              <a:spcAft>
                <a:spcPts val="1000"/>
              </a:spcAft>
              <a:buFontTx/>
              <a:buBlip>
                <a:blip r:embed="rId2"/>
              </a:buBlip>
            </a:pPr>
            <a:r>
              <a:rPr lang="en-GB" sz="1900" dirty="0" smtClean="0">
                <a:solidFill>
                  <a:srgbClr val="4F4C4D"/>
                </a:solidFill>
              </a:rPr>
              <a:t>   Discuss the possible causes of AKI</a:t>
            </a:r>
          </a:p>
          <a:p>
            <a:pPr marL="164394" lvl="1" indent="-164394" defTabSz="686166">
              <a:spcAft>
                <a:spcPts val="1000"/>
              </a:spcAft>
              <a:buFontTx/>
              <a:buBlip>
                <a:blip r:embed="rId2"/>
              </a:buBlip>
            </a:pPr>
            <a:r>
              <a:rPr lang="en-GB" sz="1900" dirty="0" smtClean="0">
                <a:solidFill>
                  <a:srgbClr val="4F4C4D"/>
                </a:solidFill>
              </a:rPr>
              <a:t>   Top Tips for carers </a:t>
            </a:r>
          </a:p>
          <a:p>
            <a:pPr marL="164394" lvl="1" indent="-164394" defTabSz="686166">
              <a:spcAft>
                <a:spcPts val="1000"/>
              </a:spcAft>
              <a:buFontTx/>
              <a:buBlip>
                <a:blip r:embed="rId2"/>
              </a:buBlip>
            </a:pPr>
            <a:r>
              <a:rPr lang="en-GB" sz="1900" dirty="0" smtClean="0">
                <a:solidFill>
                  <a:srgbClr val="4F4C4D"/>
                </a:solidFill>
              </a:rPr>
              <a:t>   Identify those at risk of AKI</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3717032"/>
            <a:ext cx="3168352" cy="2103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76547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44000" y="620689"/>
            <a:ext cx="7121250" cy="384721"/>
          </a:xfrm>
        </p:spPr>
        <p:txBody>
          <a:bodyPr/>
          <a:lstStyle/>
          <a:p>
            <a:r>
              <a:rPr lang="en-GB" dirty="0" smtClean="0"/>
              <a:t>Is Acute Kidney Injury (AKI) really a problem?</a:t>
            </a:r>
            <a:endParaRPr lang="en-GB" dirty="0"/>
          </a:p>
        </p:txBody>
      </p:sp>
      <p:sp>
        <p:nvSpPr>
          <p:cNvPr id="8" name="Content Placeholder 7"/>
          <p:cNvSpPr>
            <a:spLocks noGrp="1"/>
          </p:cNvSpPr>
          <p:nvPr>
            <p:ph idx="1"/>
          </p:nvPr>
        </p:nvSpPr>
        <p:spPr/>
        <p:txBody>
          <a:bodyPr>
            <a:normAutofit/>
          </a:bodyPr>
          <a:lstStyle/>
          <a:p>
            <a:pPr>
              <a:lnSpc>
                <a:spcPts val="1400"/>
              </a:lnSpc>
            </a:pPr>
            <a:r>
              <a:rPr lang="en-GB" sz="1300" dirty="0" smtClean="0"/>
              <a:t>In the UK up to </a:t>
            </a:r>
            <a:br>
              <a:rPr lang="en-GB" sz="1300" dirty="0" smtClean="0"/>
            </a:br>
            <a:r>
              <a:rPr lang="en-GB" sz="1300" b="1" dirty="0" smtClean="0">
                <a:solidFill>
                  <a:schemeClr val="tx2"/>
                </a:solidFill>
              </a:rPr>
              <a:t>100,000</a:t>
            </a:r>
            <a:r>
              <a:rPr lang="en-GB" sz="1300" dirty="0" smtClean="0"/>
              <a:t> deaths  </a:t>
            </a:r>
            <a:br>
              <a:rPr lang="en-GB" sz="1300" dirty="0" smtClean="0"/>
            </a:br>
            <a:r>
              <a:rPr lang="en-GB" sz="1300" dirty="0" smtClean="0"/>
              <a:t>each year in hospital </a:t>
            </a:r>
            <a:br>
              <a:rPr lang="en-GB" sz="1300" dirty="0" smtClean="0"/>
            </a:br>
            <a:r>
              <a:rPr lang="en-GB" sz="1300" dirty="0" smtClean="0"/>
              <a:t>are associated with acute kidney injury. </a:t>
            </a:r>
            <a:br>
              <a:rPr lang="en-GB" sz="1300" dirty="0" smtClean="0"/>
            </a:br>
            <a:r>
              <a:rPr lang="en-GB" sz="1300" dirty="0" smtClean="0"/>
              <a:t>Up to </a:t>
            </a:r>
            <a:r>
              <a:rPr lang="en-GB" sz="1300" b="1" dirty="0" smtClean="0">
                <a:solidFill>
                  <a:schemeClr val="tx2"/>
                </a:solidFill>
              </a:rPr>
              <a:t>30%</a:t>
            </a:r>
            <a:r>
              <a:rPr lang="en-GB" sz="1300" dirty="0" smtClean="0"/>
              <a:t> could </a:t>
            </a:r>
            <a:br>
              <a:rPr lang="en-GB" sz="1300" dirty="0" smtClean="0"/>
            </a:br>
            <a:r>
              <a:rPr lang="en-GB" sz="1300" dirty="0" smtClean="0"/>
              <a:t>be prevented with </a:t>
            </a:r>
            <a:br>
              <a:rPr lang="en-GB" sz="1300" dirty="0" smtClean="0"/>
            </a:br>
            <a:r>
              <a:rPr lang="en-GB" sz="1300" dirty="0" smtClean="0"/>
              <a:t>the right care </a:t>
            </a:r>
            <a:br>
              <a:rPr lang="en-GB" sz="1300" dirty="0" smtClean="0"/>
            </a:br>
            <a:r>
              <a:rPr lang="en-GB" sz="1300" dirty="0" smtClean="0"/>
              <a:t>and treatment</a:t>
            </a:r>
            <a:endParaRPr lang="en-GB" sz="1300" dirty="0"/>
          </a:p>
        </p:txBody>
      </p:sp>
      <p:sp>
        <p:nvSpPr>
          <p:cNvPr id="4" name="Date Placeholder 3"/>
          <p:cNvSpPr>
            <a:spLocks noGrp="1"/>
          </p:cNvSpPr>
          <p:nvPr>
            <p:ph type="dt" sz="half" idx="10"/>
          </p:nvPr>
        </p:nvSpPr>
        <p:spPr/>
        <p:txBody>
          <a:bodyPr/>
          <a:lstStyle/>
          <a:p>
            <a:r>
              <a:rPr lang="en-GB" smtClean="0"/>
              <a:t>28.11.2014</a:t>
            </a:r>
            <a:endParaRPr lang="en-GB"/>
          </a:p>
        </p:txBody>
      </p:sp>
      <p:sp>
        <p:nvSpPr>
          <p:cNvPr id="5" name="Footer Placeholder 4"/>
          <p:cNvSpPr>
            <a:spLocks noGrp="1"/>
          </p:cNvSpPr>
          <p:nvPr>
            <p:ph type="ftr" sz="quarter" idx="11"/>
          </p:nvPr>
        </p:nvSpPr>
        <p:spPr/>
        <p:txBody>
          <a:bodyPr/>
          <a:lstStyle/>
          <a:p>
            <a:r>
              <a:rPr lang="en-GB" b="1" dirty="0"/>
              <a:t>Acute Kidney Injury and Care Homes</a:t>
            </a:r>
          </a:p>
        </p:txBody>
      </p:sp>
      <p:sp>
        <p:nvSpPr>
          <p:cNvPr id="6" name="Slide Number Placeholder 5"/>
          <p:cNvSpPr>
            <a:spLocks noGrp="1"/>
          </p:cNvSpPr>
          <p:nvPr>
            <p:ph type="sldNum" sz="quarter" idx="12"/>
          </p:nvPr>
        </p:nvSpPr>
        <p:spPr/>
        <p:txBody>
          <a:bodyPr/>
          <a:lstStyle/>
          <a:p>
            <a:r>
              <a:rPr lang="en-GB" b="1" smtClean="0">
                <a:solidFill>
                  <a:schemeClr val="accent1"/>
                </a:solidFill>
                <a:latin typeface="Arial"/>
                <a:cs typeface="Arial"/>
              </a:rPr>
              <a:t>|</a:t>
            </a:r>
            <a:r>
              <a:rPr lang="en-GB" b="1" smtClean="0">
                <a:latin typeface="Arial"/>
                <a:cs typeface="Arial"/>
              </a:rPr>
              <a:t> </a:t>
            </a:r>
            <a:fld id="{2289BD24-5FBE-4872-92C9-E6006BF50BD7}" type="slidenum">
              <a:rPr lang="en-GB" b="1" smtClean="0"/>
              <a:pPr/>
              <a:t>6</a:t>
            </a:fld>
            <a:endParaRPr lang="en-GB" b="1" dirty="0"/>
          </a:p>
        </p:txBody>
      </p:sp>
      <p:sp>
        <p:nvSpPr>
          <p:cNvPr id="9" name="Content Placeholder 8"/>
          <p:cNvSpPr>
            <a:spLocks noGrp="1"/>
          </p:cNvSpPr>
          <p:nvPr>
            <p:ph idx="13"/>
          </p:nvPr>
        </p:nvSpPr>
        <p:spPr>
          <a:xfrm>
            <a:off x="2917140" y="3427943"/>
            <a:ext cx="1404549" cy="1383748"/>
          </a:xfrm>
        </p:spPr>
        <p:txBody>
          <a:bodyPr>
            <a:normAutofit/>
          </a:bodyPr>
          <a:lstStyle/>
          <a:p>
            <a:pPr>
              <a:lnSpc>
                <a:spcPts val="1200"/>
              </a:lnSpc>
            </a:pPr>
            <a:r>
              <a:rPr lang="en-GB" sz="1200" dirty="0" smtClean="0"/>
              <a:t>One in five people admitted to hospital in the UK each year </a:t>
            </a:r>
            <a:br>
              <a:rPr lang="en-GB" sz="1200" dirty="0" smtClean="0"/>
            </a:br>
            <a:r>
              <a:rPr lang="en-GB" sz="1200" dirty="0" smtClean="0"/>
              <a:t>as an emergency has acute kidney injury</a:t>
            </a:r>
            <a:endParaRPr lang="en-GB" sz="1200" dirty="0"/>
          </a:p>
        </p:txBody>
      </p:sp>
      <p:sp>
        <p:nvSpPr>
          <p:cNvPr id="10" name="Content Placeholder 9"/>
          <p:cNvSpPr>
            <a:spLocks noGrp="1"/>
          </p:cNvSpPr>
          <p:nvPr>
            <p:ph idx="14"/>
          </p:nvPr>
        </p:nvSpPr>
        <p:spPr>
          <a:xfrm>
            <a:off x="4821276" y="3844673"/>
            <a:ext cx="1404549" cy="927233"/>
          </a:xfrm>
        </p:spPr>
        <p:txBody>
          <a:bodyPr/>
          <a:lstStyle/>
          <a:p>
            <a:pPr>
              <a:lnSpc>
                <a:spcPts val="1200"/>
              </a:lnSpc>
            </a:pPr>
            <a:r>
              <a:rPr lang="en-GB" sz="1200" dirty="0" smtClean="0"/>
              <a:t>Just one in two </a:t>
            </a:r>
            <a:br>
              <a:rPr lang="en-GB" sz="1200" dirty="0" smtClean="0"/>
            </a:br>
            <a:r>
              <a:rPr lang="en-GB" sz="1200" dirty="0" smtClean="0"/>
              <a:t>people know their kidneys make urine</a:t>
            </a:r>
            <a:endParaRPr lang="en-GB" sz="1200" dirty="0"/>
          </a:p>
        </p:txBody>
      </p:sp>
      <p:sp>
        <p:nvSpPr>
          <p:cNvPr id="11" name="Content Placeholder 10"/>
          <p:cNvSpPr>
            <a:spLocks noGrp="1"/>
          </p:cNvSpPr>
          <p:nvPr>
            <p:ph idx="15"/>
          </p:nvPr>
        </p:nvSpPr>
        <p:spPr>
          <a:xfrm>
            <a:off x="6712013" y="3844673"/>
            <a:ext cx="1404549" cy="927233"/>
          </a:xfrm>
        </p:spPr>
        <p:txBody>
          <a:bodyPr>
            <a:normAutofit/>
          </a:bodyPr>
          <a:lstStyle/>
          <a:p>
            <a:pPr>
              <a:lnSpc>
                <a:spcPts val="1200"/>
              </a:lnSpc>
            </a:pPr>
            <a:r>
              <a:rPr lang="en-GB" sz="1200" dirty="0" smtClean="0"/>
              <a:t>About 65% of acute kidney injury starts in the community</a:t>
            </a:r>
            <a:endParaRPr lang="en-GB" sz="12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4001" y="2349826"/>
            <a:ext cx="1144094" cy="917751"/>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12001" y="2349824"/>
            <a:ext cx="793335" cy="1315520"/>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3997" y="2349820"/>
            <a:ext cx="905806" cy="1306385"/>
          </a:xfrm>
          <a:prstGeom prst="rect">
            <a:avLst/>
          </a:prstGeom>
        </p:spPr>
      </p:pic>
      <p:sp>
        <p:nvSpPr>
          <p:cNvPr id="13" name="TextBox 12"/>
          <p:cNvSpPr txBox="1"/>
          <p:nvPr/>
        </p:nvSpPr>
        <p:spPr>
          <a:xfrm>
            <a:off x="971600" y="5013175"/>
            <a:ext cx="1484702" cy="430887"/>
          </a:xfrm>
          <a:prstGeom prst="rect">
            <a:avLst/>
          </a:prstGeom>
          <a:noFill/>
          <a:ln>
            <a:solidFill>
              <a:schemeClr val="accent1"/>
            </a:solidFill>
          </a:ln>
        </p:spPr>
        <p:txBody>
          <a:bodyPr wrap="none" rtlCol="0">
            <a:spAutoFit/>
          </a:bodyPr>
          <a:lstStyle/>
          <a:p>
            <a:r>
              <a:rPr lang="en-GB" sz="1100" dirty="0"/>
              <a:t>NCEPOD. Adding insult</a:t>
            </a:r>
          </a:p>
          <a:p>
            <a:r>
              <a:rPr lang="en-GB" sz="1100" dirty="0"/>
              <a:t>to injury, 2009</a:t>
            </a:r>
          </a:p>
        </p:txBody>
      </p:sp>
      <p:sp>
        <p:nvSpPr>
          <p:cNvPr id="14" name="TextBox 13"/>
          <p:cNvSpPr txBox="1"/>
          <p:nvPr/>
        </p:nvSpPr>
        <p:spPr>
          <a:xfrm>
            <a:off x="3024001" y="5013175"/>
            <a:ext cx="1188146" cy="261610"/>
          </a:xfrm>
          <a:prstGeom prst="rect">
            <a:avLst/>
          </a:prstGeom>
          <a:noFill/>
          <a:ln>
            <a:solidFill>
              <a:schemeClr val="accent1"/>
            </a:solidFill>
          </a:ln>
        </p:spPr>
        <p:txBody>
          <a:bodyPr wrap="none" rtlCol="0">
            <a:spAutoFit/>
          </a:bodyPr>
          <a:lstStyle/>
          <a:p>
            <a:r>
              <a:rPr lang="en-GB" sz="1100" dirty="0"/>
              <a:t>Wang, et al. 2012</a:t>
            </a:r>
          </a:p>
        </p:txBody>
      </p:sp>
      <p:sp>
        <p:nvSpPr>
          <p:cNvPr id="15" name="TextBox 14"/>
          <p:cNvSpPr txBox="1"/>
          <p:nvPr/>
        </p:nvSpPr>
        <p:spPr>
          <a:xfrm>
            <a:off x="4869711" y="5013174"/>
            <a:ext cx="1277914" cy="430887"/>
          </a:xfrm>
          <a:prstGeom prst="rect">
            <a:avLst/>
          </a:prstGeom>
          <a:noFill/>
          <a:ln>
            <a:solidFill>
              <a:schemeClr val="accent1"/>
            </a:solidFill>
          </a:ln>
        </p:spPr>
        <p:txBody>
          <a:bodyPr wrap="none" rtlCol="0">
            <a:spAutoFit/>
          </a:bodyPr>
          <a:lstStyle/>
          <a:p>
            <a:r>
              <a:rPr lang="en-GB" sz="1100" dirty="0" err="1"/>
              <a:t>Ipsos</a:t>
            </a:r>
            <a:r>
              <a:rPr lang="en-GB" sz="1100" dirty="0"/>
              <a:t> MORI survey,</a:t>
            </a:r>
          </a:p>
          <a:p>
            <a:r>
              <a:rPr lang="en-GB" sz="1100" dirty="0"/>
              <a:t>July 2014</a:t>
            </a:r>
          </a:p>
        </p:txBody>
      </p:sp>
      <p:sp>
        <p:nvSpPr>
          <p:cNvPr id="16" name="TextBox 15"/>
          <p:cNvSpPr txBox="1"/>
          <p:nvPr/>
        </p:nvSpPr>
        <p:spPr>
          <a:xfrm>
            <a:off x="6983997" y="5013175"/>
            <a:ext cx="1160895" cy="261610"/>
          </a:xfrm>
          <a:prstGeom prst="rect">
            <a:avLst/>
          </a:prstGeom>
          <a:noFill/>
          <a:ln>
            <a:solidFill>
              <a:schemeClr val="accent1"/>
            </a:solidFill>
          </a:ln>
        </p:spPr>
        <p:txBody>
          <a:bodyPr wrap="none" rtlCol="0">
            <a:spAutoFit/>
          </a:bodyPr>
          <a:lstStyle/>
          <a:p>
            <a:r>
              <a:rPr lang="en-GB" sz="1100" dirty="0"/>
              <a:t>Selby, et al. 2012</a:t>
            </a:r>
          </a:p>
        </p:txBody>
      </p:sp>
    </p:spTree>
    <p:extLst>
      <p:ext uri="{BB962C8B-B14F-4D97-AF65-F5344CB8AC3E}">
        <p14:creationId xmlns:p14="http://schemas.microsoft.com/office/powerpoint/2010/main" val="3676491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1772816"/>
            <a:ext cx="4104456" cy="3888432"/>
          </a:xfrm>
        </p:spPr>
        <p:txBody>
          <a:bodyPr>
            <a:normAutofit lnSpcReduction="10000"/>
          </a:bodyPr>
          <a:lstStyle/>
          <a:p>
            <a:pPr marL="507294" indent="-342900">
              <a:lnSpc>
                <a:spcPct val="100000"/>
              </a:lnSpc>
              <a:buBlip>
                <a:blip r:embed="rId3"/>
              </a:buBlip>
            </a:pPr>
            <a:r>
              <a:rPr lang="en-GB" sz="1900" dirty="0" smtClean="0"/>
              <a:t>Those </a:t>
            </a:r>
            <a:r>
              <a:rPr lang="en-GB" sz="1900" dirty="0"/>
              <a:t>aged 75 or over</a:t>
            </a:r>
          </a:p>
          <a:p>
            <a:pPr>
              <a:lnSpc>
                <a:spcPct val="100000"/>
              </a:lnSpc>
            </a:pPr>
            <a:r>
              <a:rPr lang="en-GB" sz="1900" dirty="0"/>
              <a:t>People with the following:</a:t>
            </a:r>
          </a:p>
          <a:p>
            <a:pPr marL="507294" indent="-342900">
              <a:lnSpc>
                <a:spcPct val="100000"/>
              </a:lnSpc>
              <a:buBlip>
                <a:blip r:embed="rId3"/>
              </a:buBlip>
            </a:pPr>
            <a:r>
              <a:rPr lang="en-GB" sz="1900" dirty="0" smtClean="0"/>
              <a:t>Heart failure</a:t>
            </a:r>
            <a:endParaRPr lang="en-GB" sz="1900" dirty="0"/>
          </a:p>
          <a:p>
            <a:pPr marL="507294" indent="-342900">
              <a:lnSpc>
                <a:spcPct val="100000"/>
              </a:lnSpc>
              <a:buBlip>
                <a:blip r:embed="rId3"/>
              </a:buBlip>
            </a:pPr>
            <a:r>
              <a:rPr lang="en-GB" sz="1900" dirty="0" smtClean="0"/>
              <a:t>Diabetes</a:t>
            </a:r>
            <a:endParaRPr lang="en-GB" sz="1900" dirty="0"/>
          </a:p>
          <a:p>
            <a:pPr marL="507294" indent="-342900">
              <a:lnSpc>
                <a:spcPct val="100000"/>
              </a:lnSpc>
              <a:buBlip>
                <a:blip r:embed="rId3"/>
              </a:buBlip>
            </a:pPr>
            <a:r>
              <a:rPr lang="en-GB" sz="1900" dirty="0" smtClean="0"/>
              <a:t>Chronic </a:t>
            </a:r>
            <a:r>
              <a:rPr lang="en-GB" sz="1900" dirty="0"/>
              <a:t>Kidney Disease</a:t>
            </a:r>
          </a:p>
          <a:p>
            <a:pPr marL="507294" indent="-342900">
              <a:lnSpc>
                <a:spcPct val="100000"/>
              </a:lnSpc>
              <a:buBlip>
                <a:blip r:embed="rId3"/>
              </a:buBlip>
            </a:pPr>
            <a:r>
              <a:rPr lang="en-GB" sz="1900" dirty="0" smtClean="0"/>
              <a:t>Dementia</a:t>
            </a:r>
            <a:endParaRPr lang="en-GB" sz="1900" dirty="0"/>
          </a:p>
          <a:p>
            <a:pPr marL="507294" indent="-342900">
              <a:lnSpc>
                <a:spcPct val="100000"/>
              </a:lnSpc>
              <a:buBlip>
                <a:blip r:embed="rId3"/>
              </a:buBlip>
            </a:pPr>
            <a:r>
              <a:rPr lang="en-GB" sz="1900" dirty="0" smtClean="0"/>
              <a:t>Acute </a:t>
            </a:r>
            <a:r>
              <a:rPr lang="en-GB" sz="1900" dirty="0"/>
              <a:t>illness (sickness and </a:t>
            </a:r>
            <a:r>
              <a:rPr lang="en-GB" sz="1900" dirty="0" smtClean="0"/>
              <a:t>diarrhoea)</a:t>
            </a:r>
            <a:endParaRPr lang="en-GB" sz="1900" dirty="0"/>
          </a:p>
          <a:p>
            <a:pPr marL="507294" indent="-342900">
              <a:lnSpc>
                <a:spcPct val="100000"/>
              </a:lnSpc>
              <a:buBlip>
                <a:blip r:embed="rId3"/>
              </a:buBlip>
            </a:pPr>
            <a:r>
              <a:rPr lang="en-GB" sz="1900" dirty="0"/>
              <a:t>residents with poor nutrition and low fluid intake </a:t>
            </a:r>
          </a:p>
          <a:p>
            <a:pPr marL="507294" indent="-342900">
              <a:lnSpc>
                <a:spcPct val="100000"/>
              </a:lnSpc>
              <a:buBlip>
                <a:blip r:embed="rId3"/>
              </a:buBlip>
            </a:pPr>
            <a:endParaRPr lang="en-GB" sz="1900" dirty="0" smtClean="0"/>
          </a:p>
        </p:txBody>
      </p:sp>
      <p:sp>
        <p:nvSpPr>
          <p:cNvPr id="4" name="Date Placeholder 3"/>
          <p:cNvSpPr>
            <a:spLocks noGrp="1"/>
          </p:cNvSpPr>
          <p:nvPr>
            <p:ph type="dt" sz="half" idx="10"/>
          </p:nvPr>
        </p:nvSpPr>
        <p:spPr/>
        <p:txBody>
          <a:bodyPr/>
          <a:lstStyle/>
          <a:p>
            <a:fld id="{8B7AB0E6-3255-4929-BAC3-6183704FA9C2}" type="datetime1">
              <a:rPr lang="en-US" smtClean="0">
                <a:solidFill>
                  <a:srgbClr val="4F4C4D"/>
                </a:solidFill>
              </a:rPr>
              <a:t>11/27/2018</a:t>
            </a:fld>
            <a:endParaRPr lang="en-GB" dirty="0">
              <a:solidFill>
                <a:srgbClr val="4F4C4D"/>
              </a:solidFill>
            </a:endParaRPr>
          </a:p>
        </p:txBody>
      </p:sp>
      <p:sp>
        <p:nvSpPr>
          <p:cNvPr id="5" name="Footer Placeholder 4"/>
          <p:cNvSpPr>
            <a:spLocks noGrp="1"/>
          </p:cNvSpPr>
          <p:nvPr>
            <p:ph type="ftr" sz="quarter" idx="11"/>
          </p:nvPr>
        </p:nvSpPr>
        <p:spPr/>
        <p:txBody>
          <a:bodyPr/>
          <a:lstStyle/>
          <a:p>
            <a:r>
              <a:rPr lang="en-GB" smtClean="0">
                <a:solidFill>
                  <a:srgbClr val="4F4C4D"/>
                </a:solidFill>
              </a:rPr>
              <a:t>Acute Kidney Injury and Care Homes </a:t>
            </a:r>
            <a:endParaRPr lang="en-GB" dirty="0">
              <a:solidFill>
                <a:srgbClr val="4F4C4D"/>
              </a:solidFill>
            </a:endParaRPr>
          </a:p>
        </p:txBody>
      </p:sp>
      <p:sp>
        <p:nvSpPr>
          <p:cNvPr id="6" name="Slide Number Placeholder 5"/>
          <p:cNvSpPr>
            <a:spLocks noGrp="1"/>
          </p:cNvSpPr>
          <p:nvPr>
            <p:ph type="sldNum" sz="quarter" idx="12"/>
          </p:nvPr>
        </p:nvSpPr>
        <p:spPr/>
        <p:txBody>
          <a:bodyPr/>
          <a:lstStyle/>
          <a:p>
            <a:r>
              <a:rPr lang="en-GB" b="1" dirty="0" smtClean="0">
                <a:solidFill>
                  <a:srgbClr val="F7991C"/>
                </a:solidFill>
                <a:latin typeface="Arial"/>
                <a:cs typeface="Arial"/>
              </a:rPr>
              <a:t>|</a:t>
            </a:r>
            <a:r>
              <a:rPr lang="en-GB" b="1" dirty="0" smtClean="0">
                <a:solidFill>
                  <a:srgbClr val="4F4C4D"/>
                </a:solidFill>
                <a:latin typeface="Arial"/>
                <a:cs typeface="Arial"/>
              </a:rPr>
              <a:t> </a:t>
            </a:r>
            <a:fld id="{2289BD24-5FBE-4872-92C9-E6006BF50BD7}" type="slidenum">
              <a:rPr lang="en-GB" b="1" smtClean="0">
                <a:solidFill>
                  <a:srgbClr val="4F4C4D"/>
                </a:solidFill>
              </a:rPr>
              <a:pPr/>
              <a:t>7</a:t>
            </a:fld>
            <a:endParaRPr lang="en-GB" b="1" dirty="0">
              <a:solidFill>
                <a:srgbClr val="4F4C4D"/>
              </a:solidFill>
            </a:endParaRPr>
          </a:p>
        </p:txBody>
      </p:sp>
      <p:sp>
        <p:nvSpPr>
          <p:cNvPr id="7" name="Title 6"/>
          <p:cNvSpPr>
            <a:spLocks noGrp="1"/>
          </p:cNvSpPr>
          <p:nvPr>
            <p:ph type="title"/>
          </p:nvPr>
        </p:nvSpPr>
        <p:spPr>
          <a:xfrm>
            <a:off x="1044001" y="620688"/>
            <a:ext cx="7133833" cy="369781"/>
          </a:xfrm>
        </p:spPr>
        <p:txBody>
          <a:bodyPr/>
          <a:lstStyle/>
          <a:p>
            <a:r>
              <a:rPr lang="en-GB" dirty="0" smtClean="0"/>
              <a:t>People at higher risk of AKI</a:t>
            </a:r>
            <a:endParaRPr lang="en-GB"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6016" y="2060848"/>
            <a:ext cx="3815849" cy="2543673"/>
          </a:xfrm>
          <a:prstGeom prst="rect">
            <a:avLst/>
          </a:prstGeom>
          <a:ln>
            <a:solidFill>
              <a:schemeClr val="accent1"/>
            </a:solidFill>
          </a:ln>
        </p:spPr>
      </p:pic>
    </p:spTree>
    <p:extLst>
      <p:ext uri="{BB962C8B-B14F-4D97-AF65-F5344CB8AC3E}">
        <p14:creationId xmlns:p14="http://schemas.microsoft.com/office/powerpoint/2010/main" val="39723137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001" y="620688"/>
            <a:ext cx="7133833" cy="369781"/>
          </a:xfrm>
        </p:spPr>
        <p:txBody>
          <a:bodyPr/>
          <a:lstStyle/>
          <a:p>
            <a:r>
              <a:rPr lang="en-GB" dirty="0" smtClean="0"/>
              <a:t>Medicines</a:t>
            </a:r>
            <a:endParaRPr lang="en-GB" dirty="0"/>
          </a:p>
        </p:txBody>
      </p:sp>
      <p:sp>
        <p:nvSpPr>
          <p:cNvPr id="4" name="Date Placeholder 3"/>
          <p:cNvSpPr>
            <a:spLocks noGrp="1"/>
          </p:cNvSpPr>
          <p:nvPr>
            <p:ph type="dt" sz="half" idx="10"/>
          </p:nvPr>
        </p:nvSpPr>
        <p:spPr/>
        <p:txBody>
          <a:bodyPr/>
          <a:lstStyle/>
          <a:p>
            <a:fld id="{04C90264-CDE5-43D7-B508-CAC20B262151}" type="datetime1">
              <a:rPr lang="en-US" smtClean="0">
                <a:solidFill>
                  <a:srgbClr val="4F4C4D"/>
                </a:solidFill>
              </a:rPr>
              <a:t>11/27/2018</a:t>
            </a:fld>
            <a:endParaRPr lang="en-GB" dirty="0">
              <a:solidFill>
                <a:srgbClr val="4F4C4D"/>
              </a:solidFill>
            </a:endParaRPr>
          </a:p>
        </p:txBody>
      </p:sp>
      <p:sp>
        <p:nvSpPr>
          <p:cNvPr id="5" name="Footer Placeholder 4"/>
          <p:cNvSpPr>
            <a:spLocks noGrp="1"/>
          </p:cNvSpPr>
          <p:nvPr>
            <p:ph type="ftr" sz="quarter" idx="11"/>
          </p:nvPr>
        </p:nvSpPr>
        <p:spPr/>
        <p:txBody>
          <a:bodyPr/>
          <a:lstStyle/>
          <a:p>
            <a:r>
              <a:rPr lang="en-GB" smtClean="0">
                <a:solidFill>
                  <a:srgbClr val="4F4C4D"/>
                </a:solidFill>
              </a:rPr>
              <a:t>Acute Kidney Injury and Care Homes </a:t>
            </a:r>
            <a:endParaRPr lang="en-GB" dirty="0">
              <a:solidFill>
                <a:srgbClr val="4F4C4D"/>
              </a:solidFill>
            </a:endParaRPr>
          </a:p>
        </p:txBody>
      </p:sp>
      <p:sp>
        <p:nvSpPr>
          <p:cNvPr id="6" name="Slide Number Placeholder 5"/>
          <p:cNvSpPr>
            <a:spLocks noGrp="1"/>
          </p:cNvSpPr>
          <p:nvPr>
            <p:ph type="sldNum" sz="quarter" idx="12"/>
          </p:nvPr>
        </p:nvSpPr>
        <p:spPr/>
        <p:txBody>
          <a:bodyPr/>
          <a:lstStyle/>
          <a:p>
            <a:r>
              <a:rPr lang="en-GB" b="1" smtClean="0">
                <a:solidFill>
                  <a:srgbClr val="F7991C"/>
                </a:solidFill>
                <a:latin typeface="Arial"/>
                <a:cs typeface="Arial"/>
              </a:rPr>
              <a:t>|</a:t>
            </a:r>
            <a:r>
              <a:rPr lang="en-GB" b="1" smtClean="0">
                <a:solidFill>
                  <a:srgbClr val="4F4C4D"/>
                </a:solidFill>
                <a:latin typeface="Arial"/>
                <a:cs typeface="Arial"/>
              </a:rPr>
              <a:t> </a:t>
            </a:r>
            <a:fld id="{2289BD24-5FBE-4872-92C9-E6006BF50BD7}" type="slidenum">
              <a:rPr lang="en-GB" b="1" smtClean="0">
                <a:solidFill>
                  <a:srgbClr val="4F4C4D"/>
                </a:solidFill>
              </a:rPr>
              <a:pPr/>
              <a:t>8</a:t>
            </a:fld>
            <a:endParaRPr lang="en-GB" b="1" dirty="0">
              <a:solidFill>
                <a:srgbClr val="4F4C4D"/>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81802" y="1916832"/>
            <a:ext cx="3143173"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899592" y="1700808"/>
            <a:ext cx="3600400" cy="2944396"/>
          </a:xfrm>
          <a:prstGeom prst="rect">
            <a:avLst/>
          </a:prstGeom>
          <a:noFill/>
        </p:spPr>
        <p:txBody>
          <a:bodyPr wrap="square" rtlCol="0">
            <a:spAutoFit/>
          </a:bodyPr>
          <a:lstStyle/>
          <a:p>
            <a:pPr defTabSz="686166">
              <a:spcAft>
                <a:spcPts val="1000"/>
              </a:spcAft>
              <a:buFont typeface="Arial" panose="020B0604020202020204" pitchFamily="34" charset="0"/>
            </a:pPr>
            <a:r>
              <a:rPr lang="en-GB" sz="1900" dirty="0">
                <a:solidFill>
                  <a:schemeClr val="accent6"/>
                </a:solidFill>
              </a:rPr>
              <a:t>R</a:t>
            </a:r>
            <a:r>
              <a:rPr lang="en-GB" sz="1900" dirty="0" smtClean="0">
                <a:solidFill>
                  <a:schemeClr val="accent6"/>
                </a:solidFill>
              </a:rPr>
              <a:t>esidents </a:t>
            </a:r>
            <a:r>
              <a:rPr lang="en-GB" sz="1900" dirty="0">
                <a:solidFill>
                  <a:schemeClr val="accent6"/>
                </a:solidFill>
              </a:rPr>
              <a:t>who are prescribed certain </a:t>
            </a:r>
            <a:r>
              <a:rPr lang="en-GB" sz="1900" dirty="0" smtClean="0">
                <a:solidFill>
                  <a:schemeClr val="accent6"/>
                </a:solidFill>
              </a:rPr>
              <a:t>medicines may be at risk of AKI:</a:t>
            </a:r>
            <a:endParaRPr lang="en-GB" sz="1900" dirty="0">
              <a:solidFill>
                <a:schemeClr val="accent6"/>
              </a:solidFill>
            </a:endParaRPr>
          </a:p>
          <a:p>
            <a:pPr marL="342900" indent="-342900" defTabSz="686166">
              <a:spcAft>
                <a:spcPts val="1000"/>
              </a:spcAft>
              <a:buBlip>
                <a:blip r:embed="rId3"/>
              </a:buBlip>
            </a:pPr>
            <a:r>
              <a:rPr lang="en-GB" sz="1900" dirty="0">
                <a:solidFill>
                  <a:schemeClr val="accent6"/>
                </a:solidFill>
              </a:rPr>
              <a:t>ACE inhibitors e.g. </a:t>
            </a:r>
            <a:r>
              <a:rPr lang="en-GB" sz="1900" dirty="0" err="1">
                <a:solidFill>
                  <a:schemeClr val="accent6"/>
                </a:solidFill>
              </a:rPr>
              <a:t>ramipril</a:t>
            </a:r>
            <a:endParaRPr lang="en-GB" sz="1900" dirty="0">
              <a:solidFill>
                <a:schemeClr val="accent6"/>
              </a:solidFill>
            </a:endParaRPr>
          </a:p>
          <a:p>
            <a:pPr marL="342900" indent="-342900" defTabSz="686166">
              <a:spcAft>
                <a:spcPts val="1000"/>
              </a:spcAft>
              <a:buBlip>
                <a:blip r:embed="rId3"/>
              </a:buBlip>
            </a:pPr>
            <a:r>
              <a:rPr lang="en-GB" sz="1900" dirty="0">
                <a:solidFill>
                  <a:schemeClr val="accent6"/>
                </a:solidFill>
              </a:rPr>
              <a:t>ARBs e.g. losartan, </a:t>
            </a:r>
            <a:endParaRPr lang="en-GB" sz="1900" dirty="0" smtClean="0">
              <a:solidFill>
                <a:schemeClr val="accent6"/>
              </a:solidFill>
            </a:endParaRPr>
          </a:p>
          <a:p>
            <a:pPr marL="342900" indent="-342900" defTabSz="686166">
              <a:spcAft>
                <a:spcPts val="1000"/>
              </a:spcAft>
              <a:buBlip>
                <a:blip r:embed="rId3"/>
              </a:buBlip>
            </a:pPr>
            <a:r>
              <a:rPr lang="en-GB" sz="1900" dirty="0" smtClean="0">
                <a:solidFill>
                  <a:schemeClr val="accent6"/>
                </a:solidFill>
              </a:rPr>
              <a:t>Diuretics e.g. furosemide</a:t>
            </a:r>
          </a:p>
          <a:p>
            <a:pPr marL="342900" indent="-342900" defTabSz="686166">
              <a:spcAft>
                <a:spcPts val="1000"/>
              </a:spcAft>
              <a:buBlip>
                <a:blip r:embed="rId3"/>
              </a:buBlip>
            </a:pPr>
            <a:r>
              <a:rPr lang="en-GB" sz="1900" dirty="0" smtClean="0">
                <a:solidFill>
                  <a:schemeClr val="accent6"/>
                </a:solidFill>
              </a:rPr>
              <a:t>NSAIDs </a:t>
            </a:r>
            <a:r>
              <a:rPr lang="en-GB" sz="1900" dirty="0">
                <a:solidFill>
                  <a:schemeClr val="accent6"/>
                </a:solidFill>
              </a:rPr>
              <a:t>e.g. naproxen, </a:t>
            </a:r>
            <a:r>
              <a:rPr lang="en-GB" sz="1900" dirty="0" smtClean="0">
                <a:solidFill>
                  <a:schemeClr val="accent6"/>
                </a:solidFill>
              </a:rPr>
              <a:t>ibuprofen</a:t>
            </a:r>
            <a:endParaRPr lang="en-GB" sz="1900" dirty="0">
              <a:solidFill>
                <a:schemeClr val="accent6"/>
              </a:solidFill>
            </a:endParaRPr>
          </a:p>
        </p:txBody>
      </p:sp>
    </p:spTree>
    <p:extLst>
      <p:ext uri="{BB962C8B-B14F-4D97-AF65-F5344CB8AC3E}">
        <p14:creationId xmlns:p14="http://schemas.microsoft.com/office/powerpoint/2010/main" val="2868446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001" y="620688"/>
            <a:ext cx="7133833" cy="369781"/>
          </a:xfrm>
        </p:spPr>
        <p:txBody>
          <a:bodyPr/>
          <a:lstStyle/>
          <a:p>
            <a:r>
              <a:rPr lang="en-GB" dirty="0" smtClean="0"/>
              <a:t>Think Kidneys public campaign</a:t>
            </a:r>
            <a:endParaRPr lang="en-GB" dirty="0"/>
          </a:p>
        </p:txBody>
      </p:sp>
      <p:sp>
        <p:nvSpPr>
          <p:cNvPr id="4" name="Date Placeholder 3"/>
          <p:cNvSpPr>
            <a:spLocks noGrp="1"/>
          </p:cNvSpPr>
          <p:nvPr>
            <p:ph type="dt" sz="half" idx="10"/>
          </p:nvPr>
        </p:nvSpPr>
        <p:spPr/>
        <p:txBody>
          <a:bodyPr/>
          <a:lstStyle/>
          <a:p>
            <a:fld id="{04C90264-CDE5-43D7-B508-CAC20B262151}" type="datetime1">
              <a:rPr lang="en-US" smtClean="0">
                <a:solidFill>
                  <a:srgbClr val="4F4C4D"/>
                </a:solidFill>
              </a:rPr>
              <a:t>11/27/2018</a:t>
            </a:fld>
            <a:endParaRPr lang="en-GB" dirty="0">
              <a:solidFill>
                <a:srgbClr val="4F4C4D"/>
              </a:solidFill>
            </a:endParaRPr>
          </a:p>
        </p:txBody>
      </p:sp>
      <p:sp>
        <p:nvSpPr>
          <p:cNvPr id="5" name="Footer Placeholder 4"/>
          <p:cNvSpPr>
            <a:spLocks noGrp="1"/>
          </p:cNvSpPr>
          <p:nvPr>
            <p:ph type="ftr" sz="quarter" idx="11"/>
          </p:nvPr>
        </p:nvSpPr>
        <p:spPr/>
        <p:txBody>
          <a:bodyPr/>
          <a:lstStyle/>
          <a:p>
            <a:r>
              <a:rPr lang="en-GB" smtClean="0">
                <a:solidFill>
                  <a:srgbClr val="4F4C4D"/>
                </a:solidFill>
              </a:rPr>
              <a:t>Acute Kidney Injury and Care Homes </a:t>
            </a:r>
            <a:endParaRPr lang="en-GB" dirty="0">
              <a:solidFill>
                <a:srgbClr val="4F4C4D"/>
              </a:solidFill>
            </a:endParaRPr>
          </a:p>
        </p:txBody>
      </p:sp>
      <p:sp>
        <p:nvSpPr>
          <p:cNvPr id="6" name="Slide Number Placeholder 5"/>
          <p:cNvSpPr>
            <a:spLocks noGrp="1"/>
          </p:cNvSpPr>
          <p:nvPr>
            <p:ph type="sldNum" sz="quarter" idx="12"/>
          </p:nvPr>
        </p:nvSpPr>
        <p:spPr/>
        <p:txBody>
          <a:bodyPr/>
          <a:lstStyle/>
          <a:p>
            <a:r>
              <a:rPr lang="en-GB" b="1" smtClean="0">
                <a:solidFill>
                  <a:srgbClr val="F7991C"/>
                </a:solidFill>
                <a:latin typeface="Arial"/>
                <a:cs typeface="Arial"/>
              </a:rPr>
              <a:t>|</a:t>
            </a:r>
            <a:r>
              <a:rPr lang="en-GB" b="1" smtClean="0">
                <a:solidFill>
                  <a:srgbClr val="4F4C4D"/>
                </a:solidFill>
                <a:latin typeface="Arial"/>
                <a:cs typeface="Arial"/>
              </a:rPr>
              <a:t> </a:t>
            </a:r>
            <a:fld id="{2289BD24-5FBE-4872-92C9-E6006BF50BD7}" type="slidenum">
              <a:rPr lang="en-GB" b="1" smtClean="0">
                <a:solidFill>
                  <a:srgbClr val="4F4C4D"/>
                </a:solidFill>
              </a:rPr>
              <a:pPr/>
              <a:t>9</a:t>
            </a:fld>
            <a:endParaRPr lang="en-GB" b="1" dirty="0">
              <a:solidFill>
                <a:srgbClr val="4F4C4D"/>
              </a:solidFill>
            </a:endParaRPr>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772816"/>
            <a:ext cx="4680520" cy="3849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652120" y="1772816"/>
            <a:ext cx="2736304" cy="2862322"/>
          </a:xfrm>
          <a:prstGeom prst="rect">
            <a:avLst/>
          </a:prstGeom>
          <a:noFill/>
        </p:spPr>
        <p:txBody>
          <a:bodyPr wrap="square" rtlCol="0">
            <a:spAutoFit/>
          </a:bodyPr>
          <a:lstStyle/>
          <a:p>
            <a:r>
              <a:rPr lang="en-GB" dirty="0" smtClean="0"/>
              <a:t>Find out more on the Think </a:t>
            </a:r>
            <a:r>
              <a:rPr lang="en-GB" dirty="0"/>
              <a:t>Kidneys Website: </a:t>
            </a:r>
            <a:r>
              <a:rPr lang="en-GB" dirty="0">
                <a:hlinkClick r:id="rId3"/>
              </a:rPr>
              <a:t>https://www.thinkkidneys.nhs.uk</a:t>
            </a:r>
            <a:r>
              <a:rPr lang="en-GB" dirty="0" smtClean="0">
                <a:hlinkClick r:id="rId3"/>
              </a:rPr>
              <a:t>/</a:t>
            </a:r>
            <a:endParaRPr lang="en-GB" dirty="0" smtClean="0"/>
          </a:p>
          <a:p>
            <a:endParaRPr lang="en-GB" dirty="0"/>
          </a:p>
          <a:p>
            <a:r>
              <a:rPr lang="en-GB" dirty="0" smtClean="0"/>
              <a:t>Watch the Think Kidneys public campaign video (3 minutes):</a:t>
            </a:r>
          </a:p>
          <a:p>
            <a:r>
              <a:rPr lang="en-GB" dirty="0">
                <a:hlinkClick r:id="rId4"/>
              </a:rPr>
              <a:t>https://www.thinkkidneys.nhs.uk/campaign</a:t>
            </a:r>
            <a:r>
              <a:rPr lang="en-GB" dirty="0" smtClean="0">
                <a:hlinkClick r:id="rId4"/>
              </a:rPr>
              <a:t>/</a:t>
            </a:r>
            <a:r>
              <a:rPr lang="en-GB" dirty="0" smtClean="0"/>
              <a:t> </a:t>
            </a:r>
            <a:endParaRPr lang="en-GB" dirty="0"/>
          </a:p>
        </p:txBody>
      </p:sp>
    </p:spTree>
    <p:extLst>
      <p:ext uri="{BB962C8B-B14F-4D97-AF65-F5344CB8AC3E}">
        <p14:creationId xmlns:p14="http://schemas.microsoft.com/office/powerpoint/2010/main" val="1711182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150427_TK_Template blank">
  <a:themeElements>
    <a:clrScheme name="TK Theme Colours">
      <a:dk1>
        <a:sysClr val="windowText" lastClr="000000"/>
      </a:dk1>
      <a:lt1>
        <a:sysClr val="window" lastClr="FFFFFF"/>
      </a:lt1>
      <a:dk2>
        <a:srgbClr val="1E397E"/>
      </a:dk2>
      <a:lt2>
        <a:srgbClr val="DDDDDD"/>
      </a:lt2>
      <a:accent1>
        <a:srgbClr val="F7991C"/>
      </a:accent1>
      <a:accent2>
        <a:srgbClr val="1E397E"/>
      </a:accent2>
      <a:accent3>
        <a:srgbClr val="0091C9"/>
      </a:accent3>
      <a:accent4>
        <a:srgbClr val="00ADC6"/>
      </a:accent4>
      <a:accent5>
        <a:srgbClr val="4B6097"/>
      </a:accent5>
      <a:accent6>
        <a:srgbClr val="4F4C4D"/>
      </a:accent6>
      <a:hlink>
        <a:srgbClr val="999596"/>
      </a:hlink>
      <a:folHlink>
        <a:srgbClr val="CECC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2_150427_TK_Template blank">
  <a:themeElements>
    <a:clrScheme name="TK Theme Colours">
      <a:dk1>
        <a:sysClr val="windowText" lastClr="000000"/>
      </a:dk1>
      <a:lt1>
        <a:sysClr val="window" lastClr="FFFFFF"/>
      </a:lt1>
      <a:dk2>
        <a:srgbClr val="1E397E"/>
      </a:dk2>
      <a:lt2>
        <a:srgbClr val="DDDDDD"/>
      </a:lt2>
      <a:accent1>
        <a:srgbClr val="F7991C"/>
      </a:accent1>
      <a:accent2>
        <a:srgbClr val="1E397E"/>
      </a:accent2>
      <a:accent3>
        <a:srgbClr val="0091C9"/>
      </a:accent3>
      <a:accent4>
        <a:srgbClr val="00ADC6"/>
      </a:accent4>
      <a:accent5>
        <a:srgbClr val="4B6097"/>
      </a:accent5>
      <a:accent6>
        <a:srgbClr val="4F4C4D"/>
      </a:accent6>
      <a:hlink>
        <a:srgbClr val="999596"/>
      </a:hlink>
      <a:folHlink>
        <a:srgbClr val="CECC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1_150427_TK_Template blank">
  <a:themeElements>
    <a:clrScheme name="TK Theme Colours">
      <a:dk1>
        <a:sysClr val="windowText" lastClr="000000"/>
      </a:dk1>
      <a:lt1>
        <a:sysClr val="window" lastClr="FFFFFF"/>
      </a:lt1>
      <a:dk2>
        <a:srgbClr val="1E397E"/>
      </a:dk2>
      <a:lt2>
        <a:srgbClr val="DDDDDD"/>
      </a:lt2>
      <a:accent1>
        <a:srgbClr val="F7991C"/>
      </a:accent1>
      <a:accent2>
        <a:srgbClr val="1E397E"/>
      </a:accent2>
      <a:accent3>
        <a:srgbClr val="0091C9"/>
      </a:accent3>
      <a:accent4>
        <a:srgbClr val="00ADC6"/>
      </a:accent4>
      <a:accent5>
        <a:srgbClr val="4B6097"/>
      </a:accent5>
      <a:accent6>
        <a:srgbClr val="4F4C4D"/>
      </a:accent6>
      <a:hlink>
        <a:srgbClr val="999596"/>
      </a:hlink>
      <a:folHlink>
        <a:srgbClr val="CECC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13418</TotalTime>
  <Words>2624</Words>
  <Application>Microsoft Office PowerPoint</Application>
  <PresentationFormat>On-screen Show (4:3)</PresentationFormat>
  <Paragraphs>378</Paragraphs>
  <Slides>33</Slides>
  <Notes>8</Notes>
  <HiddenSlides>0</HiddenSlides>
  <MMClips>0</MMClips>
  <ScaleCrop>false</ScaleCrop>
  <HeadingPairs>
    <vt:vector size="4" baseType="variant">
      <vt:variant>
        <vt:lpstr>Theme</vt:lpstr>
      </vt:variant>
      <vt:variant>
        <vt:i4>3</vt:i4>
      </vt:variant>
      <vt:variant>
        <vt:lpstr>Slide Titles</vt:lpstr>
      </vt:variant>
      <vt:variant>
        <vt:i4>33</vt:i4>
      </vt:variant>
    </vt:vector>
  </HeadingPairs>
  <TitlesOfParts>
    <vt:vector size="36" baseType="lpstr">
      <vt:lpstr>150427_TK_Template blank</vt:lpstr>
      <vt:lpstr>2_150427_TK_Template blank</vt:lpstr>
      <vt:lpstr>1_150427_TK_Template blank</vt:lpstr>
      <vt:lpstr>PowerPoint Presentation</vt:lpstr>
      <vt:lpstr>Acute Kidney Injury </vt:lpstr>
      <vt:lpstr>Key Messages </vt:lpstr>
      <vt:lpstr>Think Kidneys in Care Home settings</vt:lpstr>
      <vt:lpstr>Learning Outcomes</vt:lpstr>
      <vt:lpstr>Is Acute Kidney Injury (AKI) really a problem?</vt:lpstr>
      <vt:lpstr>People at higher risk of AKI</vt:lpstr>
      <vt:lpstr>Medicines</vt:lpstr>
      <vt:lpstr>Think Kidneys public campaign</vt:lpstr>
      <vt:lpstr>Causes of AKI</vt:lpstr>
      <vt:lpstr>Causes of AKI</vt:lpstr>
      <vt:lpstr>Causes of AKI </vt:lpstr>
      <vt:lpstr>Symptoms of AKI </vt:lpstr>
      <vt:lpstr>Treatment of AKI </vt:lpstr>
      <vt:lpstr>Preventing AKI </vt:lpstr>
      <vt:lpstr>Tips for carers regarding the prevention of acute kidney injury</vt:lpstr>
      <vt:lpstr>Tips for carers regarding the prevention of acute kidney injury</vt:lpstr>
      <vt:lpstr>More tips for carers</vt:lpstr>
      <vt:lpstr>Signs of dehydration </vt:lpstr>
      <vt:lpstr>Tips for carers regarding the prevention of acute kidney injury</vt:lpstr>
      <vt:lpstr>Assessing fluid balance in residents</vt:lpstr>
      <vt:lpstr>Assessing fluid balance</vt:lpstr>
      <vt:lpstr>Assessing fluid balance</vt:lpstr>
      <vt:lpstr>Assessing Fluid Balance</vt:lpstr>
      <vt:lpstr>Assessing urine output</vt:lpstr>
      <vt:lpstr>Assessing urine output </vt:lpstr>
      <vt:lpstr>Think Kidneys</vt:lpstr>
      <vt:lpstr>What can carers do to prevent Acute Kidney Injury?</vt:lpstr>
      <vt:lpstr>Case study</vt:lpstr>
      <vt:lpstr>Answers to Case Study</vt:lpstr>
      <vt:lpstr>Important points about AKI</vt:lpstr>
      <vt:lpstr>References and acknowledgements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Fraser Claire (RXP) Sister Cardiac Arrest Prevention</dc:creator>
  <cp:lastModifiedBy>Administrator</cp:lastModifiedBy>
  <cp:revision>120</cp:revision>
  <dcterms:created xsi:type="dcterms:W3CDTF">2015-10-12T18:44:18Z</dcterms:created>
  <dcterms:modified xsi:type="dcterms:W3CDTF">2018-11-27T11:17:25Z</dcterms:modified>
</cp:coreProperties>
</file>