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9.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0.xml" ContentType="application/vnd.openxmlformats-officedocument.drawingml.chart+xml"/>
  <Override PartName="/ppt/drawings/drawing3.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3806" r:id="rId5"/>
    <p:sldMasterId id="2147483833" r:id="rId6"/>
    <p:sldMasterId id="2147483849" r:id="rId7"/>
    <p:sldMasterId id="2147483864" r:id="rId8"/>
    <p:sldMasterId id="2147483916" r:id="rId9"/>
    <p:sldMasterId id="2147483932" r:id="rId10"/>
    <p:sldMasterId id="2147483947" r:id="rId11"/>
    <p:sldMasterId id="2147483959" r:id="rId12"/>
    <p:sldMasterId id="2147483965" r:id="rId13"/>
    <p:sldMasterId id="2147483982" r:id="rId14"/>
    <p:sldMasterId id="2147484003" r:id="rId15"/>
    <p:sldMasterId id="2147484015" r:id="rId16"/>
    <p:sldMasterId id="2147484031" r:id="rId17"/>
    <p:sldMasterId id="2147484037" r:id="rId18"/>
  </p:sldMasterIdLst>
  <p:notesMasterIdLst>
    <p:notesMasterId r:id="rId121"/>
  </p:notesMasterIdLst>
  <p:sldIdLst>
    <p:sldId id="434" r:id="rId19"/>
    <p:sldId id="435" r:id="rId20"/>
    <p:sldId id="624" r:id="rId21"/>
    <p:sldId id="612" r:id="rId22"/>
    <p:sldId id="613" r:id="rId23"/>
    <p:sldId id="614" r:id="rId24"/>
    <p:sldId id="615" r:id="rId25"/>
    <p:sldId id="616" r:id="rId26"/>
    <p:sldId id="617" r:id="rId27"/>
    <p:sldId id="618" r:id="rId28"/>
    <p:sldId id="619" r:id="rId29"/>
    <p:sldId id="620" r:id="rId30"/>
    <p:sldId id="621" r:id="rId31"/>
    <p:sldId id="622" r:id="rId32"/>
    <p:sldId id="591" r:id="rId33"/>
    <p:sldId id="592" r:id="rId34"/>
    <p:sldId id="593" r:id="rId35"/>
    <p:sldId id="594" r:id="rId36"/>
    <p:sldId id="595" r:id="rId37"/>
    <p:sldId id="596" r:id="rId38"/>
    <p:sldId id="597" r:id="rId39"/>
    <p:sldId id="598" r:id="rId40"/>
    <p:sldId id="599" r:id="rId41"/>
    <p:sldId id="600" r:id="rId42"/>
    <p:sldId id="601" r:id="rId43"/>
    <p:sldId id="602" r:id="rId44"/>
    <p:sldId id="603" r:id="rId45"/>
    <p:sldId id="604" r:id="rId46"/>
    <p:sldId id="605" r:id="rId47"/>
    <p:sldId id="606" r:id="rId48"/>
    <p:sldId id="607" r:id="rId49"/>
    <p:sldId id="608" r:id="rId50"/>
    <p:sldId id="625" r:id="rId51"/>
    <p:sldId id="609" r:id="rId52"/>
    <p:sldId id="610" r:id="rId53"/>
    <p:sldId id="611" r:id="rId54"/>
    <p:sldId id="525" r:id="rId55"/>
    <p:sldId id="546" r:id="rId56"/>
    <p:sldId id="547" r:id="rId57"/>
    <p:sldId id="548" r:id="rId58"/>
    <p:sldId id="549" r:id="rId59"/>
    <p:sldId id="550" r:id="rId60"/>
    <p:sldId id="551" r:id="rId61"/>
    <p:sldId id="552" r:id="rId62"/>
    <p:sldId id="553" r:id="rId63"/>
    <p:sldId id="554" r:id="rId64"/>
    <p:sldId id="555" r:id="rId65"/>
    <p:sldId id="556" r:id="rId66"/>
    <p:sldId id="557" r:id="rId67"/>
    <p:sldId id="558" r:id="rId68"/>
    <p:sldId id="526" r:id="rId69"/>
    <p:sldId id="529" r:id="rId70"/>
    <p:sldId id="530" r:id="rId71"/>
    <p:sldId id="531" r:id="rId72"/>
    <p:sldId id="532" r:id="rId73"/>
    <p:sldId id="533" r:id="rId74"/>
    <p:sldId id="534" r:id="rId75"/>
    <p:sldId id="535" r:id="rId76"/>
    <p:sldId id="536" r:id="rId77"/>
    <p:sldId id="537" r:id="rId78"/>
    <p:sldId id="538" r:id="rId79"/>
    <p:sldId id="539" r:id="rId80"/>
    <p:sldId id="540" r:id="rId81"/>
    <p:sldId id="541" r:id="rId82"/>
    <p:sldId id="542" r:id="rId83"/>
    <p:sldId id="543" r:id="rId84"/>
    <p:sldId id="544" r:id="rId85"/>
    <p:sldId id="545" r:id="rId86"/>
    <p:sldId id="578" r:id="rId87"/>
    <p:sldId id="579" r:id="rId88"/>
    <p:sldId id="580" r:id="rId89"/>
    <p:sldId id="581" r:id="rId90"/>
    <p:sldId id="582" r:id="rId91"/>
    <p:sldId id="583" r:id="rId92"/>
    <p:sldId id="584" r:id="rId93"/>
    <p:sldId id="585" r:id="rId94"/>
    <p:sldId id="586" r:id="rId95"/>
    <p:sldId id="587" r:id="rId96"/>
    <p:sldId id="588" r:id="rId97"/>
    <p:sldId id="589" r:id="rId98"/>
    <p:sldId id="590" r:id="rId99"/>
    <p:sldId id="559" r:id="rId100"/>
    <p:sldId id="560" r:id="rId101"/>
    <p:sldId id="561" r:id="rId102"/>
    <p:sldId id="562" r:id="rId103"/>
    <p:sldId id="563" r:id="rId104"/>
    <p:sldId id="564" r:id="rId105"/>
    <p:sldId id="565" r:id="rId106"/>
    <p:sldId id="566" r:id="rId107"/>
    <p:sldId id="567" r:id="rId108"/>
    <p:sldId id="568" r:id="rId109"/>
    <p:sldId id="569" r:id="rId110"/>
    <p:sldId id="570" r:id="rId111"/>
    <p:sldId id="571" r:id="rId112"/>
    <p:sldId id="572" r:id="rId113"/>
    <p:sldId id="573" r:id="rId114"/>
    <p:sldId id="574" r:id="rId115"/>
    <p:sldId id="575" r:id="rId116"/>
    <p:sldId id="576" r:id="rId117"/>
    <p:sldId id="527" r:id="rId118"/>
    <p:sldId id="577" r:id="rId119"/>
    <p:sldId id="528" r:id="rId120"/>
  </p:sldIdLst>
  <p:sldSz cx="9144000" cy="5143500" type="screen16x9"/>
  <p:notesSz cx="6808788" cy="9940925"/>
  <p:defaultTextStyle>
    <a:defPPr>
      <a:defRPr lang="en-US"/>
    </a:defPPr>
    <a:lvl1pPr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1pPr>
    <a:lvl2pPr marL="456842"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3725"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058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7449"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4290" algn="l" defTabSz="456842"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1132" algn="l" defTabSz="456842"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198000" algn="l" defTabSz="456842"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4856" algn="l" defTabSz="456842"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C.Pearce" initials="DC"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2539" autoAdjust="0"/>
  </p:normalViewPr>
  <p:slideViewPr>
    <p:cSldViewPr>
      <p:cViewPr>
        <p:scale>
          <a:sx n="90" d="100"/>
          <a:sy n="90" d="100"/>
        </p:scale>
        <p:origin x="-1410" y="-462"/>
      </p:cViewPr>
      <p:guideLst>
        <p:guide orient="horz" pos="162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976"/>
    </p:cViewPr>
  </p:sorterViewPr>
  <p:notesViewPr>
    <p:cSldViewPr>
      <p:cViewPr varScale="1">
        <p:scale>
          <a:sx n="67" d="100"/>
          <a:sy n="67" d="100"/>
        </p:scale>
        <p:origin x="-3120" y="-86"/>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3.xml"/><Relationship Id="rId107" Type="http://schemas.openxmlformats.org/officeDocument/2006/relationships/slide" Target="slides/slide89.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slide" Target="slides/slide95.xml"/><Relationship Id="rId118" Type="http://schemas.openxmlformats.org/officeDocument/2006/relationships/slide" Target="slides/slide100.xml"/><Relationship Id="rId12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124"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embeddings/oleObject4.bin"/></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3.bin"/></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82040307070551E-2"/>
          <c:y val="7.6967411381206802E-2"/>
          <c:w val="0.97179596929294498"/>
          <c:h val="0.90330868080190696"/>
        </c:manualLayout>
      </c:layout>
      <c:barChart>
        <c:barDir val="col"/>
        <c:grouping val="clustered"/>
        <c:varyColors val="0"/>
        <c:ser>
          <c:idx val="0"/>
          <c:order val="0"/>
          <c:tx>
            <c:v>2010</c:v>
          </c:tx>
          <c:spPr>
            <a:solidFill>
              <a:schemeClr val="accent1"/>
            </a:solidFill>
            <a:ln>
              <a:noFill/>
            </a:ln>
            <a:effectLst/>
          </c:spPr>
          <c:invertIfNegative val="0"/>
          <c:cat>
            <c:strRef>
              <c:f>centre_level!$C$13:$C$30</c:f>
              <c:strCache>
                <c:ptCount val="18"/>
                <c:pt idx="0">
                  <c:v>B Heart</c:v>
                </c:pt>
                <c:pt idx="1">
                  <c:v>B QEH</c:v>
                </c:pt>
                <c:pt idx="2">
                  <c:v>Basldn</c:v>
                </c:pt>
                <c:pt idx="3">
                  <c:v>Camb</c:v>
                </c:pt>
                <c:pt idx="4">
                  <c:v>Chelms</c:v>
                </c:pt>
                <c:pt idx="5">
                  <c:v>Colchr</c:v>
                </c:pt>
                <c:pt idx="6">
                  <c:v>Covnt</c:v>
                </c:pt>
                <c:pt idx="7">
                  <c:v>Derby</c:v>
                </c:pt>
                <c:pt idx="8">
                  <c:v>Dudley</c:v>
                </c:pt>
                <c:pt idx="9">
                  <c:v>Ipswi</c:v>
                </c:pt>
                <c:pt idx="10">
                  <c:v>Leic</c:v>
                </c:pt>
                <c:pt idx="11">
                  <c:v>Norwch</c:v>
                </c:pt>
                <c:pt idx="12">
                  <c:v>Nottm</c:v>
                </c:pt>
                <c:pt idx="13">
                  <c:v>Shrew</c:v>
                </c:pt>
                <c:pt idx="14">
                  <c:v>Stevng</c:v>
                </c:pt>
                <c:pt idx="15">
                  <c:v>Sthend</c:v>
                </c:pt>
                <c:pt idx="16">
                  <c:v>Stoke</c:v>
                </c:pt>
                <c:pt idx="17">
                  <c:v>Wolve</c:v>
                </c:pt>
              </c:strCache>
            </c:strRef>
          </c:cat>
          <c:val>
            <c:numRef>
              <c:f>centre_level!$X$13:$X$30</c:f>
              <c:numCache>
                <c:formatCode>0.0</c:formatCode>
                <c:ptCount val="18"/>
                <c:pt idx="0">
                  <c:v>13</c:v>
                </c:pt>
                <c:pt idx="1">
                  <c:v>18</c:v>
                </c:pt>
                <c:pt idx="2">
                  <c:v>15.7</c:v>
                </c:pt>
                <c:pt idx="3">
                  <c:v>11.9</c:v>
                </c:pt>
                <c:pt idx="4">
                  <c:v>21.5</c:v>
                </c:pt>
                <c:pt idx="5">
                  <c:v>0</c:v>
                </c:pt>
                <c:pt idx="6">
                  <c:v>19.100000000000001</c:v>
                </c:pt>
                <c:pt idx="7">
                  <c:v>34.1</c:v>
                </c:pt>
                <c:pt idx="8">
                  <c:v>28.6</c:v>
                </c:pt>
                <c:pt idx="9">
                  <c:v>26.3</c:v>
                </c:pt>
                <c:pt idx="10">
                  <c:v>19.8</c:v>
                </c:pt>
                <c:pt idx="11">
                  <c:v>18</c:v>
                </c:pt>
                <c:pt idx="12">
                  <c:v>21.9</c:v>
                </c:pt>
                <c:pt idx="13">
                  <c:v>12.6</c:v>
                </c:pt>
                <c:pt idx="14">
                  <c:v>11</c:v>
                </c:pt>
                <c:pt idx="15">
                  <c:v>14.8</c:v>
                </c:pt>
                <c:pt idx="16">
                  <c:v>23.8</c:v>
                </c:pt>
                <c:pt idx="17">
                  <c:v>19.899999999999999</c:v>
                </c:pt>
              </c:numCache>
            </c:numRef>
          </c:val>
        </c:ser>
        <c:ser>
          <c:idx val="1"/>
          <c:order val="1"/>
          <c:tx>
            <c:v>2011</c:v>
          </c:tx>
          <c:spPr>
            <a:solidFill>
              <a:schemeClr val="accent2"/>
            </a:solidFill>
            <a:ln>
              <a:noFill/>
            </a:ln>
            <a:effectLst/>
          </c:spPr>
          <c:invertIfNegative val="0"/>
          <c:cat>
            <c:strRef>
              <c:f>centre_level!$C$13:$C$30</c:f>
              <c:strCache>
                <c:ptCount val="18"/>
                <c:pt idx="0">
                  <c:v>B Heart</c:v>
                </c:pt>
                <c:pt idx="1">
                  <c:v>B QEH</c:v>
                </c:pt>
                <c:pt idx="2">
                  <c:v>Basldn</c:v>
                </c:pt>
                <c:pt idx="3">
                  <c:v>Camb</c:v>
                </c:pt>
                <c:pt idx="4">
                  <c:v>Chelms</c:v>
                </c:pt>
                <c:pt idx="5">
                  <c:v>Colchr</c:v>
                </c:pt>
                <c:pt idx="6">
                  <c:v>Covnt</c:v>
                </c:pt>
                <c:pt idx="7">
                  <c:v>Derby</c:v>
                </c:pt>
                <c:pt idx="8">
                  <c:v>Dudley</c:v>
                </c:pt>
                <c:pt idx="9">
                  <c:v>Ipswi</c:v>
                </c:pt>
                <c:pt idx="10">
                  <c:v>Leic</c:v>
                </c:pt>
                <c:pt idx="11">
                  <c:v>Norwch</c:v>
                </c:pt>
                <c:pt idx="12">
                  <c:v>Nottm</c:v>
                </c:pt>
                <c:pt idx="13">
                  <c:v>Shrew</c:v>
                </c:pt>
                <c:pt idx="14">
                  <c:v>Stevng</c:v>
                </c:pt>
                <c:pt idx="15">
                  <c:v>Sthend</c:v>
                </c:pt>
                <c:pt idx="16">
                  <c:v>Stoke</c:v>
                </c:pt>
                <c:pt idx="17">
                  <c:v>Wolve</c:v>
                </c:pt>
              </c:strCache>
            </c:strRef>
          </c:cat>
          <c:val>
            <c:numRef>
              <c:f>centre_level!$Y$13:$Y$30</c:f>
              <c:numCache>
                <c:formatCode>0.0</c:formatCode>
                <c:ptCount val="18"/>
                <c:pt idx="0">
                  <c:v>14.2</c:v>
                </c:pt>
                <c:pt idx="1">
                  <c:v>20.100000000000001</c:v>
                </c:pt>
                <c:pt idx="2">
                  <c:v>14.9</c:v>
                </c:pt>
                <c:pt idx="3">
                  <c:v>12.8</c:v>
                </c:pt>
                <c:pt idx="4">
                  <c:v>17.100000000000001</c:v>
                </c:pt>
                <c:pt idx="5">
                  <c:v>0</c:v>
                </c:pt>
                <c:pt idx="6">
                  <c:v>23</c:v>
                </c:pt>
                <c:pt idx="7">
                  <c:v>40.6</c:v>
                </c:pt>
                <c:pt idx="8">
                  <c:v>28.5</c:v>
                </c:pt>
                <c:pt idx="9">
                  <c:v>23.1</c:v>
                </c:pt>
                <c:pt idx="10">
                  <c:v>19.7</c:v>
                </c:pt>
                <c:pt idx="11">
                  <c:v>20.100000000000001</c:v>
                </c:pt>
                <c:pt idx="12">
                  <c:v>25.3</c:v>
                </c:pt>
                <c:pt idx="13">
                  <c:v>20.3</c:v>
                </c:pt>
                <c:pt idx="14">
                  <c:v>11.8</c:v>
                </c:pt>
                <c:pt idx="15">
                  <c:v>15.2</c:v>
                </c:pt>
                <c:pt idx="16">
                  <c:v>24.5</c:v>
                </c:pt>
                <c:pt idx="17">
                  <c:v>21.6</c:v>
                </c:pt>
              </c:numCache>
            </c:numRef>
          </c:val>
        </c:ser>
        <c:ser>
          <c:idx val="2"/>
          <c:order val="2"/>
          <c:tx>
            <c:v>2012</c:v>
          </c:tx>
          <c:spPr>
            <a:solidFill>
              <a:schemeClr val="accent3"/>
            </a:solidFill>
            <a:ln>
              <a:noFill/>
            </a:ln>
            <a:effectLst/>
          </c:spPr>
          <c:invertIfNegative val="0"/>
          <c:cat>
            <c:strRef>
              <c:f>centre_level!$C$13:$C$30</c:f>
              <c:strCache>
                <c:ptCount val="18"/>
                <c:pt idx="0">
                  <c:v>B Heart</c:v>
                </c:pt>
                <c:pt idx="1">
                  <c:v>B QEH</c:v>
                </c:pt>
                <c:pt idx="2">
                  <c:v>Basldn</c:v>
                </c:pt>
                <c:pt idx="3">
                  <c:v>Camb</c:v>
                </c:pt>
                <c:pt idx="4">
                  <c:v>Chelms</c:v>
                </c:pt>
                <c:pt idx="5">
                  <c:v>Colchr</c:v>
                </c:pt>
                <c:pt idx="6">
                  <c:v>Covnt</c:v>
                </c:pt>
                <c:pt idx="7">
                  <c:v>Derby</c:v>
                </c:pt>
                <c:pt idx="8">
                  <c:v>Dudley</c:v>
                </c:pt>
                <c:pt idx="9">
                  <c:v>Ipswi</c:v>
                </c:pt>
                <c:pt idx="10">
                  <c:v>Leic</c:v>
                </c:pt>
                <c:pt idx="11">
                  <c:v>Norwch</c:v>
                </c:pt>
                <c:pt idx="12">
                  <c:v>Nottm</c:v>
                </c:pt>
                <c:pt idx="13">
                  <c:v>Shrew</c:v>
                </c:pt>
                <c:pt idx="14">
                  <c:v>Stevng</c:v>
                </c:pt>
                <c:pt idx="15">
                  <c:v>Sthend</c:v>
                </c:pt>
                <c:pt idx="16">
                  <c:v>Stoke</c:v>
                </c:pt>
                <c:pt idx="17">
                  <c:v>Wolve</c:v>
                </c:pt>
              </c:strCache>
            </c:strRef>
          </c:cat>
          <c:val>
            <c:numRef>
              <c:f>centre_level!$Z$13:$Z$30</c:f>
              <c:numCache>
                <c:formatCode>0.0</c:formatCode>
                <c:ptCount val="18"/>
                <c:pt idx="0">
                  <c:v>13.3</c:v>
                </c:pt>
                <c:pt idx="1">
                  <c:v>19.600000000000001</c:v>
                </c:pt>
                <c:pt idx="2">
                  <c:v>16.8</c:v>
                </c:pt>
                <c:pt idx="3">
                  <c:v>12.5</c:v>
                </c:pt>
                <c:pt idx="4">
                  <c:v>16.7</c:v>
                </c:pt>
                <c:pt idx="5">
                  <c:v>0</c:v>
                </c:pt>
                <c:pt idx="6">
                  <c:v>25.8</c:v>
                </c:pt>
                <c:pt idx="7">
                  <c:v>36.299999999999997</c:v>
                </c:pt>
                <c:pt idx="8">
                  <c:v>31.9</c:v>
                </c:pt>
                <c:pt idx="9">
                  <c:v>22.5</c:v>
                </c:pt>
                <c:pt idx="10">
                  <c:v>21.5</c:v>
                </c:pt>
                <c:pt idx="11">
                  <c:v>19.5</c:v>
                </c:pt>
                <c:pt idx="12">
                  <c:v>26.4</c:v>
                </c:pt>
                <c:pt idx="13">
                  <c:v>24.2</c:v>
                </c:pt>
                <c:pt idx="14">
                  <c:v>13.7</c:v>
                </c:pt>
                <c:pt idx="15">
                  <c:v>12.9</c:v>
                </c:pt>
                <c:pt idx="16">
                  <c:v>28.3</c:v>
                </c:pt>
                <c:pt idx="17">
                  <c:v>27.2</c:v>
                </c:pt>
              </c:numCache>
            </c:numRef>
          </c:val>
        </c:ser>
        <c:ser>
          <c:idx val="3"/>
          <c:order val="3"/>
          <c:tx>
            <c:v>2013</c:v>
          </c:tx>
          <c:spPr>
            <a:solidFill>
              <a:schemeClr val="accent4"/>
            </a:solidFill>
            <a:ln>
              <a:noFill/>
            </a:ln>
            <a:effectLst/>
          </c:spPr>
          <c:invertIfNegative val="0"/>
          <c:cat>
            <c:strRef>
              <c:f>centre_level!$C$13:$C$30</c:f>
              <c:strCache>
                <c:ptCount val="18"/>
                <c:pt idx="0">
                  <c:v>B Heart</c:v>
                </c:pt>
                <c:pt idx="1">
                  <c:v>B QEH</c:v>
                </c:pt>
                <c:pt idx="2">
                  <c:v>Basldn</c:v>
                </c:pt>
                <c:pt idx="3">
                  <c:v>Camb</c:v>
                </c:pt>
                <c:pt idx="4">
                  <c:v>Chelms</c:v>
                </c:pt>
                <c:pt idx="5">
                  <c:v>Colchr</c:v>
                </c:pt>
                <c:pt idx="6">
                  <c:v>Covnt</c:v>
                </c:pt>
                <c:pt idx="7">
                  <c:v>Derby</c:v>
                </c:pt>
                <c:pt idx="8">
                  <c:v>Dudley</c:v>
                </c:pt>
                <c:pt idx="9">
                  <c:v>Ipswi</c:v>
                </c:pt>
                <c:pt idx="10">
                  <c:v>Leic</c:v>
                </c:pt>
                <c:pt idx="11">
                  <c:v>Norwch</c:v>
                </c:pt>
                <c:pt idx="12">
                  <c:v>Nottm</c:v>
                </c:pt>
                <c:pt idx="13">
                  <c:v>Shrew</c:v>
                </c:pt>
                <c:pt idx="14">
                  <c:v>Stevng</c:v>
                </c:pt>
                <c:pt idx="15">
                  <c:v>Sthend</c:v>
                </c:pt>
                <c:pt idx="16">
                  <c:v>Stoke</c:v>
                </c:pt>
                <c:pt idx="17">
                  <c:v>Wolve</c:v>
                </c:pt>
              </c:strCache>
            </c:strRef>
          </c:cat>
          <c:val>
            <c:numRef>
              <c:f>centre_level!$AA$13:$AA$30</c:f>
              <c:numCache>
                <c:formatCode>0.0</c:formatCode>
                <c:ptCount val="18"/>
                <c:pt idx="0">
                  <c:v>13.2</c:v>
                </c:pt>
                <c:pt idx="1">
                  <c:v>17.899999999999999</c:v>
                </c:pt>
                <c:pt idx="2">
                  <c:v>15.8</c:v>
                </c:pt>
                <c:pt idx="3">
                  <c:v>10.7</c:v>
                </c:pt>
                <c:pt idx="4">
                  <c:v>14.6</c:v>
                </c:pt>
                <c:pt idx="5">
                  <c:v>0</c:v>
                </c:pt>
                <c:pt idx="6">
                  <c:v>22.4</c:v>
                </c:pt>
                <c:pt idx="7">
                  <c:v>37.200000000000003</c:v>
                </c:pt>
                <c:pt idx="8">
                  <c:v>29.8</c:v>
                </c:pt>
                <c:pt idx="9">
                  <c:v>21.6</c:v>
                </c:pt>
                <c:pt idx="10">
                  <c:v>21</c:v>
                </c:pt>
                <c:pt idx="11">
                  <c:v>17.8</c:v>
                </c:pt>
                <c:pt idx="12">
                  <c:v>24.7</c:v>
                </c:pt>
                <c:pt idx="13">
                  <c:v>22.7</c:v>
                </c:pt>
                <c:pt idx="14">
                  <c:v>14.5</c:v>
                </c:pt>
                <c:pt idx="15">
                  <c:v>13.1</c:v>
                </c:pt>
                <c:pt idx="16">
                  <c:v>27.8</c:v>
                </c:pt>
                <c:pt idx="17">
                  <c:v>25.4</c:v>
                </c:pt>
              </c:numCache>
            </c:numRef>
          </c:val>
        </c:ser>
        <c:ser>
          <c:idx val="4"/>
          <c:order val="4"/>
          <c:tx>
            <c:v>2014</c:v>
          </c:tx>
          <c:spPr>
            <a:solidFill>
              <a:schemeClr val="accent5"/>
            </a:solidFill>
            <a:ln>
              <a:noFill/>
            </a:ln>
            <a:effectLst/>
          </c:spPr>
          <c:invertIfNegative val="0"/>
          <c:cat>
            <c:strRef>
              <c:f>centre_level!$C$13:$C$30</c:f>
              <c:strCache>
                <c:ptCount val="18"/>
                <c:pt idx="0">
                  <c:v>B Heart</c:v>
                </c:pt>
                <c:pt idx="1">
                  <c:v>B QEH</c:v>
                </c:pt>
                <c:pt idx="2">
                  <c:v>Basldn</c:v>
                </c:pt>
                <c:pt idx="3">
                  <c:v>Camb</c:v>
                </c:pt>
                <c:pt idx="4">
                  <c:v>Chelms</c:v>
                </c:pt>
                <c:pt idx="5">
                  <c:v>Colchr</c:v>
                </c:pt>
                <c:pt idx="6">
                  <c:v>Covnt</c:v>
                </c:pt>
                <c:pt idx="7">
                  <c:v>Derby</c:v>
                </c:pt>
                <c:pt idx="8">
                  <c:v>Dudley</c:v>
                </c:pt>
                <c:pt idx="9">
                  <c:v>Ipswi</c:v>
                </c:pt>
                <c:pt idx="10">
                  <c:v>Leic</c:v>
                </c:pt>
                <c:pt idx="11">
                  <c:v>Norwch</c:v>
                </c:pt>
                <c:pt idx="12">
                  <c:v>Nottm</c:v>
                </c:pt>
                <c:pt idx="13">
                  <c:v>Shrew</c:v>
                </c:pt>
                <c:pt idx="14">
                  <c:v>Stevng</c:v>
                </c:pt>
                <c:pt idx="15">
                  <c:v>Sthend</c:v>
                </c:pt>
                <c:pt idx="16">
                  <c:v>Stoke</c:v>
                </c:pt>
                <c:pt idx="17">
                  <c:v>Wolve</c:v>
                </c:pt>
              </c:strCache>
            </c:strRef>
          </c:cat>
          <c:val>
            <c:numRef>
              <c:f>centre_level!$AB$13:$AB$30</c:f>
              <c:numCache>
                <c:formatCode>0.0</c:formatCode>
                <c:ptCount val="18"/>
                <c:pt idx="0">
                  <c:v>11.6</c:v>
                </c:pt>
                <c:pt idx="1">
                  <c:v>17.8</c:v>
                </c:pt>
                <c:pt idx="2">
                  <c:v>13.9</c:v>
                </c:pt>
                <c:pt idx="3">
                  <c:v>13.1</c:v>
                </c:pt>
                <c:pt idx="4">
                  <c:v>16.7</c:v>
                </c:pt>
                <c:pt idx="5">
                  <c:v>0</c:v>
                </c:pt>
                <c:pt idx="6">
                  <c:v>22.5</c:v>
                </c:pt>
                <c:pt idx="7">
                  <c:v>37.1</c:v>
                </c:pt>
                <c:pt idx="8">
                  <c:v>30.5</c:v>
                </c:pt>
                <c:pt idx="9">
                  <c:v>22.1</c:v>
                </c:pt>
                <c:pt idx="10">
                  <c:v>18.399999999999999</c:v>
                </c:pt>
                <c:pt idx="11">
                  <c:v>18</c:v>
                </c:pt>
                <c:pt idx="12">
                  <c:v>26</c:v>
                </c:pt>
                <c:pt idx="13">
                  <c:v>20.9</c:v>
                </c:pt>
                <c:pt idx="14">
                  <c:v>10.4</c:v>
                </c:pt>
                <c:pt idx="15">
                  <c:v>14.7</c:v>
                </c:pt>
                <c:pt idx="16">
                  <c:v>27.7</c:v>
                </c:pt>
                <c:pt idx="17">
                  <c:v>24.9</c:v>
                </c:pt>
              </c:numCache>
            </c:numRef>
          </c:val>
        </c:ser>
        <c:dLbls>
          <c:showLegendKey val="0"/>
          <c:showVal val="0"/>
          <c:showCatName val="0"/>
          <c:showSerName val="0"/>
          <c:showPercent val="0"/>
          <c:showBubbleSize val="0"/>
        </c:dLbls>
        <c:gapWidth val="219"/>
        <c:overlap val="-27"/>
        <c:axId val="109862272"/>
        <c:axId val="109892736"/>
      </c:barChart>
      <c:catAx>
        <c:axId val="10986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892736"/>
        <c:crosses val="autoZero"/>
        <c:auto val="1"/>
        <c:lblAlgn val="ctr"/>
        <c:lblOffset val="100"/>
        <c:noMultiLvlLbl val="0"/>
      </c:catAx>
      <c:valAx>
        <c:axId val="1098927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862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[Enhanced DASHBOARD DATA.xlsx]change!PivotTable16</c:name>
    <c:fmtId val="-1"/>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pivotFmt>
      <c:pivotFmt>
        <c:idx val="19"/>
        <c:marker>
          <c:symbol val="none"/>
        </c:marker>
      </c:pivotFmt>
      <c:pivotFmt>
        <c:idx val="20"/>
        <c:marker>
          <c:symbol val="none"/>
        </c:marker>
      </c:pivotFmt>
      <c:pivotFmt>
        <c:idx val="21"/>
        <c:marker>
          <c:symbol val="none"/>
        </c:marker>
      </c:pivotFmt>
      <c:pivotFmt>
        <c:idx val="22"/>
        <c:marker>
          <c:symbol val="none"/>
        </c:marker>
      </c:pivotFmt>
      <c:pivotFmt>
        <c:idx val="23"/>
        <c:marker>
          <c:symbol val="none"/>
        </c:marker>
      </c:pivotFmt>
      <c:pivotFmt>
        <c:idx val="24"/>
        <c:marker>
          <c:symbol val="none"/>
        </c:marker>
      </c:pivotFmt>
      <c:pivotFmt>
        <c:idx val="25"/>
        <c:marker>
          <c:symbol val="none"/>
        </c:marker>
      </c:pivotFmt>
      <c:pivotFmt>
        <c:idx val="26"/>
        <c:marker>
          <c:symbol val="none"/>
        </c:marker>
      </c:pivotFmt>
      <c:pivotFmt>
        <c:idx val="27"/>
        <c:marker>
          <c:symbol val="none"/>
        </c:marker>
      </c:pivotFmt>
      <c:pivotFmt>
        <c:idx val="28"/>
        <c:marker>
          <c:symbol val="none"/>
        </c:marker>
      </c:pivotFmt>
      <c:pivotFmt>
        <c:idx val="29"/>
        <c:marker>
          <c:symbol val="none"/>
        </c:marker>
      </c:pivotFmt>
      <c:pivotFmt>
        <c:idx val="30"/>
        <c:marker>
          <c:symbol val="none"/>
        </c:marker>
      </c:pivotFmt>
      <c:pivotFmt>
        <c:idx val="31"/>
        <c:marker>
          <c:symbol val="none"/>
        </c:marker>
      </c:pivotFmt>
      <c:pivotFmt>
        <c:idx val="32"/>
        <c:marker>
          <c:symbol val="none"/>
        </c:marker>
      </c:pivotFmt>
      <c:pivotFmt>
        <c:idx val="33"/>
        <c:marker>
          <c:symbol val="none"/>
        </c:marker>
      </c:pivotFmt>
      <c:pivotFmt>
        <c:idx val="34"/>
        <c:marker>
          <c:symbol val="none"/>
        </c:marker>
      </c:pivotFmt>
      <c:pivotFmt>
        <c:idx val="35"/>
        <c:marker>
          <c:symbol val="none"/>
        </c:marker>
      </c:pivotFmt>
      <c:pivotFmt>
        <c:idx val="36"/>
        <c:marker>
          <c:symbol val="none"/>
        </c:marker>
      </c:pivotFmt>
      <c:pivotFmt>
        <c:idx val="37"/>
        <c:marker>
          <c:symbol val="none"/>
        </c:marker>
      </c:pivotFmt>
      <c:pivotFmt>
        <c:idx val="38"/>
        <c:marker>
          <c:symbol val="none"/>
        </c:marker>
      </c:pivotFmt>
      <c:pivotFmt>
        <c:idx val="39"/>
        <c:marker>
          <c:symbol val="none"/>
        </c:marker>
      </c:pivotFmt>
      <c:pivotFmt>
        <c:idx val="40"/>
        <c:marker>
          <c:symbol val="none"/>
        </c:marker>
      </c:pivotFmt>
      <c:pivotFmt>
        <c:idx val="41"/>
        <c:marker>
          <c:symbol val="none"/>
        </c:marker>
      </c:pivotFmt>
      <c:pivotFmt>
        <c:idx val="42"/>
        <c:marker>
          <c:symbol val="none"/>
        </c:marker>
      </c:pivotFmt>
      <c:pivotFmt>
        <c:idx val="43"/>
        <c:marker>
          <c:symbol val="none"/>
        </c:marker>
      </c:pivotFmt>
    </c:pivotFmts>
    <c:plotArea>
      <c:layout/>
      <c:lineChart>
        <c:grouping val="standard"/>
        <c:varyColors val="0"/>
        <c:ser>
          <c:idx val="0"/>
          <c:order val="0"/>
          <c:tx>
            <c:strRef>
              <c:f>change!$C$4:$C$5</c:f>
              <c:strCache>
                <c:ptCount val="1"/>
                <c:pt idx="0">
                  <c:v>Unsuitable</c:v>
                </c:pt>
              </c:strCache>
            </c:strRef>
          </c:tx>
          <c:marker>
            <c:symbol val="none"/>
          </c:marker>
          <c:cat>
            <c:strRef>
              <c:f>change!$B$6:$B$12</c:f>
              <c:strCache>
                <c:ptCount val="6"/>
                <c:pt idx="0">
                  <c:v>Q4 2015</c:v>
                </c:pt>
                <c:pt idx="1">
                  <c:v>Q1 2016</c:v>
                </c:pt>
                <c:pt idx="2">
                  <c:v>Q2 2016</c:v>
                </c:pt>
                <c:pt idx="3">
                  <c:v>Q3 2016</c:v>
                </c:pt>
                <c:pt idx="4">
                  <c:v>Q4 2016</c:v>
                </c:pt>
                <c:pt idx="5">
                  <c:v>Q1 2017</c:v>
                </c:pt>
              </c:strCache>
            </c:strRef>
          </c:cat>
          <c:val>
            <c:numRef>
              <c:f>change!$C$6:$C$12</c:f>
              <c:numCache>
                <c:formatCode>General</c:formatCode>
                <c:ptCount val="6"/>
                <c:pt idx="0">
                  <c:v>74</c:v>
                </c:pt>
                <c:pt idx="1">
                  <c:v>74</c:v>
                </c:pt>
                <c:pt idx="2">
                  <c:v>105</c:v>
                </c:pt>
                <c:pt idx="3">
                  <c:v>114</c:v>
                </c:pt>
                <c:pt idx="4">
                  <c:v>58</c:v>
                </c:pt>
                <c:pt idx="5">
                  <c:v>94</c:v>
                </c:pt>
              </c:numCache>
            </c:numRef>
          </c:val>
          <c:smooth val="0"/>
        </c:ser>
        <c:ser>
          <c:idx val="1"/>
          <c:order val="1"/>
          <c:tx>
            <c:strRef>
              <c:f>change!$D$4:$D$5</c:f>
              <c:strCache>
                <c:ptCount val="1"/>
                <c:pt idx="0">
                  <c:v>Suspended from list</c:v>
                </c:pt>
              </c:strCache>
            </c:strRef>
          </c:tx>
          <c:marker>
            <c:symbol val="none"/>
          </c:marker>
          <c:cat>
            <c:strRef>
              <c:f>change!$B$6:$B$12</c:f>
              <c:strCache>
                <c:ptCount val="6"/>
                <c:pt idx="0">
                  <c:v>Q4 2015</c:v>
                </c:pt>
                <c:pt idx="1">
                  <c:v>Q1 2016</c:v>
                </c:pt>
                <c:pt idx="2">
                  <c:v>Q2 2016</c:v>
                </c:pt>
                <c:pt idx="3">
                  <c:v>Q3 2016</c:v>
                </c:pt>
                <c:pt idx="4">
                  <c:v>Q4 2016</c:v>
                </c:pt>
                <c:pt idx="5">
                  <c:v>Q1 2017</c:v>
                </c:pt>
              </c:strCache>
            </c:strRef>
          </c:cat>
          <c:val>
            <c:numRef>
              <c:f>change!$D$6:$D$12</c:f>
              <c:numCache>
                <c:formatCode>General</c:formatCode>
                <c:ptCount val="6"/>
                <c:pt idx="0">
                  <c:v>12</c:v>
                </c:pt>
                <c:pt idx="1">
                  <c:v>6</c:v>
                </c:pt>
                <c:pt idx="2">
                  <c:v>8</c:v>
                </c:pt>
                <c:pt idx="3">
                  <c:v>13</c:v>
                </c:pt>
                <c:pt idx="4">
                  <c:v>9</c:v>
                </c:pt>
                <c:pt idx="5">
                  <c:v>3</c:v>
                </c:pt>
              </c:numCache>
            </c:numRef>
          </c:val>
          <c:smooth val="0"/>
        </c:ser>
        <c:ser>
          <c:idx val="2"/>
          <c:order val="2"/>
          <c:tx>
            <c:strRef>
              <c:f>change!$E$4:$E$5</c:f>
              <c:strCache>
                <c:ptCount val="1"/>
                <c:pt idx="0">
                  <c:v>Active on list</c:v>
                </c:pt>
              </c:strCache>
            </c:strRef>
          </c:tx>
          <c:marker>
            <c:symbol val="none"/>
          </c:marker>
          <c:cat>
            <c:strRef>
              <c:f>change!$B$6:$B$12</c:f>
              <c:strCache>
                <c:ptCount val="6"/>
                <c:pt idx="0">
                  <c:v>Q4 2015</c:v>
                </c:pt>
                <c:pt idx="1">
                  <c:v>Q1 2016</c:v>
                </c:pt>
                <c:pt idx="2">
                  <c:v>Q2 2016</c:v>
                </c:pt>
                <c:pt idx="3">
                  <c:v>Q3 2016</c:v>
                </c:pt>
                <c:pt idx="4">
                  <c:v>Q4 2016</c:v>
                </c:pt>
                <c:pt idx="5">
                  <c:v>Q1 2017</c:v>
                </c:pt>
              </c:strCache>
            </c:strRef>
          </c:cat>
          <c:val>
            <c:numRef>
              <c:f>change!$E$6:$E$12</c:f>
              <c:numCache>
                <c:formatCode>General</c:formatCode>
                <c:ptCount val="6"/>
                <c:pt idx="0">
                  <c:v>19</c:v>
                </c:pt>
                <c:pt idx="1">
                  <c:v>22</c:v>
                </c:pt>
                <c:pt idx="2">
                  <c:v>18</c:v>
                </c:pt>
                <c:pt idx="3">
                  <c:v>20</c:v>
                </c:pt>
                <c:pt idx="4">
                  <c:v>15</c:v>
                </c:pt>
                <c:pt idx="5">
                  <c:v>19</c:v>
                </c:pt>
              </c:numCache>
            </c:numRef>
          </c:val>
          <c:smooth val="0"/>
        </c:ser>
        <c:ser>
          <c:idx val="3"/>
          <c:order val="3"/>
          <c:tx>
            <c:strRef>
              <c:f>change!$F$4:$F$5</c:f>
              <c:strCache>
                <c:ptCount val="1"/>
                <c:pt idx="0">
                  <c:v>Working up or under discussion</c:v>
                </c:pt>
              </c:strCache>
            </c:strRef>
          </c:tx>
          <c:marker>
            <c:symbol val="none"/>
          </c:marker>
          <c:cat>
            <c:strRef>
              <c:f>change!$B$6:$B$12</c:f>
              <c:strCache>
                <c:ptCount val="6"/>
                <c:pt idx="0">
                  <c:v>Q4 2015</c:v>
                </c:pt>
                <c:pt idx="1">
                  <c:v>Q1 2016</c:v>
                </c:pt>
                <c:pt idx="2">
                  <c:v>Q2 2016</c:v>
                </c:pt>
                <c:pt idx="3">
                  <c:v>Q3 2016</c:v>
                </c:pt>
                <c:pt idx="4">
                  <c:v>Q4 2016</c:v>
                </c:pt>
                <c:pt idx="5">
                  <c:v>Q1 2017</c:v>
                </c:pt>
              </c:strCache>
            </c:strRef>
          </c:cat>
          <c:val>
            <c:numRef>
              <c:f>change!$F$6:$F$12</c:f>
              <c:numCache>
                <c:formatCode>General</c:formatCode>
                <c:ptCount val="6"/>
                <c:pt idx="0">
                  <c:v>24</c:v>
                </c:pt>
                <c:pt idx="1">
                  <c:v>34</c:v>
                </c:pt>
                <c:pt idx="2">
                  <c:v>27</c:v>
                </c:pt>
                <c:pt idx="3">
                  <c:v>33</c:v>
                </c:pt>
                <c:pt idx="4">
                  <c:v>24</c:v>
                </c:pt>
                <c:pt idx="5">
                  <c:v>18</c:v>
                </c:pt>
              </c:numCache>
            </c:numRef>
          </c:val>
          <c:smooth val="0"/>
        </c:ser>
        <c:ser>
          <c:idx val="4"/>
          <c:order val="4"/>
          <c:tx>
            <c:strRef>
              <c:f>change!$G$4:$G$5</c:f>
              <c:strCache>
                <c:ptCount val="1"/>
                <c:pt idx="0">
                  <c:v>No documented decision </c:v>
                </c:pt>
              </c:strCache>
            </c:strRef>
          </c:tx>
          <c:marker>
            <c:symbol val="none"/>
          </c:marker>
          <c:cat>
            <c:strRef>
              <c:f>change!$B$6:$B$12</c:f>
              <c:strCache>
                <c:ptCount val="6"/>
                <c:pt idx="0">
                  <c:v>Q4 2015</c:v>
                </c:pt>
                <c:pt idx="1">
                  <c:v>Q1 2016</c:v>
                </c:pt>
                <c:pt idx="2">
                  <c:v>Q2 2016</c:v>
                </c:pt>
                <c:pt idx="3">
                  <c:v>Q3 2016</c:v>
                </c:pt>
                <c:pt idx="4">
                  <c:v>Q4 2016</c:v>
                </c:pt>
                <c:pt idx="5">
                  <c:v>Q1 2017</c:v>
                </c:pt>
              </c:strCache>
            </c:strRef>
          </c:cat>
          <c:val>
            <c:numRef>
              <c:f>change!$G$6:$G$12</c:f>
              <c:numCache>
                <c:formatCode>General</c:formatCode>
                <c:ptCount val="6"/>
                <c:pt idx="0">
                  <c:v>25</c:v>
                </c:pt>
                <c:pt idx="1">
                  <c:v>33</c:v>
                </c:pt>
                <c:pt idx="2">
                  <c:v>24</c:v>
                </c:pt>
                <c:pt idx="3">
                  <c:v>27</c:v>
                </c:pt>
                <c:pt idx="4">
                  <c:v>19</c:v>
                </c:pt>
                <c:pt idx="5">
                  <c:v>14</c:v>
                </c:pt>
              </c:numCache>
            </c:numRef>
          </c:val>
          <c:smooth val="0"/>
        </c:ser>
        <c:ser>
          <c:idx val="5"/>
          <c:order val="5"/>
          <c:tx>
            <c:strRef>
              <c:f>change!$H$4:$H$5</c:f>
              <c:strCache>
                <c:ptCount val="1"/>
                <c:pt idx="0">
                  <c:v>Invalid category</c:v>
                </c:pt>
              </c:strCache>
            </c:strRef>
          </c:tx>
          <c:marker>
            <c:symbol val="none"/>
          </c:marker>
          <c:cat>
            <c:strRef>
              <c:f>change!$B$6:$B$12</c:f>
              <c:strCache>
                <c:ptCount val="6"/>
                <c:pt idx="0">
                  <c:v>Q4 2015</c:v>
                </c:pt>
                <c:pt idx="1">
                  <c:v>Q1 2016</c:v>
                </c:pt>
                <c:pt idx="2">
                  <c:v>Q2 2016</c:v>
                </c:pt>
                <c:pt idx="3">
                  <c:v>Q3 2016</c:v>
                </c:pt>
                <c:pt idx="4">
                  <c:v>Q4 2016</c:v>
                </c:pt>
                <c:pt idx="5">
                  <c:v>Q1 2017</c:v>
                </c:pt>
              </c:strCache>
            </c:strRef>
          </c:cat>
          <c:val>
            <c:numRef>
              <c:f>change!$H$6:$H$12</c:f>
              <c:numCache>
                <c:formatCode>General</c:formatCode>
                <c:ptCount val="6"/>
                <c:pt idx="0">
                  <c:v>0</c:v>
                </c:pt>
                <c:pt idx="1">
                  <c:v>0</c:v>
                </c:pt>
                <c:pt idx="2">
                  <c:v>0</c:v>
                </c:pt>
                <c:pt idx="3">
                  <c:v>13</c:v>
                </c:pt>
                <c:pt idx="4">
                  <c:v>0</c:v>
                </c:pt>
                <c:pt idx="5">
                  <c:v>0</c:v>
                </c:pt>
              </c:numCache>
            </c:numRef>
          </c:val>
          <c:smooth val="0"/>
        </c:ser>
        <c:dLbls>
          <c:showLegendKey val="0"/>
          <c:showVal val="0"/>
          <c:showCatName val="0"/>
          <c:showSerName val="0"/>
          <c:showPercent val="0"/>
          <c:showBubbleSize val="0"/>
        </c:dLbls>
        <c:marker val="1"/>
        <c:smooth val="0"/>
        <c:axId val="180435968"/>
        <c:axId val="180445952"/>
      </c:lineChart>
      <c:catAx>
        <c:axId val="180435968"/>
        <c:scaling>
          <c:orientation val="minMax"/>
        </c:scaling>
        <c:delete val="0"/>
        <c:axPos val="b"/>
        <c:majorTickMark val="out"/>
        <c:minorTickMark val="none"/>
        <c:tickLblPos val="nextTo"/>
        <c:crossAx val="180445952"/>
        <c:crosses val="autoZero"/>
        <c:auto val="1"/>
        <c:lblAlgn val="ctr"/>
        <c:lblOffset val="100"/>
        <c:noMultiLvlLbl val="0"/>
      </c:catAx>
      <c:valAx>
        <c:axId val="180445952"/>
        <c:scaling>
          <c:orientation val="minMax"/>
        </c:scaling>
        <c:delete val="0"/>
        <c:axPos val="l"/>
        <c:majorGridlines/>
        <c:numFmt formatCode="General" sourceLinked="1"/>
        <c:majorTickMark val="out"/>
        <c:minorTickMark val="none"/>
        <c:tickLblPos val="nextTo"/>
        <c:crossAx val="180435968"/>
        <c:crosses val="autoZero"/>
        <c:crossBetween val="between"/>
      </c:valAx>
    </c:plotArea>
    <c:legend>
      <c:legendPos val="r"/>
      <c:layout>
        <c:manualLayout>
          <c:xMode val="edge"/>
          <c:yMode val="edge"/>
          <c:x val="0.77851049092975999"/>
          <c:y val="6.9868621341532114E-2"/>
          <c:w val="0.19131476456744689"/>
          <c:h val="0.67336119812658102"/>
        </c:manualLayout>
      </c:layout>
      <c:overlay val="0"/>
    </c:legend>
    <c:plotVisOnly val="1"/>
    <c:dispBlanksAs val="gap"/>
    <c:showDLblsOverMax val="0"/>
  </c:chart>
  <c:externalData r:id="rId1">
    <c:autoUpdate val="0"/>
  </c:externalData>
  <c:userShapes r:id="rId2"/>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spPr>
            <a:solidFill>
              <a:schemeClr val="tx2">
                <a:lumMod val="25000"/>
                <a:lumOff val="75000"/>
              </a:schemeClr>
            </a:solidFill>
          </c:spPr>
          <c:invertIfNegative val="0"/>
          <c:cat>
            <c:strRef>
              <c:f>Sheet1!$AJ$59:$AJ$66</c:f>
              <c:strCache>
                <c:ptCount val="8"/>
                <c:pt idx="0">
                  <c:v>Q4 2015</c:v>
                </c:pt>
                <c:pt idx="1">
                  <c:v>Q1 2016</c:v>
                </c:pt>
                <c:pt idx="2">
                  <c:v>Q2 2016</c:v>
                </c:pt>
                <c:pt idx="3">
                  <c:v>Q3 2016</c:v>
                </c:pt>
                <c:pt idx="4">
                  <c:v>Q4 2016</c:v>
                </c:pt>
                <c:pt idx="5">
                  <c:v>Q1 2017</c:v>
                </c:pt>
                <c:pt idx="6">
                  <c:v>Q2 2017</c:v>
                </c:pt>
                <c:pt idx="7">
                  <c:v>Q3 2017</c:v>
                </c:pt>
              </c:strCache>
            </c:strRef>
          </c:cat>
          <c:val>
            <c:numRef>
              <c:f>Sheet1!$AK$59:$AK$66</c:f>
              <c:numCache>
                <c:formatCode>General</c:formatCode>
                <c:ptCount val="8"/>
                <c:pt idx="0">
                  <c:v>49</c:v>
                </c:pt>
                <c:pt idx="1">
                  <c:v>67</c:v>
                </c:pt>
                <c:pt idx="2">
                  <c:v>51</c:v>
                </c:pt>
                <c:pt idx="3">
                  <c:v>73</c:v>
                </c:pt>
                <c:pt idx="4">
                  <c:v>43</c:v>
                </c:pt>
                <c:pt idx="5">
                  <c:v>32</c:v>
                </c:pt>
                <c:pt idx="6">
                  <c:v>58</c:v>
                </c:pt>
                <c:pt idx="7">
                  <c:v>32</c:v>
                </c:pt>
              </c:numCache>
            </c:numRef>
          </c:val>
        </c:ser>
        <c:ser>
          <c:idx val="1"/>
          <c:order val="1"/>
          <c:invertIfNegative val="0"/>
          <c:cat>
            <c:strRef>
              <c:f>Sheet1!$AJ$59:$AJ$66</c:f>
              <c:strCache>
                <c:ptCount val="8"/>
                <c:pt idx="0">
                  <c:v>Q4 2015</c:v>
                </c:pt>
                <c:pt idx="1">
                  <c:v>Q1 2016</c:v>
                </c:pt>
                <c:pt idx="2">
                  <c:v>Q2 2016</c:v>
                </c:pt>
                <c:pt idx="3">
                  <c:v>Q3 2016</c:v>
                </c:pt>
                <c:pt idx="4">
                  <c:v>Q4 2016</c:v>
                </c:pt>
                <c:pt idx="5">
                  <c:v>Q1 2017</c:v>
                </c:pt>
                <c:pt idx="6">
                  <c:v>Q2 2017</c:v>
                </c:pt>
                <c:pt idx="7">
                  <c:v>Q3 2017</c:v>
                </c:pt>
              </c:strCache>
            </c:strRef>
          </c:cat>
          <c:val>
            <c:numRef>
              <c:f>Sheet1!$AL$59:$AL$66</c:f>
              <c:numCache>
                <c:formatCode>General</c:formatCode>
                <c:ptCount val="8"/>
                <c:pt idx="0">
                  <c:v>105</c:v>
                </c:pt>
                <c:pt idx="1">
                  <c:v>102</c:v>
                </c:pt>
                <c:pt idx="2">
                  <c:v>131</c:v>
                </c:pt>
                <c:pt idx="3">
                  <c:v>147</c:v>
                </c:pt>
                <c:pt idx="4">
                  <c:v>82</c:v>
                </c:pt>
                <c:pt idx="5">
                  <c:v>116</c:v>
                </c:pt>
                <c:pt idx="6">
                  <c:v>102</c:v>
                </c:pt>
                <c:pt idx="7">
                  <c:v>184</c:v>
                </c:pt>
              </c:numCache>
            </c:numRef>
          </c:val>
        </c:ser>
        <c:dLbls>
          <c:showLegendKey val="0"/>
          <c:showVal val="0"/>
          <c:showCatName val="0"/>
          <c:showSerName val="0"/>
          <c:showPercent val="0"/>
          <c:showBubbleSize val="0"/>
        </c:dLbls>
        <c:gapWidth val="150"/>
        <c:overlap val="100"/>
        <c:axId val="180462720"/>
        <c:axId val="180464256"/>
      </c:barChart>
      <c:catAx>
        <c:axId val="180462720"/>
        <c:scaling>
          <c:orientation val="minMax"/>
        </c:scaling>
        <c:delete val="0"/>
        <c:axPos val="b"/>
        <c:majorTickMark val="out"/>
        <c:minorTickMark val="none"/>
        <c:tickLblPos val="nextTo"/>
        <c:crossAx val="180464256"/>
        <c:crosses val="autoZero"/>
        <c:auto val="1"/>
        <c:lblAlgn val="ctr"/>
        <c:lblOffset val="100"/>
        <c:noMultiLvlLbl val="0"/>
      </c:catAx>
      <c:valAx>
        <c:axId val="180464256"/>
        <c:scaling>
          <c:orientation val="minMax"/>
        </c:scaling>
        <c:delete val="0"/>
        <c:axPos val="l"/>
        <c:majorGridlines/>
        <c:numFmt formatCode="0%" sourceLinked="1"/>
        <c:majorTickMark val="out"/>
        <c:minorTickMark val="none"/>
        <c:tickLblPos val="nextTo"/>
        <c:crossAx val="180462720"/>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Sheet1!$AE$10</c:f>
              <c:strCache>
                <c:ptCount val="1"/>
                <c:pt idx="0">
                  <c:v>Referred for assessment within 1 year of predicted date of reaching ESRF</c:v>
                </c:pt>
              </c:strCache>
            </c:strRef>
          </c:tx>
          <c:invertIfNegative val="0"/>
          <c:cat>
            <c:strRef>
              <c:f>Sheet1!$AD$11:$AD$16</c:f>
              <c:strCache>
                <c:ptCount val="6"/>
                <c:pt idx="0">
                  <c:v>Q4 2015</c:v>
                </c:pt>
                <c:pt idx="1">
                  <c:v>Q1 2016</c:v>
                </c:pt>
                <c:pt idx="2">
                  <c:v>Q2 2016</c:v>
                </c:pt>
                <c:pt idx="3">
                  <c:v>Q3 2016</c:v>
                </c:pt>
                <c:pt idx="4">
                  <c:v>Q4 2016</c:v>
                </c:pt>
                <c:pt idx="5">
                  <c:v>Q1 2017</c:v>
                </c:pt>
              </c:strCache>
            </c:strRef>
          </c:cat>
          <c:val>
            <c:numRef>
              <c:f>Sheet1!$AE$11:$AE$16</c:f>
              <c:numCache>
                <c:formatCode>General</c:formatCode>
                <c:ptCount val="6"/>
                <c:pt idx="0">
                  <c:v>2</c:v>
                </c:pt>
                <c:pt idx="1">
                  <c:v>0</c:v>
                </c:pt>
                <c:pt idx="2">
                  <c:v>1</c:v>
                </c:pt>
                <c:pt idx="3">
                  <c:v>3</c:v>
                </c:pt>
                <c:pt idx="4">
                  <c:v>2</c:v>
                </c:pt>
                <c:pt idx="5">
                  <c:v>2</c:v>
                </c:pt>
              </c:numCache>
            </c:numRef>
          </c:val>
        </c:ser>
        <c:ser>
          <c:idx val="1"/>
          <c:order val="1"/>
          <c:tx>
            <c:strRef>
              <c:f>Sheet1!$AF$10</c:f>
              <c:strCache>
                <c:ptCount val="1"/>
                <c:pt idx="0">
                  <c:v>Referred for Assessment when eGFR &lt; 15</c:v>
                </c:pt>
              </c:strCache>
            </c:strRef>
          </c:tx>
          <c:invertIfNegative val="0"/>
          <c:cat>
            <c:strRef>
              <c:f>Sheet1!$AD$11:$AD$16</c:f>
              <c:strCache>
                <c:ptCount val="6"/>
                <c:pt idx="0">
                  <c:v>Q4 2015</c:v>
                </c:pt>
                <c:pt idx="1">
                  <c:v>Q1 2016</c:v>
                </c:pt>
                <c:pt idx="2">
                  <c:v>Q2 2016</c:v>
                </c:pt>
                <c:pt idx="3">
                  <c:v>Q3 2016</c:v>
                </c:pt>
                <c:pt idx="4">
                  <c:v>Q4 2016</c:v>
                </c:pt>
                <c:pt idx="5">
                  <c:v>Q1 2017</c:v>
                </c:pt>
              </c:strCache>
            </c:strRef>
          </c:cat>
          <c:val>
            <c:numRef>
              <c:f>Sheet1!$AF$11:$AF$16</c:f>
              <c:numCache>
                <c:formatCode>General</c:formatCode>
                <c:ptCount val="6"/>
                <c:pt idx="0">
                  <c:v>15</c:v>
                </c:pt>
                <c:pt idx="1">
                  <c:v>3</c:v>
                </c:pt>
                <c:pt idx="2">
                  <c:v>4</c:v>
                </c:pt>
                <c:pt idx="3">
                  <c:v>12</c:v>
                </c:pt>
                <c:pt idx="4">
                  <c:v>2</c:v>
                </c:pt>
                <c:pt idx="5">
                  <c:v>3</c:v>
                </c:pt>
              </c:numCache>
            </c:numRef>
          </c:val>
        </c:ser>
        <c:ser>
          <c:idx val="2"/>
          <c:order val="2"/>
          <c:tx>
            <c:strRef>
              <c:f>Sheet1!$AG$10</c:f>
              <c:strCache>
                <c:ptCount val="1"/>
                <c:pt idx="0">
                  <c:v>Patient DNA on at least 3 separate assessment Appointments</c:v>
                </c:pt>
              </c:strCache>
            </c:strRef>
          </c:tx>
          <c:invertIfNegative val="0"/>
          <c:cat>
            <c:strRef>
              <c:f>Sheet1!$AD$11:$AD$16</c:f>
              <c:strCache>
                <c:ptCount val="6"/>
                <c:pt idx="0">
                  <c:v>Q4 2015</c:v>
                </c:pt>
                <c:pt idx="1">
                  <c:v>Q1 2016</c:v>
                </c:pt>
                <c:pt idx="2">
                  <c:v>Q2 2016</c:v>
                </c:pt>
                <c:pt idx="3">
                  <c:v>Q3 2016</c:v>
                </c:pt>
                <c:pt idx="4">
                  <c:v>Q4 2016</c:v>
                </c:pt>
                <c:pt idx="5">
                  <c:v>Q1 2017</c:v>
                </c:pt>
              </c:strCache>
            </c:strRef>
          </c:cat>
          <c:val>
            <c:numRef>
              <c:f>Sheet1!$AG$11:$AG$16</c:f>
              <c:numCache>
                <c:formatCode>General</c:formatCode>
                <c:ptCount val="6"/>
                <c:pt idx="0">
                  <c:v>4</c:v>
                </c:pt>
                <c:pt idx="1">
                  <c:v>4</c:v>
                </c:pt>
                <c:pt idx="2">
                  <c:v>3</c:v>
                </c:pt>
                <c:pt idx="3">
                  <c:v>2</c:v>
                </c:pt>
                <c:pt idx="4">
                  <c:v>4</c:v>
                </c:pt>
                <c:pt idx="5">
                  <c:v>0</c:v>
                </c:pt>
              </c:numCache>
            </c:numRef>
          </c:val>
        </c:ser>
        <c:ser>
          <c:idx val="3"/>
          <c:order val="3"/>
          <c:tx>
            <c:strRef>
              <c:f>Sheet1!$AH$10</c:f>
              <c:strCache>
                <c:ptCount val="1"/>
                <c:pt idx="0">
                  <c:v>Medically Complex</c:v>
                </c:pt>
              </c:strCache>
            </c:strRef>
          </c:tx>
          <c:invertIfNegative val="0"/>
          <c:cat>
            <c:strRef>
              <c:f>Sheet1!$AD$11:$AD$16</c:f>
              <c:strCache>
                <c:ptCount val="6"/>
                <c:pt idx="0">
                  <c:v>Q4 2015</c:v>
                </c:pt>
                <c:pt idx="1">
                  <c:v>Q1 2016</c:v>
                </c:pt>
                <c:pt idx="2">
                  <c:v>Q2 2016</c:v>
                </c:pt>
                <c:pt idx="3">
                  <c:v>Q3 2016</c:v>
                </c:pt>
                <c:pt idx="4">
                  <c:v>Q4 2016</c:v>
                </c:pt>
                <c:pt idx="5">
                  <c:v>Q1 2017</c:v>
                </c:pt>
              </c:strCache>
            </c:strRef>
          </c:cat>
          <c:val>
            <c:numRef>
              <c:f>Sheet1!$AH$11:$AH$16</c:f>
              <c:numCache>
                <c:formatCode>General</c:formatCode>
                <c:ptCount val="6"/>
                <c:pt idx="0">
                  <c:v>10</c:v>
                </c:pt>
                <c:pt idx="1">
                  <c:v>17</c:v>
                </c:pt>
                <c:pt idx="2">
                  <c:v>16</c:v>
                </c:pt>
                <c:pt idx="3">
                  <c:v>24</c:v>
                </c:pt>
                <c:pt idx="4">
                  <c:v>12</c:v>
                </c:pt>
                <c:pt idx="5">
                  <c:v>10</c:v>
                </c:pt>
              </c:numCache>
            </c:numRef>
          </c:val>
        </c:ser>
        <c:ser>
          <c:idx val="4"/>
          <c:order val="4"/>
          <c:tx>
            <c:strRef>
              <c:f>Sheet1!$AI$10</c:f>
              <c:strCache>
                <c:ptCount val="1"/>
                <c:pt idx="0">
                  <c:v>Delays in system</c:v>
                </c:pt>
              </c:strCache>
            </c:strRef>
          </c:tx>
          <c:invertIfNegative val="0"/>
          <c:cat>
            <c:strRef>
              <c:f>Sheet1!$AD$11:$AD$16</c:f>
              <c:strCache>
                <c:ptCount val="6"/>
                <c:pt idx="0">
                  <c:v>Q4 2015</c:v>
                </c:pt>
                <c:pt idx="1">
                  <c:v>Q1 2016</c:v>
                </c:pt>
                <c:pt idx="2">
                  <c:v>Q2 2016</c:v>
                </c:pt>
                <c:pt idx="3">
                  <c:v>Q3 2016</c:v>
                </c:pt>
                <c:pt idx="4">
                  <c:v>Q4 2016</c:v>
                </c:pt>
                <c:pt idx="5">
                  <c:v>Q1 2017</c:v>
                </c:pt>
              </c:strCache>
            </c:strRef>
          </c:cat>
          <c:val>
            <c:numRef>
              <c:f>Sheet1!$AI$11:$AI$16</c:f>
              <c:numCache>
                <c:formatCode>General</c:formatCode>
                <c:ptCount val="6"/>
                <c:pt idx="0">
                  <c:v>1</c:v>
                </c:pt>
                <c:pt idx="1">
                  <c:v>8</c:v>
                </c:pt>
                <c:pt idx="2">
                  <c:v>6</c:v>
                </c:pt>
                <c:pt idx="3">
                  <c:v>4</c:v>
                </c:pt>
                <c:pt idx="4">
                  <c:v>6</c:v>
                </c:pt>
                <c:pt idx="5">
                  <c:v>6</c:v>
                </c:pt>
              </c:numCache>
            </c:numRef>
          </c:val>
        </c:ser>
        <c:ser>
          <c:idx val="5"/>
          <c:order val="5"/>
          <c:tx>
            <c:strRef>
              <c:f>Sheet1!$AJ$10</c:f>
              <c:strCache>
                <c:ptCount val="1"/>
                <c:pt idx="0">
                  <c:v>Missing</c:v>
                </c:pt>
              </c:strCache>
            </c:strRef>
          </c:tx>
          <c:invertIfNegative val="0"/>
          <c:cat>
            <c:strRef>
              <c:f>Sheet1!$AD$11:$AD$16</c:f>
              <c:strCache>
                <c:ptCount val="6"/>
                <c:pt idx="0">
                  <c:v>Q4 2015</c:v>
                </c:pt>
                <c:pt idx="1">
                  <c:v>Q1 2016</c:v>
                </c:pt>
                <c:pt idx="2">
                  <c:v>Q2 2016</c:v>
                </c:pt>
                <c:pt idx="3">
                  <c:v>Q3 2016</c:v>
                </c:pt>
                <c:pt idx="4">
                  <c:v>Q4 2016</c:v>
                </c:pt>
                <c:pt idx="5">
                  <c:v>Q1 2017</c:v>
                </c:pt>
              </c:strCache>
            </c:strRef>
          </c:cat>
          <c:val>
            <c:numRef>
              <c:f>Sheet1!$AJ$11:$AJ$16</c:f>
              <c:numCache>
                <c:formatCode>General</c:formatCode>
                <c:ptCount val="6"/>
                <c:pt idx="0">
                  <c:v>7</c:v>
                </c:pt>
                <c:pt idx="1">
                  <c:v>14</c:v>
                </c:pt>
                <c:pt idx="2">
                  <c:v>0</c:v>
                </c:pt>
                <c:pt idx="3">
                  <c:v>0</c:v>
                </c:pt>
                <c:pt idx="4">
                  <c:v>1</c:v>
                </c:pt>
                <c:pt idx="5">
                  <c:v>1</c:v>
                </c:pt>
              </c:numCache>
            </c:numRef>
          </c:val>
        </c:ser>
        <c:ser>
          <c:idx val="6"/>
          <c:order val="6"/>
          <c:tx>
            <c:strRef>
              <c:f>Sheet1!$AK$10</c:f>
              <c:strCache>
                <c:ptCount val="1"/>
                <c:pt idx="0">
                  <c:v>Invalid category</c:v>
                </c:pt>
              </c:strCache>
            </c:strRef>
          </c:tx>
          <c:invertIfNegative val="0"/>
          <c:cat>
            <c:strRef>
              <c:f>Sheet1!$AD$11:$AD$16</c:f>
              <c:strCache>
                <c:ptCount val="6"/>
                <c:pt idx="0">
                  <c:v>Q4 2015</c:v>
                </c:pt>
                <c:pt idx="1">
                  <c:v>Q1 2016</c:v>
                </c:pt>
                <c:pt idx="2">
                  <c:v>Q2 2016</c:v>
                </c:pt>
                <c:pt idx="3">
                  <c:v>Q3 2016</c:v>
                </c:pt>
                <c:pt idx="4">
                  <c:v>Q4 2016</c:v>
                </c:pt>
                <c:pt idx="5">
                  <c:v>Q1 2017</c:v>
                </c:pt>
              </c:strCache>
            </c:strRef>
          </c:cat>
          <c:val>
            <c:numRef>
              <c:f>Sheet1!$AK$11:$AK$16</c:f>
              <c:numCache>
                <c:formatCode>General</c:formatCode>
                <c:ptCount val="6"/>
                <c:pt idx="0">
                  <c:v>0</c:v>
                </c:pt>
                <c:pt idx="1">
                  <c:v>0</c:v>
                </c:pt>
                <c:pt idx="2">
                  <c:v>0</c:v>
                </c:pt>
                <c:pt idx="3">
                  <c:v>4</c:v>
                </c:pt>
                <c:pt idx="4">
                  <c:v>0</c:v>
                </c:pt>
                <c:pt idx="5">
                  <c:v>1</c:v>
                </c:pt>
              </c:numCache>
            </c:numRef>
          </c:val>
        </c:ser>
        <c:dLbls>
          <c:showLegendKey val="0"/>
          <c:showVal val="0"/>
          <c:showCatName val="0"/>
          <c:showSerName val="0"/>
          <c:showPercent val="0"/>
          <c:showBubbleSize val="0"/>
        </c:dLbls>
        <c:gapWidth val="150"/>
        <c:overlap val="100"/>
        <c:axId val="258469888"/>
        <c:axId val="258471424"/>
      </c:barChart>
      <c:catAx>
        <c:axId val="258469888"/>
        <c:scaling>
          <c:orientation val="minMax"/>
        </c:scaling>
        <c:delete val="0"/>
        <c:axPos val="b"/>
        <c:majorTickMark val="out"/>
        <c:minorTickMark val="none"/>
        <c:tickLblPos val="nextTo"/>
        <c:crossAx val="258471424"/>
        <c:crosses val="autoZero"/>
        <c:auto val="1"/>
        <c:lblAlgn val="ctr"/>
        <c:lblOffset val="100"/>
        <c:noMultiLvlLbl val="0"/>
      </c:catAx>
      <c:valAx>
        <c:axId val="258471424"/>
        <c:scaling>
          <c:orientation val="minMax"/>
        </c:scaling>
        <c:delete val="0"/>
        <c:axPos val="l"/>
        <c:majorGridlines/>
        <c:numFmt formatCode="General" sourceLinked="1"/>
        <c:majorTickMark val="out"/>
        <c:minorTickMark val="none"/>
        <c:tickLblPos val="nextTo"/>
        <c:crossAx val="258469888"/>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75" b="1" i="0" u="none" strike="noStrike" baseline="0">
                <a:solidFill>
                  <a:srgbClr val="000000"/>
                </a:solidFill>
                <a:latin typeface="Arial"/>
                <a:ea typeface="Arial"/>
                <a:cs typeface="Arial"/>
              </a:defRPr>
            </a:pPr>
            <a:r>
              <a:rPr lang="en-GB" dirty="0"/>
              <a:t>Living donor kidney transplant rates for </a:t>
            </a:r>
            <a:r>
              <a:rPr lang="en-GB" dirty="0" smtClean="0"/>
              <a:t>Europe, Australia </a:t>
            </a:r>
            <a:r>
              <a:rPr lang="en-GB" dirty="0"/>
              <a:t>and the USA, </a:t>
            </a:r>
            <a:r>
              <a:rPr lang="en-GB" dirty="0" smtClean="0"/>
              <a:t>2016</a:t>
            </a:r>
            <a:endParaRPr lang="en-GB" dirty="0"/>
          </a:p>
        </c:rich>
      </c:tx>
      <c:layout>
        <c:manualLayout>
          <c:xMode val="edge"/>
          <c:yMode val="edge"/>
          <c:x val="0.12409507999775111"/>
          <c:y val="6.1017018034036065E-2"/>
        </c:manualLayout>
      </c:layout>
      <c:overlay val="0"/>
      <c:spPr>
        <a:noFill/>
        <a:ln w="21680">
          <a:noFill/>
        </a:ln>
      </c:spPr>
    </c:title>
    <c:autoTitleDeleted val="0"/>
    <c:plotArea>
      <c:layout>
        <c:manualLayout>
          <c:layoutTarget val="inner"/>
          <c:xMode val="edge"/>
          <c:yMode val="edge"/>
          <c:x val="0.1282316442605998"/>
          <c:y val="0.17627118644067796"/>
          <c:w val="0.86659772492244058"/>
          <c:h val="0.55254237288135588"/>
        </c:manualLayout>
      </c:layout>
      <c:barChart>
        <c:barDir val="col"/>
        <c:grouping val="clustered"/>
        <c:varyColors val="0"/>
        <c:ser>
          <c:idx val="9"/>
          <c:order val="0"/>
          <c:tx>
            <c:strRef>
              <c:f>Sheet1!$B$1</c:f>
              <c:strCache>
                <c:ptCount val="1"/>
                <c:pt idx="0">
                  <c:v>Transplants pmp</c:v>
                </c:pt>
              </c:strCache>
            </c:strRef>
          </c:tx>
          <c:spPr>
            <a:solidFill>
              <a:srgbClr val="0066CC"/>
            </a:solidFill>
            <a:ln w="10840">
              <a:solidFill>
                <a:srgbClr val="000000"/>
              </a:solidFill>
              <a:prstDash val="solid"/>
            </a:ln>
          </c:spPr>
          <c:invertIfNegative val="0"/>
          <c:dPt>
            <c:idx val="2"/>
            <c:invertIfNegative val="0"/>
            <c:bubble3D val="0"/>
          </c:dPt>
          <c:dPt>
            <c:idx val="3"/>
            <c:invertIfNegative val="0"/>
            <c:bubble3D val="0"/>
            <c:spPr>
              <a:solidFill>
                <a:srgbClr val="FF0000"/>
              </a:solidFill>
              <a:ln w="10840">
                <a:solidFill>
                  <a:srgbClr val="000000"/>
                </a:solidFill>
                <a:prstDash val="solid"/>
              </a:ln>
            </c:spPr>
          </c:dPt>
          <c:dLbls>
            <c:spPr>
              <a:noFill/>
              <a:ln w="21680">
                <a:noFill/>
              </a:ln>
            </c:spPr>
            <c:txPr>
              <a:bodyPr/>
              <a:lstStyle/>
              <a:p>
                <a:pPr>
                  <a:defRPr sz="1005"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Sheet1!$A$2:$A$20</c:f>
              <c:strCache>
                <c:ptCount val="19"/>
                <c:pt idx="0">
                  <c:v>The Netherlands</c:v>
                </c:pt>
                <c:pt idx="1">
                  <c:v>Denmark</c:v>
                </c:pt>
                <c:pt idx="2">
                  <c:v>USA</c:v>
                </c:pt>
                <c:pt idx="3">
                  <c:v>UK</c:v>
                </c:pt>
                <c:pt idx="4">
                  <c:v>Switzerland</c:v>
                </c:pt>
                <c:pt idx="5">
                  <c:v>Sweden</c:v>
                </c:pt>
                <c:pt idx="6">
                  <c:v>Australia</c:v>
                </c:pt>
                <c:pt idx="7">
                  <c:v>Norway</c:v>
                </c:pt>
                <c:pt idx="8">
                  <c:v>France</c:v>
                </c:pt>
                <c:pt idx="9">
                  <c:v>Spain</c:v>
                </c:pt>
                <c:pt idx="10">
                  <c:v>Germany</c:v>
                </c:pt>
                <c:pt idx="11">
                  <c:v>Portugal</c:v>
                </c:pt>
                <c:pt idx="12">
                  <c:v>Latvia</c:v>
                </c:pt>
                <c:pt idx="13">
                  <c:v>Italy</c:v>
                </c:pt>
                <c:pt idx="14">
                  <c:v>Greece</c:v>
                </c:pt>
                <c:pt idx="15">
                  <c:v>Finland</c:v>
                </c:pt>
                <c:pt idx="16">
                  <c:v>Hungary</c:v>
                </c:pt>
                <c:pt idx="17">
                  <c:v>Slovakia</c:v>
                </c:pt>
                <c:pt idx="18">
                  <c:v>Croatia</c:v>
                </c:pt>
              </c:strCache>
            </c:strRef>
          </c:cat>
          <c:val>
            <c:numRef>
              <c:f>Sheet1!$B$2:$B$20</c:f>
              <c:numCache>
                <c:formatCode>General</c:formatCode>
                <c:ptCount val="19"/>
                <c:pt idx="0">
                  <c:v>33.200000000000003</c:v>
                </c:pt>
                <c:pt idx="1">
                  <c:v>19.100000000000001</c:v>
                </c:pt>
                <c:pt idx="2">
                  <c:v>17.399999999999999</c:v>
                </c:pt>
                <c:pt idx="3">
                  <c:v>15.6</c:v>
                </c:pt>
                <c:pt idx="4">
                  <c:v>14.3</c:v>
                </c:pt>
                <c:pt idx="5">
                  <c:v>13.6</c:v>
                </c:pt>
                <c:pt idx="6">
                  <c:v>10.9</c:v>
                </c:pt>
                <c:pt idx="7">
                  <c:v>8.9</c:v>
                </c:pt>
                <c:pt idx="8">
                  <c:v>8.9</c:v>
                </c:pt>
                <c:pt idx="9">
                  <c:v>7.4</c:v>
                </c:pt>
                <c:pt idx="10">
                  <c:v>7.4</c:v>
                </c:pt>
                <c:pt idx="11">
                  <c:v>6.3</c:v>
                </c:pt>
                <c:pt idx="12">
                  <c:v>5</c:v>
                </c:pt>
                <c:pt idx="13">
                  <c:v>4.7</c:v>
                </c:pt>
                <c:pt idx="14">
                  <c:v>4.5</c:v>
                </c:pt>
                <c:pt idx="15">
                  <c:v>4</c:v>
                </c:pt>
                <c:pt idx="16">
                  <c:v>3.5</c:v>
                </c:pt>
                <c:pt idx="17">
                  <c:v>3.5</c:v>
                </c:pt>
                <c:pt idx="18">
                  <c:v>1.7</c:v>
                </c:pt>
              </c:numCache>
            </c:numRef>
          </c:val>
        </c:ser>
        <c:ser>
          <c:idx val="0"/>
          <c:order val="1"/>
          <c:tx>
            <c:strRef>
              <c:f>Sheet1!$C$1</c:f>
              <c:strCache>
                <c:ptCount val="1"/>
              </c:strCache>
            </c:strRef>
          </c:tx>
          <c:spPr>
            <a:solidFill>
              <a:schemeClr val="accent1"/>
            </a:solidFill>
            <a:ln w="10840">
              <a:solidFill>
                <a:srgbClr val="000000"/>
              </a:solidFill>
              <a:prstDash val="solid"/>
            </a:ln>
          </c:spPr>
          <c:invertIfNegative val="0"/>
          <c:dLbls>
            <c:spPr>
              <a:noFill/>
              <a:ln w="21680">
                <a:noFill/>
              </a:ln>
            </c:spPr>
            <c:txPr>
              <a:bodyPr/>
              <a:lstStyle/>
              <a:p>
                <a:pPr>
                  <a:defRPr sz="130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Ref>
              <c:f>Sheet1!$A$2:$A$20</c:f>
              <c:strCache>
                <c:ptCount val="19"/>
                <c:pt idx="0">
                  <c:v>The Netherlands</c:v>
                </c:pt>
                <c:pt idx="1">
                  <c:v>Denmark</c:v>
                </c:pt>
                <c:pt idx="2">
                  <c:v>USA</c:v>
                </c:pt>
                <c:pt idx="3">
                  <c:v>UK</c:v>
                </c:pt>
                <c:pt idx="4">
                  <c:v>Switzerland</c:v>
                </c:pt>
                <c:pt idx="5">
                  <c:v>Sweden</c:v>
                </c:pt>
                <c:pt idx="6">
                  <c:v>Australia</c:v>
                </c:pt>
                <c:pt idx="7">
                  <c:v>Norway</c:v>
                </c:pt>
                <c:pt idx="8">
                  <c:v>France</c:v>
                </c:pt>
                <c:pt idx="9">
                  <c:v>Spain</c:v>
                </c:pt>
                <c:pt idx="10">
                  <c:v>Germany</c:v>
                </c:pt>
                <c:pt idx="11">
                  <c:v>Portugal</c:v>
                </c:pt>
                <c:pt idx="12">
                  <c:v>Latvia</c:v>
                </c:pt>
                <c:pt idx="13">
                  <c:v>Italy</c:v>
                </c:pt>
                <c:pt idx="14">
                  <c:v>Greece</c:v>
                </c:pt>
                <c:pt idx="15">
                  <c:v>Finland</c:v>
                </c:pt>
                <c:pt idx="16">
                  <c:v>Hungary</c:v>
                </c:pt>
                <c:pt idx="17">
                  <c:v>Slovakia</c:v>
                </c:pt>
                <c:pt idx="18">
                  <c:v>Croatia</c:v>
                </c:pt>
              </c:strCache>
            </c:strRef>
          </c:cat>
          <c:val>
            <c:numRef>
              <c:f>Sheet1!$C$2:$C$20</c:f>
              <c:numCache>
                <c:formatCode>General</c:formatCode>
                <c:ptCount val="19"/>
              </c:numCache>
            </c:numRef>
          </c:val>
        </c:ser>
        <c:dLbls>
          <c:showLegendKey val="0"/>
          <c:showVal val="0"/>
          <c:showCatName val="0"/>
          <c:showSerName val="0"/>
          <c:showPercent val="0"/>
          <c:showBubbleSize val="0"/>
        </c:dLbls>
        <c:gapWidth val="60"/>
        <c:axId val="55484416"/>
        <c:axId val="55486336"/>
      </c:barChart>
      <c:catAx>
        <c:axId val="55484416"/>
        <c:scaling>
          <c:orientation val="minMax"/>
        </c:scaling>
        <c:delete val="0"/>
        <c:axPos val="b"/>
        <c:title>
          <c:tx>
            <c:rich>
              <a:bodyPr/>
              <a:lstStyle/>
              <a:p>
                <a:pPr>
                  <a:defRPr sz="1365" b="0" i="0" u="none" strike="noStrike" baseline="0">
                    <a:solidFill>
                      <a:srgbClr val="000000"/>
                    </a:solidFill>
                    <a:latin typeface="Arial"/>
                    <a:ea typeface="Arial"/>
                    <a:cs typeface="Arial"/>
                  </a:defRPr>
                </a:pPr>
                <a:r>
                  <a:rPr lang="en-GB"/>
                  <a:t>Country</a:t>
                </a:r>
              </a:p>
            </c:rich>
          </c:tx>
          <c:layout>
            <c:manualLayout>
              <c:xMode val="edge"/>
              <c:yMode val="edge"/>
              <c:x val="0.49844881002050617"/>
              <c:y val="0.8796609939886546"/>
            </c:manualLayout>
          </c:layout>
          <c:overlay val="0"/>
          <c:spPr>
            <a:noFill/>
            <a:ln w="21680">
              <a:noFill/>
            </a:ln>
          </c:spPr>
        </c:title>
        <c:numFmt formatCode="General" sourceLinked="1"/>
        <c:majorTickMark val="out"/>
        <c:minorTickMark val="none"/>
        <c:tickLblPos val="nextTo"/>
        <c:spPr>
          <a:ln w="2710">
            <a:solidFill>
              <a:schemeClr val="tx1"/>
            </a:solidFill>
            <a:prstDash val="solid"/>
          </a:ln>
        </c:spPr>
        <c:txPr>
          <a:bodyPr rot="-2700000" vert="horz"/>
          <a:lstStyle/>
          <a:p>
            <a:pPr>
              <a:defRPr sz="1025" b="0" i="0" u="none" strike="noStrike" baseline="0">
                <a:solidFill>
                  <a:srgbClr val="000000"/>
                </a:solidFill>
                <a:latin typeface="Arial"/>
                <a:ea typeface="Arial"/>
                <a:cs typeface="Arial"/>
              </a:defRPr>
            </a:pPr>
            <a:endParaRPr lang="en-US"/>
          </a:p>
        </c:txPr>
        <c:crossAx val="55486336"/>
        <c:crosses val="autoZero"/>
        <c:auto val="0"/>
        <c:lblAlgn val="ctr"/>
        <c:lblOffset val="100"/>
        <c:tickLblSkip val="1"/>
        <c:tickMarkSkip val="1"/>
        <c:noMultiLvlLbl val="0"/>
      </c:catAx>
      <c:valAx>
        <c:axId val="55486336"/>
        <c:scaling>
          <c:orientation val="minMax"/>
          <c:max val="35"/>
          <c:min val="0"/>
        </c:scaling>
        <c:delete val="0"/>
        <c:axPos val="l"/>
        <c:title>
          <c:tx>
            <c:rich>
              <a:bodyPr/>
              <a:lstStyle/>
              <a:p>
                <a:pPr>
                  <a:defRPr sz="1535" b="1" i="0" u="none" strike="noStrike" baseline="0">
                    <a:solidFill>
                      <a:srgbClr val="000000"/>
                    </a:solidFill>
                    <a:latin typeface="Arial"/>
                    <a:ea typeface="Arial"/>
                    <a:cs typeface="Arial"/>
                  </a:defRPr>
                </a:pPr>
                <a:r>
                  <a:rPr lang="en-GB"/>
                  <a:t>Transplants pmp        </a:t>
                </a:r>
              </a:p>
            </c:rich>
          </c:tx>
          <c:layout>
            <c:manualLayout>
              <c:xMode val="edge"/>
              <c:yMode val="edge"/>
              <c:x val="2.0682533059917679E-3"/>
              <c:y val="0.28644060621454581"/>
            </c:manualLayout>
          </c:layout>
          <c:overlay val="0"/>
          <c:spPr>
            <a:noFill/>
            <a:ln w="21680">
              <a:noFill/>
            </a:ln>
          </c:spPr>
        </c:title>
        <c:numFmt formatCode="General" sourceLinked="1"/>
        <c:majorTickMark val="out"/>
        <c:minorTickMark val="none"/>
        <c:tickLblPos val="nextTo"/>
        <c:spPr>
          <a:ln w="2710">
            <a:solidFill>
              <a:schemeClr val="tx1"/>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55484416"/>
        <c:crosses val="autoZero"/>
        <c:crossBetween val="between"/>
        <c:majorUnit val="5"/>
      </c:valAx>
      <c:spPr>
        <a:noFill/>
        <a:ln w="25400">
          <a:noFill/>
        </a:ln>
      </c:spPr>
    </c:plotArea>
    <c:plotVisOnly val="1"/>
    <c:dispBlanksAs val="gap"/>
    <c:showDLblsOverMax val="0"/>
  </c:chart>
  <c:spPr>
    <a:noFill/>
    <a:ln>
      <a:noFill/>
    </a:ln>
  </c:spPr>
  <c:txPr>
    <a:bodyPr/>
    <a:lstStyle/>
    <a:p>
      <a:pPr>
        <a:defRPr sz="1300" b="1"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57056969057879"/>
          <c:y val="4.1965266536804852E-2"/>
          <c:w val="0.64919028031356074"/>
          <c:h val="0.77079184614118357"/>
        </c:manualLayout>
      </c:layout>
      <c:barChart>
        <c:barDir val="col"/>
        <c:grouping val="clustered"/>
        <c:varyColors val="0"/>
        <c:ser>
          <c:idx val="0"/>
          <c:order val="0"/>
          <c:tx>
            <c:strRef>
              <c:f>Sheet1!$B$1</c:f>
              <c:strCache>
                <c:ptCount val="1"/>
                <c:pt idx="0">
                  <c:v>Deceased</c:v>
                </c:pt>
              </c:strCache>
            </c:strRef>
          </c:tx>
          <c:spPr>
            <a:solidFill>
              <a:schemeClr val="tx2">
                <a:lumMod val="40000"/>
                <a:lumOff val="60000"/>
              </a:schemeClr>
            </a:solidFill>
            <a:ln>
              <a:solidFill>
                <a:schemeClr val="tx1"/>
              </a:solidFill>
            </a:ln>
          </c:spPr>
          <c:invertIfNegative val="0"/>
          <c:dLbls>
            <c:dLblPos val="ctr"/>
            <c:showLegendKey val="0"/>
            <c:showVal val="1"/>
            <c:showCatName val="0"/>
            <c:showSerName val="0"/>
            <c:showPercent val="0"/>
            <c:showBubbleSize val="0"/>
            <c:showLeaderLines val="0"/>
          </c:dLbls>
          <c:cat>
            <c:strRef>
              <c:f>Sheet1!$A$2:$A$3</c:f>
              <c:strCache>
                <c:ptCount val="2"/>
                <c:pt idx="0">
                  <c:v>Adult</c:v>
                </c:pt>
                <c:pt idx="1">
                  <c:v>Paediatric</c:v>
                </c:pt>
              </c:strCache>
            </c:strRef>
          </c:cat>
          <c:val>
            <c:numRef>
              <c:f>Sheet1!$B$2:$B$3</c:f>
              <c:numCache>
                <c:formatCode>General</c:formatCode>
                <c:ptCount val="2"/>
                <c:pt idx="0">
                  <c:v>14.9</c:v>
                </c:pt>
                <c:pt idx="1">
                  <c:v>20</c:v>
                </c:pt>
              </c:numCache>
            </c:numRef>
          </c:val>
        </c:ser>
        <c:ser>
          <c:idx val="1"/>
          <c:order val="1"/>
          <c:tx>
            <c:strRef>
              <c:f>Sheet1!$C$1</c:f>
              <c:strCache>
                <c:ptCount val="1"/>
                <c:pt idx="0">
                  <c:v>Living</c:v>
                </c:pt>
              </c:strCache>
            </c:strRef>
          </c:tx>
          <c:spPr>
            <a:solidFill>
              <a:schemeClr val="tx2"/>
            </a:solidFill>
            <a:ln>
              <a:solidFill>
                <a:schemeClr val="tx1"/>
              </a:solidFill>
            </a:ln>
          </c:spPr>
          <c:invertIfNegative val="0"/>
          <c:dLbls>
            <c:txPr>
              <a:bodyPr/>
              <a:lstStyle/>
              <a:p>
                <a:pPr>
                  <a:defRPr>
                    <a:solidFill>
                      <a:schemeClr val="bg1"/>
                    </a:solidFill>
                  </a:defRPr>
                </a:pPr>
                <a:endParaRPr lang="en-US"/>
              </a:p>
            </c:txPr>
            <c:dLblPos val="ctr"/>
            <c:showLegendKey val="0"/>
            <c:showVal val="1"/>
            <c:showCatName val="0"/>
            <c:showSerName val="0"/>
            <c:showPercent val="0"/>
            <c:showBubbleSize val="0"/>
            <c:showLeaderLines val="0"/>
          </c:dLbls>
          <c:cat>
            <c:strRef>
              <c:f>Sheet1!$A$2:$A$3</c:f>
              <c:strCache>
                <c:ptCount val="2"/>
                <c:pt idx="0">
                  <c:v>Adult</c:v>
                </c:pt>
                <c:pt idx="1">
                  <c:v>Paediatric</c:v>
                </c:pt>
              </c:strCache>
            </c:strRef>
          </c:cat>
          <c:val>
            <c:numRef>
              <c:f>Sheet1!$C$2:$C$3</c:f>
              <c:numCache>
                <c:formatCode>General</c:formatCode>
                <c:ptCount val="2"/>
                <c:pt idx="0">
                  <c:v>34.6</c:v>
                </c:pt>
                <c:pt idx="1">
                  <c:v>31.9</c:v>
                </c:pt>
              </c:numCache>
            </c:numRef>
          </c:val>
        </c:ser>
        <c:dLbls>
          <c:showLegendKey val="0"/>
          <c:showVal val="0"/>
          <c:showCatName val="0"/>
          <c:showSerName val="0"/>
          <c:showPercent val="0"/>
          <c:showBubbleSize val="0"/>
        </c:dLbls>
        <c:gapWidth val="150"/>
        <c:axId val="55358208"/>
        <c:axId val="55360128"/>
      </c:barChart>
      <c:catAx>
        <c:axId val="55358208"/>
        <c:scaling>
          <c:orientation val="minMax"/>
        </c:scaling>
        <c:delete val="0"/>
        <c:axPos val="b"/>
        <c:title>
          <c:tx>
            <c:rich>
              <a:bodyPr/>
              <a:lstStyle/>
              <a:p>
                <a:pPr>
                  <a:defRPr/>
                </a:pPr>
                <a:r>
                  <a:rPr lang="en-GB" dirty="0" smtClean="0"/>
                  <a:t>Age group</a:t>
                </a:r>
                <a:endParaRPr lang="en-GB" dirty="0"/>
              </a:p>
            </c:rich>
          </c:tx>
          <c:overlay val="0"/>
        </c:title>
        <c:majorTickMark val="out"/>
        <c:minorTickMark val="none"/>
        <c:tickLblPos val="nextTo"/>
        <c:crossAx val="55360128"/>
        <c:crosses val="autoZero"/>
        <c:auto val="1"/>
        <c:lblAlgn val="ctr"/>
        <c:lblOffset val="100"/>
        <c:noMultiLvlLbl val="0"/>
      </c:catAx>
      <c:valAx>
        <c:axId val="55360128"/>
        <c:scaling>
          <c:orientation val="minMax"/>
        </c:scaling>
        <c:delete val="0"/>
        <c:axPos val="l"/>
        <c:title>
          <c:tx>
            <c:rich>
              <a:bodyPr rot="-5400000" vert="horz"/>
              <a:lstStyle/>
              <a:p>
                <a:pPr>
                  <a:defRPr/>
                </a:pPr>
                <a:r>
                  <a:rPr lang="en-GB" dirty="0" smtClean="0"/>
                  <a:t>Proportion of transplants</a:t>
                </a:r>
                <a:endParaRPr lang="en-GB" dirty="0"/>
              </a:p>
            </c:rich>
          </c:tx>
          <c:layout>
            <c:manualLayout>
              <c:xMode val="edge"/>
              <c:yMode val="edge"/>
              <c:x val="1.7293555794730122E-3"/>
              <c:y val="0.1012355894537573"/>
            </c:manualLayout>
          </c:layout>
          <c:overlay val="0"/>
        </c:title>
        <c:numFmt formatCode="General" sourceLinked="1"/>
        <c:majorTickMark val="out"/>
        <c:minorTickMark val="none"/>
        <c:tickLblPos val="nextTo"/>
        <c:crossAx val="5535820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57056969057879"/>
          <c:y val="4.1965266536804852E-2"/>
          <c:w val="0.64919028031356074"/>
          <c:h val="0.77079184614118357"/>
        </c:manualLayout>
      </c:layout>
      <c:barChart>
        <c:barDir val="col"/>
        <c:grouping val="clustered"/>
        <c:varyColors val="0"/>
        <c:ser>
          <c:idx val="0"/>
          <c:order val="0"/>
          <c:tx>
            <c:strRef>
              <c:f>Sheet1!$B$1</c:f>
              <c:strCache>
                <c:ptCount val="1"/>
                <c:pt idx="0">
                  <c:v>DBD</c:v>
                </c:pt>
              </c:strCache>
            </c:strRef>
          </c:tx>
          <c:spPr>
            <a:solidFill>
              <a:schemeClr val="tx2"/>
            </a:solidFill>
            <a:ln>
              <a:solidFill>
                <a:schemeClr val="tx1"/>
              </a:solidFill>
            </a:ln>
          </c:spPr>
          <c:invertIfNegative val="0"/>
          <c:dPt>
            <c:idx val="1"/>
            <c:invertIfNegative val="0"/>
            <c:bubble3D val="0"/>
            <c:spPr>
              <a:solidFill>
                <a:schemeClr val="tx2">
                  <a:lumMod val="20000"/>
                  <a:lumOff val="80000"/>
                </a:schemeClr>
              </a:solidFill>
              <a:ln>
                <a:solidFill>
                  <a:schemeClr val="tx1"/>
                </a:solidFill>
              </a:ln>
            </c:spPr>
          </c:dPt>
          <c:dPt>
            <c:idx val="2"/>
            <c:invertIfNegative val="0"/>
            <c:bubble3D val="0"/>
            <c:spPr>
              <a:solidFill>
                <a:schemeClr val="bg1">
                  <a:lumMod val="75000"/>
                </a:schemeClr>
              </a:solidFill>
              <a:ln>
                <a:solidFill>
                  <a:schemeClr val="tx1"/>
                </a:solidFill>
              </a:ln>
            </c:spPr>
          </c:dPt>
          <c:dLbls>
            <c:dLbl>
              <c:idx val="0"/>
              <c:spPr/>
              <c:txPr>
                <a:bodyPr/>
                <a:lstStyle/>
                <a:p>
                  <a:pPr>
                    <a:defRPr>
                      <a:solidFill>
                        <a:schemeClr val="bg1"/>
                      </a:solidFill>
                    </a:defRPr>
                  </a:pPr>
                  <a:endParaRPr lang="en-US"/>
                </a:p>
              </c:txPr>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Sheet1!$A$2:$A$4</c:f>
              <c:strCache>
                <c:ptCount val="3"/>
                <c:pt idx="0">
                  <c:v>DBD</c:v>
                </c:pt>
                <c:pt idx="1">
                  <c:v>DCD</c:v>
                </c:pt>
                <c:pt idx="2">
                  <c:v>Living</c:v>
                </c:pt>
              </c:strCache>
            </c:strRef>
          </c:cat>
          <c:val>
            <c:numRef>
              <c:f>Sheet1!$B$2:$B$4</c:f>
              <c:numCache>
                <c:formatCode>General</c:formatCode>
                <c:ptCount val="3"/>
                <c:pt idx="0">
                  <c:v>14</c:v>
                </c:pt>
                <c:pt idx="1">
                  <c:v>13</c:v>
                </c:pt>
                <c:pt idx="2">
                  <c:v>4</c:v>
                </c:pt>
              </c:numCache>
            </c:numRef>
          </c:val>
        </c:ser>
        <c:dLbls>
          <c:showLegendKey val="0"/>
          <c:showVal val="0"/>
          <c:showCatName val="0"/>
          <c:showSerName val="0"/>
          <c:showPercent val="0"/>
          <c:showBubbleSize val="0"/>
        </c:dLbls>
        <c:gapWidth val="150"/>
        <c:axId val="55219328"/>
        <c:axId val="55221248"/>
      </c:barChart>
      <c:catAx>
        <c:axId val="55219328"/>
        <c:scaling>
          <c:orientation val="minMax"/>
        </c:scaling>
        <c:delete val="0"/>
        <c:axPos val="b"/>
        <c:title>
          <c:tx>
            <c:rich>
              <a:bodyPr/>
              <a:lstStyle/>
              <a:p>
                <a:pPr>
                  <a:defRPr/>
                </a:pPr>
                <a:r>
                  <a:rPr lang="en-GB" dirty="0" smtClean="0"/>
                  <a:t>Donor type</a:t>
                </a:r>
                <a:endParaRPr lang="en-GB" dirty="0"/>
              </a:p>
            </c:rich>
          </c:tx>
          <c:overlay val="0"/>
        </c:title>
        <c:majorTickMark val="out"/>
        <c:minorTickMark val="none"/>
        <c:tickLblPos val="nextTo"/>
        <c:crossAx val="55221248"/>
        <c:crosses val="autoZero"/>
        <c:auto val="1"/>
        <c:lblAlgn val="ctr"/>
        <c:lblOffset val="100"/>
        <c:noMultiLvlLbl val="0"/>
      </c:catAx>
      <c:valAx>
        <c:axId val="55221248"/>
        <c:scaling>
          <c:orientation val="minMax"/>
        </c:scaling>
        <c:delete val="0"/>
        <c:axPos val="l"/>
        <c:title>
          <c:tx>
            <c:rich>
              <a:bodyPr rot="-5400000" vert="horz"/>
              <a:lstStyle/>
              <a:p>
                <a:pPr>
                  <a:defRPr/>
                </a:pPr>
                <a:r>
                  <a:rPr lang="en-GB" dirty="0" smtClean="0"/>
                  <a:t>Cold ischaemia time (hours)</a:t>
                </a:r>
                <a:endParaRPr lang="en-GB" dirty="0"/>
              </a:p>
            </c:rich>
          </c:tx>
          <c:layout>
            <c:manualLayout>
              <c:xMode val="edge"/>
              <c:yMode val="edge"/>
              <c:x val="1.7293555794730122E-3"/>
              <c:y val="0.1012355894537573"/>
            </c:manualLayout>
          </c:layout>
          <c:overlay val="0"/>
        </c:title>
        <c:numFmt formatCode="General" sourceLinked="1"/>
        <c:majorTickMark val="out"/>
        <c:minorTickMark val="none"/>
        <c:tickLblPos val="nextTo"/>
        <c:crossAx val="552193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1</c:v>
                </c:pt>
              </c:strCache>
            </c:strRef>
          </c:tx>
          <c:spPr>
            <a:solidFill>
              <a:schemeClr val="tx2">
                <a:lumMod val="20000"/>
                <a:lumOff val="80000"/>
              </a:schemeClr>
            </a:solidFill>
            <a:ln>
              <a:solidFill>
                <a:schemeClr val="tx1"/>
              </a:solidFill>
            </a:ln>
          </c:spPr>
          <c:invertIfNegative val="0"/>
          <c:dLbls>
            <c:dLblPos val="ctr"/>
            <c:showLegendKey val="0"/>
            <c:showVal val="1"/>
            <c:showCatName val="0"/>
            <c:showSerName val="0"/>
            <c:showPercent val="0"/>
            <c:showBubbleSize val="0"/>
            <c:showLeaderLines val="0"/>
          </c:dLbls>
          <c:cat>
            <c:strRef>
              <c:f>Sheet1!$A$2:$A$7</c:f>
              <c:strCache>
                <c:ptCount val="6"/>
                <c:pt idx="0">
                  <c:v>DBD</c:v>
                </c:pt>
                <c:pt idx="1">
                  <c:v>DCD</c:v>
                </c:pt>
                <c:pt idx="2">
                  <c:v>Living related</c:v>
                </c:pt>
                <c:pt idx="3">
                  <c:v>Living unrelated</c:v>
                </c:pt>
                <c:pt idx="4">
                  <c:v>Paired/pooled</c:v>
                </c:pt>
                <c:pt idx="5">
                  <c:v>Altruistic</c:v>
                </c:pt>
              </c:strCache>
            </c:strRef>
          </c:cat>
          <c:val>
            <c:numRef>
              <c:f>Sheet1!$B$2:$B$7</c:f>
              <c:numCache>
                <c:formatCode>General</c:formatCode>
                <c:ptCount val="6"/>
                <c:pt idx="0">
                  <c:v>365</c:v>
                </c:pt>
                <c:pt idx="1">
                  <c:v>80</c:v>
                </c:pt>
                <c:pt idx="2">
                  <c:v>198</c:v>
                </c:pt>
                <c:pt idx="3">
                  <c:v>1</c:v>
                </c:pt>
                <c:pt idx="4">
                  <c:v>9</c:v>
                </c:pt>
                <c:pt idx="5">
                  <c:v>20</c:v>
                </c:pt>
              </c:numCache>
            </c:numRef>
          </c:val>
        </c:ser>
        <c:ser>
          <c:idx val="1"/>
          <c:order val="1"/>
          <c:tx>
            <c:strRef>
              <c:f>Sheet1!$C$1</c:f>
              <c:strCache>
                <c:ptCount val="1"/>
                <c:pt idx="0">
                  <c:v>2</c:v>
                </c:pt>
              </c:strCache>
            </c:strRef>
          </c:tx>
          <c:spPr>
            <a:solidFill>
              <a:schemeClr val="bg1">
                <a:lumMod val="75000"/>
              </a:schemeClr>
            </a:solidFill>
            <a:ln>
              <a:solidFill>
                <a:schemeClr val="tx1"/>
              </a:solidFill>
            </a:ln>
          </c:spPr>
          <c:invertIfNegative val="0"/>
          <c:dLbls>
            <c:txPr>
              <a:bodyPr/>
              <a:lstStyle/>
              <a:p>
                <a:pPr>
                  <a:defRPr>
                    <a:solidFill>
                      <a:schemeClr val="bg1"/>
                    </a:solidFill>
                  </a:defRPr>
                </a:pPr>
                <a:endParaRPr lang="en-US"/>
              </a:p>
            </c:txPr>
            <c:dLblPos val="ctr"/>
            <c:showLegendKey val="0"/>
            <c:showVal val="1"/>
            <c:showCatName val="0"/>
            <c:showSerName val="0"/>
            <c:showPercent val="0"/>
            <c:showBubbleSize val="0"/>
            <c:showLeaderLines val="0"/>
          </c:dLbls>
          <c:cat>
            <c:strRef>
              <c:f>Sheet1!$A$2:$A$7</c:f>
              <c:strCache>
                <c:ptCount val="6"/>
                <c:pt idx="0">
                  <c:v>DBD</c:v>
                </c:pt>
                <c:pt idx="1">
                  <c:v>DCD</c:v>
                </c:pt>
                <c:pt idx="2">
                  <c:v>Living related</c:v>
                </c:pt>
                <c:pt idx="3">
                  <c:v>Living unrelated</c:v>
                </c:pt>
                <c:pt idx="4">
                  <c:v>Paired/pooled</c:v>
                </c:pt>
                <c:pt idx="5">
                  <c:v>Altruistic</c:v>
                </c:pt>
              </c:strCache>
            </c:strRef>
          </c:cat>
          <c:val>
            <c:numRef>
              <c:f>Sheet1!$C$2:$C$7</c:f>
              <c:numCache>
                <c:formatCode>General</c:formatCode>
                <c:ptCount val="6"/>
                <c:pt idx="0">
                  <c:v>998</c:v>
                </c:pt>
                <c:pt idx="1">
                  <c:v>462</c:v>
                </c:pt>
                <c:pt idx="2">
                  <c:v>209</c:v>
                </c:pt>
                <c:pt idx="3">
                  <c:v>28</c:v>
                </c:pt>
                <c:pt idx="4">
                  <c:v>36</c:v>
                </c:pt>
                <c:pt idx="5">
                  <c:v>60</c:v>
                </c:pt>
              </c:numCache>
            </c:numRef>
          </c:val>
        </c:ser>
        <c:ser>
          <c:idx val="2"/>
          <c:order val="2"/>
          <c:tx>
            <c:strRef>
              <c:f>Sheet1!$D$1</c:f>
              <c:strCache>
                <c:ptCount val="1"/>
                <c:pt idx="0">
                  <c:v>3</c:v>
                </c:pt>
              </c:strCache>
            </c:strRef>
          </c:tx>
          <c:spPr>
            <a:solidFill>
              <a:schemeClr val="accent4">
                <a:lumMod val="20000"/>
                <a:lumOff val="80000"/>
              </a:schemeClr>
            </a:solidFill>
            <a:ln>
              <a:solidFill>
                <a:schemeClr val="tx1"/>
              </a:solidFill>
            </a:ln>
          </c:spPr>
          <c:invertIfNegative val="0"/>
          <c:dLbls>
            <c:dLblPos val="ctr"/>
            <c:showLegendKey val="0"/>
            <c:showVal val="1"/>
            <c:showCatName val="0"/>
            <c:showSerName val="0"/>
            <c:showPercent val="0"/>
            <c:showBubbleSize val="0"/>
            <c:showLeaderLines val="0"/>
          </c:dLbls>
          <c:cat>
            <c:strRef>
              <c:f>Sheet1!$A$2:$A$7</c:f>
              <c:strCache>
                <c:ptCount val="6"/>
                <c:pt idx="0">
                  <c:v>DBD</c:v>
                </c:pt>
                <c:pt idx="1">
                  <c:v>DCD</c:v>
                </c:pt>
                <c:pt idx="2">
                  <c:v>Living related</c:v>
                </c:pt>
                <c:pt idx="3">
                  <c:v>Living unrelated</c:v>
                </c:pt>
                <c:pt idx="4">
                  <c:v>Paired/pooled</c:v>
                </c:pt>
                <c:pt idx="5">
                  <c:v>Altruistic</c:v>
                </c:pt>
              </c:strCache>
            </c:strRef>
          </c:cat>
          <c:val>
            <c:numRef>
              <c:f>Sheet1!$D$2:$D$7</c:f>
              <c:numCache>
                <c:formatCode>General</c:formatCode>
                <c:ptCount val="6"/>
                <c:pt idx="0">
                  <c:v>1006</c:v>
                </c:pt>
                <c:pt idx="1">
                  <c:v>1023</c:v>
                </c:pt>
                <c:pt idx="2">
                  <c:v>618</c:v>
                </c:pt>
                <c:pt idx="3">
                  <c:v>137</c:v>
                </c:pt>
                <c:pt idx="4">
                  <c:v>98</c:v>
                </c:pt>
                <c:pt idx="5">
                  <c:v>65</c:v>
                </c:pt>
              </c:numCache>
            </c:numRef>
          </c:val>
        </c:ser>
        <c:ser>
          <c:idx val="3"/>
          <c:order val="3"/>
          <c:tx>
            <c:strRef>
              <c:f>Sheet1!$E$1</c:f>
              <c:strCache>
                <c:ptCount val="1"/>
                <c:pt idx="0">
                  <c:v>4</c:v>
                </c:pt>
              </c:strCache>
            </c:strRef>
          </c:tx>
          <c:spPr>
            <a:ln>
              <a:solidFill>
                <a:schemeClr val="tx1"/>
              </a:solidFill>
            </a:ln>
          </c:spPr>
          <c:invertIfNegative val="0"/>
          <c:dLbls>
            <c:txPr>
              <a:bodyPr/>
              <a:lstStyle/>
              <a:p>
                <a:pPr>
                  <a:defRPr>
                    <a:solidFill>
                      <a:schemeClr val="bg1"/>
                    </a:solidFill>
                  </a:defRPr>
                </a:pPr>
                <a:endParaRPr lang="en-US"/>
              </a:p>
            </c:txPr>
            <c:dLblPos val="ctr"/>
            <c:showLegendKey val="0"/>
            <c:showVal val="1"/>
            <c:showCatName val="0"/>
            <c:showSerName val="0"/>
            <c:showPercent val="0"/>
            <c:showBubbleSize val="0"/>
            <c:showLeaderLines val="0"/>
          </c:dLbls>
          <c:cat>
            <c:strRef>
              <c:f>Sheet1!$A$2:$A$7</c:f>
              <c:strCache>
                <c:ptCount val="6"/>
                <c:pt idx="0">
                  <c:v>DBD</c:v>
                </c:pt>
                <c:pt idx="1">
                  <c:v>DCD</c:v>
                </c:pt>
                <c:pt idx="2">
                  <c:v>Living related</c:v>
                </c:pt>
                <c:pt idx="3">
                  <c:v>Living unrelated</c:v>
                </c:pt>
                <c:pt idx="4">
                  <c:v>Paired/pooled</c:v>
                </c:pt>
                <c:pt idx="5">
                  <c:v>Altruistic</c:v>
                </c:pt>
              </c:strCache>
            </c:strRef>
          </c:cat>
          <c:val>
            <c:numRef>
              <c:f>Sheet1!$E$2:$E$7</c:f>
              <c:numCache>
                <c:formatCode>General</c:formatCode>
                <c:ptCount val="6"/>
                <c:pt idx="0">
                  <c:v>81</c:v>
                </c:pt>
                <c:pt idx="1">
                  <c:v>181</c:v>
                </c:pt>
                <c:pt idx="2">
                  <c:v>75</c:v>
                </c:pt>
                <c:pt idx="3">
                  <c:v>362</c:v>
                </c:pt>
                <c:pt idx="4">
                  <c:v>90</c:v>
                </c:pt>
                <c:pt idx="5">
                  <c:v>23</c:v>
                </c:pt>
              </c:numCache>
            </c:numRef>
          </c:val>
        </c:ser>
        <c:dLbls>
          <c:showLegendKey val="0"/>
          <c:showVal val="0"/>
          <c:showCatName val="0"/>
          <c:showSerName val="0"/>
          <c:showPercent val="0"/>
          <c:showBubbleSize val="0"/>
        </c:dLbls>
        <c:gapWidth val="150"/>
        <c:overlap val="100"/>
        <c:axId val="55278976"/>
        <c:axId val="55285248"/>
      </c:barChart>
      <c:catAx>
        <c:axId val="55278976"/>
        <c:scaling>
          <c:orientation val="minMax"/>
        </c:scaling>
        <c:delete val="0"/>
        <c:axPos val="b"/>
        <c:title>
          <c:tx>
            <c:rich>
              <a:bodyPr/>
              <a:lstStyle/>
              <a:p>
                <a:pPr>
                  <a:defRPr/>
                </a:pPr>
                <a:r>
                  <a:rPr lang="en-GB" dirty="0" smtClean="0"/>
                  <a:t>Donor type</a:t>
                </a:r>
                <a:endParaRPr lang="en-GB" dirty="0"/>
              </a:p>
            </c:rich>
          </c:tx>
          <c:overlay val="0"/>
        </c:title>
        <c:numFmt formatCode="General" sourceLinked="1"/>
        <c:majorTickMark val="out"/>
        <c:minorTickMark val="none"/>
        <c:tickLblPos val="nextTo"/>
        <c:txPr>
          <a:bodyPr/>
          <a:lstStyle/>
          <a:p>
            <a:pPr>
              <a:defRPr sz="1200"/>
            </a:pPr>
            <a:endParaRPr lang="en-US"/>
          </a:p>
        </c:txPr>
        <c:crossAx val="55285248"/>
        <c:crosses val="autoZero"/>
        <c:auto val="1"/>
        <c:lblAlgn val="ctr"/>
        <c:lblOffset val="100"/>
        <c:noMultiLvlLbl val="0"/>
      </c:catAx>
      <c:valAx>
        <c:axId val="55285248"/>
        <c:scaling>
          <c:orientation val="minMax"/>
        </c:scaling>
        <c:delete val="0"/>
        <c:axPos val="l"/>
        <c:majorGridlines/>
        <c:title>
          <c:tx>
            <c:rich>
              <a:bodyPr rot="-5400000" vert="horz"/>
              <a:lstStyle/>
              <a:p>
                <a:pPr>
                  <a:defRPr/>
                </a:pPr>
                <a:r>
                  <a:rPr lang="en-GB" dirty="0" smtClean="0"/>
                  <a:t>Proportion</a:t>
                </a:r>
                <a:r>
                  <a:rPr lang="en-GB" baseline="0" dirty="0" smtClean="0"/>
                  <a:t> of transplants</a:t>
                </a:r>
                <a:endParaRPr lang="en-GB" dirty="0"/>
              </a:p>
            </c:rich>
          </c:tx>
          <c:overlay val="0"/>
        </c:title>
        <c:numFmt formatCode="0%" sourceLinked="1"/>
        <c:majorTickMark val="out"/>
        <c:minorTickMark val="none"/>
        <c:tickLblPos val="nextTo"/>
        <c:crossAx val="5527897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0"/>
    <c:plotArea>
      <c:layout/>
      <c:barChart>
        <c:barDir val="col"/>
        <c:grouping val="clustered"/>
        <c:varyColors val="0"/>
        <c:ser>
          <c:idx val="0"/>
          <c:order val="0"/>
          <c:tx>
            <c:strRef>
              <c:f>Sheet1!$B$1</c:f>
              <c:strCache>
                <c:ptCount val="1"/>
                <c:pt idx="0">
                  <c:v>KA</c:v>
                </c:pt>
              </c:strCache>
            </c:strRef>
          </c:tx>
          <c:spPr>
            <a:solidFill>
              <a:schemeClr val="accent5"/>
            </a:solidFill>
          </c:spPr>
          <c:invertIfNegative val="0"/>
          <c:cat>
            <c:strRef>
              <c:f>Sheet1!$A$2:$A$5</c:f>
              <c:strCache>
                <c:ptCount val="4"/>
                <c:pt idx="0">
                  <c:v>2014-2015</c:v>
                </c:pt>
                <c:pt idx="1">
                  <c:v>2015-2016</c:v>
                </c:pt>
                <c:pt idx="2">
                  <c:v>2016-2017</c:v>
                </c:pt>
                <c:pt idx="3">
                  <c:v>2017-01/2018</c:v>
                </c:pt>
              </c:strCache>
            </c:strRef>
          </c:cat>
          <c:val>
            <c:numRef>
              <c:f>Sheet1!$B$2:$B$5</c:f>
              <c:numCache>
                <c:formatCode>General</c:formatCode>
                <c:ptCount val="4"/>
                <c:pt idx="0">
                  <c:v>42</c:v>
                </c:pt>
                <c:pt idx="1">
                  <c:v>44</c:v>
                </c:pt>
                <c:pt idx="2">
                  <c:v>60</c:v>
                </c:pt>
                <c:pt idx="3">
                  <c:v>48</c:v>
                </c:pt>
              </c:numCache>
            </c:numRef>
          </c:val>
        </c:ser>
        <c:ser>
          <c:idx val="1"/>
          <c:order val="1"/>
          <c:tx>
            <c:strRef>
              <c:f>Sheet1!$C$1</c:f>
              <c:strCache>
                <c:ptCount val="1"/>
                <c:pt idx="0">
                  <c:v>SPK</c:v>
                </c:pt>
              </c:strCache>
            </c:strRef>
          </c:tx>
          <c:spPr>
            <a:solidFill>
              <a:schemeClr val="accent3">
                <a:lumMod val="60000"/>
                <a:lumOff val="40000"/>
              </a:schemeClr>
            </a:solidFill>
          </c:spPr>
          <c:invertIfNegative val="0"/>
          <c:cat>
            <c:strRef>
              <c:f>Sheet1!$A$2:$A$5</c:f>
              <c:strCache>
                <c:ptCount val="4"/>
                <c:pt idx="0">
                  <c:v>2014-2015</c:v>
                </c:pt>
                <c:pt idx="1">
                  <c:v>2015-2016</c:v>
                </c:pt>
                <c:pt idx="2">
                  <c:v>2016-2017</c:v>
                </c:pt>
                <c:pt idx="3">
                  <c:v>2017-01/2018</c:v>
                </c:pt>
              </c:strCache>
            </c:strRef>
          </c:cat>
          <c:val>
            <c:numRef>
              <c:f>Sheet1!$C$2:$C$5</c:f>
              <c:numCache>
                <c:formatCode>General</c:formatCode>
                <c:ptCount val="4"/>
                <c:pt idx="0">
                  <c:v>1</c:v>
                </c:pt>
                <c:pt idx="1">
                  <c:v>4</c:v>
                </c:pt>
                <c:pt idx="2">
                  <c:v>3</c:v>
                </c:pt>
                <c:pt idx="3">
                  <c:v>1</c:v>
                </c:pt>
              </c:numCache>
            </c:numRef>
          </c:val>
        </c:ser>
        <c:ser>
          <c:idx val="2"/>
          <c:order val="2"/>
          <c:tx>
            <c:strRef>
              <c:f>Sheet1!$D$1</c:f>
              <c:strCache>
                <c:ptCount val="1"/>
                <c:pt idx="0">
                  <c:v>Pre-emptive</c:v>
                </c:pt>
              </c:strCache>
            </c:strRef>
          </c:tx>
          <c:spPr>
            <a:solidFill>
              <a:schemeClr val="accent3">
                <a:lumMod val="50000"/>
              </a:schemeClr>
            </a:solidFill>
          </c:spPr>
          <c:invertIfNegative val="0"/>
          <c:cat>
            <c:strRef>
              <c:f>Sheet1!$A$2:$A$5</c:f>
              <c:strCache>
                <c:ptCount val="4"/>
                <c:pt idx="0">
                  <c:v>2014-2015</c:v>
                </c:pt>
                <c:pt idx="1">
                  <c:v>2015-2016</c:v>
                </c:pt>
                <c:pt idx="2">
                  <c:v>2016-2017</c:v>
                </c:pt>
                <c:pt idx="3">
                  <c:v>2017-01/2018</c:v>
                </c:pt>
              </c:strCache>
            </c:strRef>
          </c:cat>
          <c:val>
            <c:numRef>
              <c:f>Sheet1!$D$2:$D$5</c:f>
              <c:numCache>
                <c:formatCode>General</c:formatCode>
                <c:ptCount val="4"/>
                <c:pt idx="0">
                  <c:v>11</c:v>
                </c:pt>
                <c:pt idx="1">
                  <c:v>10</c:v>
                </c:pt>
                <c:pt idx="2">
                  <c:v>10</c:v>
                </c:pt>
                <c:pt idx="3">
                  <c:v>12</c:v>
                </c:pt>
              </c:numCache>
            </c:numRef>
          </c:val>
        </c:ser>
        <c:dLbls>
          <c:showLegendKey val="0"/>
          <c:showVal val="0"/>
          <c:showCatName val="0"/>
          <c:showSerName val="0"/>
          <c:showPercent val="0"/>
          <c:showBubbleSize val="0"/>
        </c:dLbls>
        <c:gapWidth val="150"/>
        <c:axId val="29800320"/>
        <c:axId val="29801856"/>
      </c:barChart>
      <c:catAx>
        <c:axId val="29800320"/>
        <c:scaling>
          <c:orientation val="minMax"/>
        </c:scaling>
        <c:delete val="0"/>
        <c:axPos val="b"/>
        <c:majorTickMark val="out"/>
        <c:minorTickMark val="none"/>
        <c:tickLblPos val="nextTo"/>
        <c:crossAx val="29801856"/>
        <c:crosses val="autoZero"/>
        <c:auto val="1"/>
        <c:lblAlgn val="ctr"/>
        <c:lblOffset val="100"/>
        <c:noMultiLvlLbl val="0"/>
      </c:catAx>
      <c:valAx>
        <c:axId val="29801856"/>
        <c:scaling>
          <c:orientation val="minMax"/>
        </c:scaling>
        <c:delete val="0"/>
        <c:axPos val="l"/>
        <c:majorGridlines/>
        <c:numFmt formatCode="General" sourceLinked="1"/>
        <c:majorTickMark val="out"/>
        <c:minorTickMark val="none"/>
        <c:tickLblPos val="nextTo"/>
        <c:crossAx val="29800320"/>
        <c:crosses val="autoZero"/>
        <c:crossBetween val="between"/>
      </c:valAx>
    </c:plotArea>
    <c:legend>
      <c:legendPos val="r"/>
      <c:layout>
        <c:manualLayout>
          <c:xMode val="edge"/>
          <c:yMode val="edge"/>
          <c:x val="0.79453813065033541"/>
          <c:y val="0.30115513538223804"/>
          <c:w val="0.19620261009040538"/>
          <c:h val="0.30789668408690041"/>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clustered"/>
        <c:varyColors val="0"/>
        <c:ser>
          <c:idx val="0"/>
          <c:order val="0"/>
          <c:tx>
            <c:strRef>
              <c:f>Sheet1!$B$1</c:f>
              <c:strCache>
                <c:ptCount val="1"/>
                <c:pt idx="0">
                  <c:v>LDTx</c:v>
                </c:pt>
              </c:strCache>
            </c:strRef>
          </c:tx>
          <c:invertIfNegative val="0"/>
          <c:cat>
            <c:strRef>
              <c:f>Sheet1!$A$2:$A$5</c:f>
              <c:strCache>
                <c:ptCount val="4"/>
                <c:pt idx="0">
                  <c:v>2014-2015</c:v>
                </c:pt>
                <c:pt idx="1">
                  <c:v>2015-2016</c:v>
                </c:pt>
                <c:pt idx="2">
                  <c:v>2016-2017</c:v>
                </c:pt>
                <c:pt idx="3">
                  <c:v>2017-01/2018</c:v>
                </c:pt>
              </c:strCache>
            </c:strRef>
          </c:cat>
          <c:val>
            <c:numRef>
              <c:f>Sheet1!$B$2:$B$5</c:f>
              <c:numCache>
                <c:formatCode>General</c:formatCode>
                <c:ptCount val="4"/>
                <c:pt idx="0">
                  <c:v>26</c:v>
                </c:pt>
                <c:pt idx="1">
                  <c:v>25</c:v>
                </c:pt>
                <c:pt idx="2">
                  <c:v>22</c:v>
                </c:pt>
                <c:pt idx="3">
                  <c:v>20</c:v>
                </c:pt>
              </c:numCache>
            </c:numRef>
          </c:val>
        </c:ser>
        <c:ser>
          <c:idx val="1"/>
          <c:order val="1"/>
          <c:tx>
            <c:strRef>
              <c:f>Sheet1!$C$1</c:f>
              <c:strCache>
                <c:ptCount val="1"/>
                <c:pt idx="0">
                  <c:v>Pre-emptive</c:v>
                </c:pt>
              </c:strCache>
            </c:strRef>
          </c:tx>
          <c:invertIfNegative val="0"/>
          <c:cat>
            <c:strRef>
              <c:f>Sheet1!$A$2:$A$5</c:f>
              <c:strCache>
                <c:ptCount val="4"/>
                <c:pt idx="0">
                  <c:v>2014-2015</c:v>
                </c:pt>
                <c:pt idx="1">
                  <c:v>2015-2016</c:v>
                </c:pt>
                <c:pt idx="2">
                  <c:v>2016-2017</c:v>
                </c:pt>
                <c:pt idx="3">
                  <c:v>2017-01/2018</c:v>
                </c:pt>
              </c:strCache>
            </c:strRef>
          </c:cat>
          <c:val>
            <c:numRef>
              <c:f>Sheet1!$C$2:$C$5</c:f>
              <c:numCache>
                <c:formatCode>General</c:formatCode>
                <c:ptCount val="4"/>
                <c:pt idx="0">
                  <c:v>9</c:v>
                </c:pt>
                <c:pt idx="1">
                  <c:v>4</c:v>
                </c:pt>
                <c:pt idx="2">
                  <c:v>9</c:v>
                </c:pt>
                <c:pt idx="3">
                  <c:v>15</c:v>
                </c:pt>
              </c:numCache>
            </c:numRef>
          </c:val>
        </c:ser>
        <c:dLbls>
          <c:showLegendKey val="0"/>
          <c:showVal val="0"/>
          <c:showCatName val="0"/>
          <c:showSerName val="0"/>
          <c:showPercent val="0"/>
          <c:showBubbleSize val="0"/>
        </c:dLbls>
        <c:gapWidth val="150"/>
        <c:axId val="30724096"/>
        <c:axId val="30725632"/>
      </c:barChart>
      <c:catAx>
        <c:axId val="30724096"/>
        <c:scaling>
          <c:orientation val="minMax"/>
        </c:scaling>
        <c:delete val="0"/>
        <c:axPos val="b"/>
        <c:majorTickMark val="out"/>
        <c:minorTickMark val="none"/>
        <c:tickLblPos val="nextTo"/>
        <c:crossAx val="30725632"/>
        <c:crosses val="autoZero"/>
        <c:auto val="1"/>
        <c:lblAlgn val="ctr"/>
        <c:lblOffset val="100"/>
        <c:noMultiLvlLbl val="0"/>
      </c:catAx>
      <c:valAx>
        <c:axId val="30725632"/>
        <c:scaling>
          <c:orientation val="minMax"/>
        </c:scaling>
        <c:delete val="0"/>
        <c:axPos val="l"/>
        <c:majorGridlines/>
        <c:numFmt formatCode="General" sourceLinked="1"/>
        <c:majorTickMark val="out"/>
        <c:minorTickMark val="none"/>
        <c:tickLblPos val="nextTo"/>
        <c:crossAx val="30724096"/>
        <c:crosses val="autoZero"/>
        <c:crossBetween val="between"/>
      </c:valAx>
    </c:plotArea>
    <c:legend>
      <c:legendPos val="r"/>
      <c:layout>
        <c:manualLayout>
          <c:xMode val="edge"/>
          <c:yMode val="edge"/>
          <c:x val="0.80381294352094879"/>
          <c:y val="0.42729867654684761"/>
          <c:w val="0.19618705647905124"/>
          <c:h val="0.29412215698625904"/>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Direct donation</c:v>
                </c:pt>
              </c:strCache>
            </c:strRef>
          </c:tx>
          <c:spPr>
            <a:solidFill>
              <a:srgbClr val="00B050"/>
            </a:solidFill>
          </c:spPr>
          <c:invertIfNegative val="0"/>
          <c:cat>
            <c:strRef>
              <c:f>Sheet1!$A$4:$A$7</c:f>
              <c:strCache>
                <c:ptCount val="4"/>
                <c:pt idx="0">
                  <c:v>2014/15</c:v>
                </c:pt>
                <c:pt idx="1">
                  <c:v>2015/16</c:v>
                </c:pt>
                <c:pt idx="2">
                  <c:v>2016/17</c:v>
                </c:pt>
                <c:pt idx="3">
                  <c:v>2017/</c:v>
                </c:pt>
              </c:strCache>
            </c:strRef>
          </c:cat>
          <c:val>
            <c:numRef>
              <c:f>Sheet1!$B$4:$B$7</c:f>
              <c:numCache>
                <c:formatCode>General</c:formatCode>
                <c:ptCount val="4"/>
                <c:pt idx="0">
                  <c:v>21</c:v>
                </c:pt>
                <c:pt idx="1">
                  <c:v>16</c:v>
                </c:pt>
                <c:pt idx="2">
                  <c:v>18</c:v>
                </c:pt>
                <c:pt idx="3">
                  <c:v>16</c:v>
                </c:pt>
              </c:numCache>
            </c:numRef>
          </c:val>
        </c:ser>
        <c:ser>
          <c:idx val="1"/>
          <c:order val="1"/>
          <c:tx>
            <c:strRef>
              <c:f>Sheet1!$C$3</c:f>
              <c:strCache>
                <c:ptCount val="1"/>
                <c:pt idx="0">
                  <c:v>Paired/Pooled</c:v>
                </c:pt>
              </c:strCache>
            </c:strRef>
          </c:tx>
          <c:spPr>
            <a:solidFill>
              <a:schemeClr val="accent2">
                <a:lumMod val="60000"/>
                <a:lumOff val="40000"/>
              </a:schemeClr>
            </a:solidFill>
          </c:spPr>
          <c:invertIfNegative val="0"/>
          <c:cat>
            <c:strRef>
              <c:f>Sheet1!$A$4:$A$7</c:f>
              <c:strCache>
                <c:ptCount val="4"/>
                <c:pt idx="0">
                  <c:v>2014/15</c:v>
                </c:pt>
                <c:pt idx="1">
                  <c:v>2015/16</c:v>
                </c:pt>
                <c:pt idx="2">
                  <c:v>2016/17</c:v>
                </c:pt>
                <c:pt idx="3">
                  <c:v>2017/</c:v>
                </c:pt>
              </c:strCache>
            </c:strRef>
          </c:cat>
          <c:val>
            <c:numRef>
              <c:f>Sheet1!$C$4:$C$7</c:f>
              <c:numCache>
                <c:formatCode>General</c:formatCode>
                <c:ptCount val="4"/>
                <c:pt idx="0">
                  <c:v>2</c:v>
                </c:pt>
                <c:pt idx="1">
                  <c:v>4</c:v>
                </c:pt>
                <c:pt idx="2">
                  <c:v>2</c:v>
                </c:pt>
                <c:pt idx="3">
                  <c:v>1</c:v>
                </c:pt>
              </c:numCache>
            </c:numRef>
          </c:val>
        </c:ser>
        <c:ser>
          <c:idx val="2"/>
          <c:order val="2"/>
          <c:tx>
            <c:strRef>
              <c:f>Sheet1!$D$3</c:f>
              <c:strCache>
                <c:ptCount val="1"/>
                <c:pt idx="0">
                  <c:v>ABOi</c:v>
                </c:pt>
              </c:strCache>
            </c:strRef>
          </c:tx>
          <c:spPr>
            <a:solidFill>
              <a:schemeClr val="accent1">
                <a:lumMod val="40000"/>
                <a:lumOff val="60000"/>
              </a:schemeClr>
            </a:solidFill>
          </c:spPr>
          <c:invertIfNegative val="0"/>
          <c:cat>
            <c:strRef>
              <c:f>Sheet1!$A$4:$A$7</c:f>
              <c:strCache>
                <c:ptCount val="4"/>
                <c:pt idx="0">
                  <c:v>2014/15</c:v>
                </c:pt>
                <c:pt idx="1">
                  <c:v>2015/16</c:v>
                </c:pt>
                <c:pt idx="2">
                  <c:v>2016/17</c:v>
                </c:pt>
                <c:pt idx="3">
                  <c:v>2017/</c:v>
                </c:pt>
              </c:strCache>
            </c:strRef>
          </c:cat>
          <c:val>
            <c:numRef>
              <c:f>Sheet1!$D$4:$D$7</c:f>
              <c:numCache>
                <c:formatCode>General</c:formatCode>
                <c:ptCount val="4"/>
                <c:pt idx="0">
                  <c:v>0</c:v>
                </c:pt>
                <c:pt idx="1">
                  <c:v>0</c:v>
                </c:pt>
                <c:pt idx="2">
                  <c:v>0</c:v>
                </c:pt>
                <c:pt idx="3">
                  <c:v>1</c:v>
                </c:pt>
              </c:numCache>
            </c:numRef>
          </c:val>
        </c:ser>
        <c:ser>
          <c:idx val="3"/>
          <c:order val="3"/>
          <c:tx>
            <c:strRef>
              <c:f>Sheet1!$E$3</c:f>
              <c:strCache>
                <c:ptCount val="1"/>
                <c:pt idx="0">
                  <c:v>HLAi</c:v>
                </c:pt>
              </c:strCache>
            </c:strRef>
          </c:tx>
          <c:spPr>
            <a:solidFill>
              <a:schemeClr val="accent4">
                <a:lumMod val="60000"/>
                <a:lumOff val="40000"/>
              </a:schemeClr>
            </a:solidFill>
          </c:spPr>
          <c:invertIfNegative val="0"/>
          <c:cat>
            <c:strRef>
              <c:f>Sheet1!$A$4:$A$7</c:f>
              <c:strCache>
                <c:ptCount val="4"/>
                <c:pt idx="0">
                  <c:v>2014/15</c:v>
                </c:pt>
                <c:pt idx="1">
                  <c:v>2015/16</c:v>
                </c:pt>
                <c:pt idx="2">
                  <c:v>2016/17</c:v>
                </c:pt>
                <c:pt idx="3">
                  <c:v>2017/</c:v>
                </c:pt>
              </c:strCache>
            </c:strRef>
          </c:cat>
          <c:val>
            <c:numRef>
              <c:f>Sheet1!$E$4:$E$7</c:f>
              <c:numCache>
                <c:formatCode>General</c:formatCode>
                <c:ptCount val="4"/>
                <c:pt idx="0">
                  <c:v>0</c:v>
                </c:pt>
                <c:pt idx="1">
                  <c:v>3</c:v>
                </c:pt>
                <c:pt idx="2">
                  <c:v>0</c:v>
                </c:pt>
                <c:pt idx="3">
                  <c:v>0</c:v>
                </c:pt>
              </c:numCache>
            </c:numRef>
          </c:val>
        </c:ser>
        <c:ser>
          <c:idx val="4"/>
          <c:order val="4"/>
          <c:tx>
            <c:strRef>
              <c:f>Sheet1!$F$3</c:f>
              <c:strCache>
                <c:ptCount val="1"/>
                <c:pt idx="0">
                  <c:v>Altruistic Donors</c:v>
                </c:pt>
              </c:strCache>
            </c:strRef>
          </c:tx>
          <c:spPr>
            <a:solidFill>
              <a:schemeClr val="tx2">
                <a:lumMod val="60000"/>
                <a:lumOff val="40000"/>
              </a:schemeClr>
            </a:solidFill>
          </c:spPr>
          <c:invertIfNegative val="0"/>
          <c:cat>
            <c:strRef>
              <c:f>Sheet1!$A$4:$A$7</c:f>
              <c:strCache>
                <c:ptCount val="4"/>
                <c:pt idx="0">
                  <c:v>2014/15</c:v>
                </c:pt>
                <c:pt idx="1">
                  <c:v>2015/16</c:v>
                </c:pt>
                <c:pt idx="2">
                  <c:v>2016/17</c:v>
                </c:pt>
                <c:pt idx="3">
                  <c:v>2017/</c:v>
                </c:pt>
              </c:strCache>
            </c:strRef>
          </c:cat>
          <c:val>
            <c:numRef>
              <c:f>Sheet1!$F$4:$F$7</c:f>
              <c:numCache>
                <c:formatCode>General</c:formatCode>
                <c:ptCount val="4"/>
                <c:pt idx="0">
                  <c:v>3</c:v>
                </c:pt>
                <c:pt idx="1">
                  <c:v>2</c:v>
                </c:pt>
                <c:pt idx="2">
                  <c:v>3</c:v>
                </c:pt>
                <c:pt idx="3">
                  <c:v>2</c:v>
                </c:pt>
              </c:numCache>
            </c:numRef>
          </c:val>
        </c:ser>
        <c:ser>
          <c:idx val="5"/>
          <c:order val="5"/>
          <c:tx>
            <c:strRef>
              <c:f>Sheet1!$G$3</c:f>
              <c:strCache>
                <c:ptCount val="1"/>
                <c:pt idx="0">
                  <c:v>Altruistic Recipient</c:v>
                </c:pt>
              </c:strCache>
            </c:strRef>
          </c:tx>
          <c:spPr>
            <a:solidFill>
              <a:schemeClr val="tx2">
                <a:lumMod val="75000"/>
              </a:schemeClr>
            </a:solidFill>
          </c:spPr>
          <c:invertIfNegative val="0"/>
          <c:cat>
            <c:strRef>
              <c:f>Sheet1!$A$4:$A$7</c:f>
              <c:strCache>
                <c:ptCount val="4"/>
                <c:pt idx="0">
                  <c:v>2014/15</c:v>
                </c:pt>
                <c:pt idx="1">
                  <c:v>2015/16</c:v>
                </c:pt>
                <c:pt idx="2">
                  <c:v>2016/17</c:v>
                </c:pt>
                <c:pt idx="3">
                  <c:v>2017/</c:v>
                </c:pt>
              </c:strCache>
            </c:strRef>
          </c:cat>
          <c:val>
            <c:numRef>
              <c:f>Sheet1!$G$4:$G$7</c:f>
              <c:numCache>
                <c:formatCode>General</c:formatCode>
                <c:ptCount val="4"/>
                <c:pt idx="0">
                  <c:v>3</c:v>
                </c:pt>
                <c:pt idx="1">
                  <c:v>2</c:v>
                </c:pt>
                <c:pt idx="2">
                  <c:v>2</c:v>
                </c:pt>
                <c:pt idx="3">
                  <c:v>2</c:v>
                </c:pt>
              </c:numCache>
            </c:numRef>
          </c:val>
        </c:ser>
        <c:dLbls>
          <c:showLegendKey val="0"/>
          <c:showVal val="0"/>
          <c:showCatName val="0"/>
          <c:showSerName val="0"/>
          <c:showPercent val="0"/>
          <c:showBubbleSize val="0"/>
        </c:dLbls>
        <c:gapWidth val="150"/>
        <c:axId val="154748032"/>
        <c:axId val="154749568"/>
      </c:barChart>
      <c:catAx>
        <c:axId val="154748032"/>
        <c:scaling>
          <c:orientation val="minMax"/>
        </c:scaling>
        <c:delete val="0"/>
        <c:axPos val="b"/>
        <c:majorTickMark val="out"/>
        <c:minorTickMark val="none"/>
        <c:tickLblPos val="nextTo"/>
        <c:txPr>
          <a:bodyPr rot="-2700000"/>
          <a:lstStyle/>
          <a:p>
            <a:pPr>
              <a:defRPr/>
            </a:pPr>
            <a:endParaRPr lang="en-US"/>
          </a:p>
        </c:txPr>
        <c:crossAx val="154749568"/>
        <c:crosses val="autoZero"/>
        <c:auto val="1"/>
        <c:lblAlgn val="ctr"/>
        <c:lblOffset val="100"/>
        <c:noMultiLvlLbl val="0"/>
      </c:catAx>
      <c:valAx>
        <c:axId val="154749568"/>
        <c:scaling>
          <c:orientation val="minMax"/>
        </c:scaling>
        <c:delete val="0"/>
        <c:axPos val="l"/>
        <c:majorGridlines/>
        <c:numFmt formatCode="General" sourceLinked="1"/>
        <c:majorTickMark val="out"/>
        <c:minorTickMark val="none"/>
        <c:tickLblPos val="nextTo"/>
        <c:crossAx val="154748032"/>
        <c:crosses val="autoZero"/>
        <c:crossBetween val="between"/>
      </c:valAx>
    </c:plotArea>
    <c:legend>
      <c:legendPos val="r"/>
      <c:layout>
        <c:manualLayout>
          <c:xMode val="edge"/>
          <c:yMode val="edge"/>
          <c:x val="0.79325141097765628"/>
          <c:y val="0.24397947588949648"/>
          <c:w val="0.20219855559547575"/>
          <c:h val="0.52456777848795466"/>
        </c:manualLayout>
      </c:layout>
      <c:overlay val="0"/>
      <c:txPr>
        <a:bodyPr/>
        <a:lstStyle/>
        <a:p>
          <a:pPr>
            <a:defRPr sz="1400" b="1"/>
          </a:pPr>
          <a:endParaRPr lang="en-US"/>
        </a:p>
      </c:txPr>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471977767484952E-2"/>
          <c:y val="3.3703557788091233E-2"/>
          <c:w val="0.77738437107126312"/>
          <c:h val="0.89107116275826825"/>
        </c:manualLayout>
      </c:layout>
      <c:barChart>
        <c:barDir val="col"/>
        <c:grouping val="percentStacked"/>
        <c:varyColors val="0"/>
        <c:ser>
          <c:idx val="0"/>
          <c:order val="0"/>
          <c:tx>
            <c:strRef>
              <c:f>Sheet2!$D$133</c:f>
              <c:strCache>
                <c:ptCount val="1"/>
                <c:pt idx="0">
                  <c:v>pre-emptive</c:v>
                </c:pt>
              </c:strCache>
            </c:strRef>
          </c:tx>
          <c:spPr>
            <a:solidFill>
              <a:schemeClr val="tx2">
                <a:lumMod val="25000"/>
                <a:lumOff val="75000"/>
              </a:schemeClr>
            </a:solidFill>
          </c:spPr>
          <c:invertIfNegative val="0"/>
          <c:cat>
            <c:numRef>
              <c:f>Sheet2!$E$132:$H$132</c:f>
              <c:numCache>
                <c:formatCode>@</c:formatCode>
                <c:ptCount val="4"/>
                <c:pt idx="0">
                  <c:v>2013</c:v>
                </c:pt>
                <c:pt idx="1">
                  <c:v>2014</c:v>
                </c:pt>
                <c:pt idx="2">
                  <c:v>2015</c:v>
                </c:pt>
                <c:pt idx="3">
                  <c:v>2016</c:v>
                </c:pt>
              </c:numCache>
            </c:numRef>
          </c:cat>
          <c:val>
            <c:numRef>
              <c:f>Sheet2!$E$133:$H$133</c:f>
              <c:numCache>
                <c:formatCode>General</c:formatCode>
                <c:ptCount val="4"/>
                <c:pt idx="0">
                  <c:v>52</c:v>
                </c:pt>
                <c:pt idx="1">
                  <c:v>48</c:v>
                </c:pt>
                <c:pt idx="2">
                  <c:v>58</c:v>
                </c:pt>
                <c:pt idx="3">
                  <c:v>77</c:v>
                </c:pt>
              </c:numCache>
            </c:numRef>
          </c:val>
        </c:ser>
        <c:ser>
          <c:idx val="1"/>
          <c:order val="1"/>
          <c:tx>
            <c:strRef>
              <c:f>Sheet2!$D$134</c:f>
              <c:strCache>
                <c:ptCount val="1"/>
              </c:strCache>
            </c:strRef>
          </c:tx>
          <c:invertIfNegative val="0"/>
          <c:cat>
            <c:numRef>
              <c:f>Sheet2!$E$132:$H$132</c:f>
              <c:numCache>
                <c:formatCode>@</c:formatCode>
                <c:ptCount val="4"/>
                <c:pt idx="0">
                  <c:v>2013</c:v>
                </c:pt>
                <c:pt idx="1">
                  <c:v>2014</c:v>
                </c:pt>
                <c:pt idx="2">
                  <c:v>2015</c:v>
                </c:pt>
                <c:pt idx="3">
                  <c:v>2016</c:v>
                </c:pt>
              </c:numCache>
            </c:numRef>
          </c:cat>
          <c:val>
            <c:numRef>
              <c:f>Sheet2!$E$134:$H$134</c:f>
              <c:numCache>
                <c:formatCode>General</c:formatCode>
                <c:ptCount val="4"/>
                <c:pt idx="0">
                  <c:v>140</c:v>
                </c:pt>
                <c:pt idx="1">
                  <c:v>143</c:v>
                </c:pt>
                <c:pt idx="2">
                  <c:v>125</c:v>
                </c:pt>
                <c:pt idx="3">
                  <c:v>112</c:v>
                </c:pt>
              </c:numCache>
            </c:numRef>
          </c:val>
        </c:ser>
        <c:dLbls>
          <c:showLegendKey val="0"/>
          <c:showVal val="0"/>
          <c:showCatName val="0"/>
          <c:showSerName val="0"/>
          <c:showPercent val="0"/>
          <c:showBubbleSize val="0"/>
        </c:dLbls>
        <c:gapWidth val="150"/>
        <c:overlap val="100"/>
        <c:axId val="179859840"/>
        <c:axId val="179861376"/>
      </c:barChart>
      <c:catAx>
        <c:axId val="179859840"/>
        <c:scaling>
          <c:orientation val="minMax"/>
        </c:scaling>
        <c:delete val="0"/>
        <c:axPos val="b"/>
        <c:numFmt formatCode="@" sourceLinked="1"/>
        <c:majorTickMark val="out"/>
        <c:minorTickMark val="none"/>
        <c:tickLblPos val="nextTo"/>
        <c:crossAx val="179861376"/>
        <c:crosses val="autoZero"/>
        <c:auto val="1"/>
        <c:lblAlgn val="ctr"/>
        <c:lblOffset val="100"/>
        <c:noMultiLvlLbl val="0"/>
      </c:catAx>
      <c:valAx>
        <c:axId val="179861376"/>
        <c:scaling>
          <c:orientation val="minMax"/>
        </c:scaling>
        <c:delete val="0"/>
        <c:axPos val="l"/>
        <c:majorGridlines/>
        <c:numFmt formatCode="0%" sourceLinked="1"/>
        <c:majorTickMark val="out"/>
        <c:minorTickMark val="none"/>
        <c:tickLblPos val="nextTo"/>
        <c:crossAx val="179859840"/>
        <c:crosses val="autoZero"/>
        <c:crossBetween val="between"/>
      </c:valAx>
    </c:plotArea>
    <c:legend>
      <c:legendPos val="r"/>
      <c:legendEntry>
        <c:idx val="1"/>
        <c:txPr>
          <a:bodyPr/>
          <a:lstStyle/>
          <a:p>
            <a:pPr>
              <a:defRPr sz="1400" baseline="0"/>
            </a:pPr>
            <a:endParaRPr lang="en-US"/>
          </a:p>
        </c:txPr>
      </c:legendEntry>
      <c:layout>
        <c:manualLayout>
          <c:xMode val="edge"/>
          <c:yMode val="edge"/>
          <c:x val="0.85885634883874795"/>
          <c:y val="0.38471079235206684"/>
          <c:w val="0.13442096208562165"/>
          <c:h val="0.26734569162619787"/>
        </c:manualLayout>
      </c:layout>
      <c:overlay val="0"/>
    </c:legend>
    <c:plotVisOnly val="1"/>
    <c:dispBlanksAs val="gap"/>
    <c:showDLblsOverMax val="0"/>
  </c:chart>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image" Target="../media/image102.jpeg"/><Relationship Id="rId5" Type="http://schemas.openxmlformats.org/officeDocument/2006/relationships/image" Target="../media/image106.jpeg"/><Relationship Id="rId4" Type="http://schemas.openxmlformats.org/officeDocument/2006/relationships/image" Target="../media/image105.jpeg"/></Relationships>
</file>

<file path=ppt/diagrams/_rels/data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image" Target="../media/image107.jpeg"/><Relationship Id="rId5" Type="http://schemas.openxmlformats.org/officeDocument/2006/relationships/image" Target="../media/image111.jpeg"/><Relationship Id="rId4" Type="http://schemas.openxmlformats.org/officeDocument/2006/relationships/image" Target="../media/image1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FBBCE-DE97-9349-A54F-8A11BD66A58C}" type="doc">
      <dgm:prSet loTypeId="urn:microsoft.com/office/officeart/2005/8/layout/process1" loCatId="" qsTypeId="urn:microsoft.com/office/officeart/2005/8/quickstyle/simple4" qsCatId="simple" csTypeId="urn:microsoft.com/office/officeart/2005/8/colors/accent1_2" csCatId="accent1" phldr="1"/>
      <dgm:spPr/>
    </dgm:pt>
    <dgm:pt modelId="{A5D69284-50BD-204F-88B1-DBBFAEE9BE43}" type="pres">
      <dgm:prSet presAssocID="{D0BFBBCE-DE97-9349-A54F-8A11BD66A58C}" presName="Name0" presStyleCnt="0">
        <dgm:presLayoutVars>
          <dgm:dir/>
          <dgm:resizeHandles val="exact"/>
        </dgm:presLayoutVars>
      </dgm:prSet>
      <dgm:spPr/>
    </dgm:pt>
  </dgm:ptLst>
  <dgm:cxnLst>
    <dgm:cxn modelId="{22A42C75-E960-42EB-B760-D73EBEFBA4FF}" type="presOf" srcId="{D0BFBBCE-DE97-9349-A54F-8A11BD66A58C}" destId="{A5D69284-50BD-204F-88B1-DBBFAEE9BE4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4CF353-5EBB-4785-B0EA-EF4F4FA6063F}" type="doc">
      <dgm:prSet loTypeId="urn:microsoft.com/office/officeart/2005/8/layout/hList7" loCatId="process" qsTypeId="urn:microsoft.com/office/officeart/2005/8/quickstyle/simple1" qsCatId="simple" csTypeId="urn:microsoft.com/office/officeart/2005/8/colors/accent1_2" csCatId="accent1" phldr="1"/>
      <dgm:spPr/>
    </dgm:pt>
    <dgm:pt modelId="{CAD585E4-9F6C-4BF7-8040-0A1E7B3283DC}">
      <dgm:prSet phldrT="[Text]"/>
      <dgm:spPr/>
      <dgm:t>
        <a:bodyPr/>
        <a:lstStyle/>
        <a:p>
          <a:r>
            <a:rPr lang="en-GB" dirty="0" smtClean="0"/>
            <a:t>Launch event</a:t>
          </a:r>
        </a:p>
        <a:p>
          <a:r>
            <a:rPr lang="en-GB" dirty="0" smtClean="0"/>
            <a:t>July 2015</a:t>
          </a:r>
          <a:endParaRPr lang="en-GB" dirty="0"/>
        </a:p>
      </dgm:t>
    </dgm:pt>
    <dgm:pt modelId="{74051710-B4C7-44F6-AE05-BFEA4845D289}" type="parTrans" cxnId="{C6183C30-1470-489F-B46D-D61081E65FAD}">
      <dgm:prSet/>
      <dgm:spPr/>
      <dgm:t>
        <a:bodyPr/>
        <a:lstStyle/>
        <a:p>
          <a:endParaRPr lang="en-GB"/>
        </a:p>
      </dgm:t>
    </dgm:pt>
    <dgm:pt modelId="{41DEF5AD-6603-4D66-BD30-CD3B79DEC045}" type="sibTrans" cxnId="{C6183C30-1470-489F-B46D-D61081E65FAD}">
      <dgm:prSet/>
      <dgm:spPr/>
      <dgm:t>
        <a:bodyPr/>
        <a:lstStyle/>
        <a:p>
          <a:endParaRPr lang="en-GB"/>
        </a:p>
      </dgm:t>
    </dgm:pt>
    <dgm:pt modelId="{F1A7D517-CBDA-4EA2-997E-C78DA9B49439}">
      <dgm:prSet phldrT="[Text]"/>
      <dgm:spPr/>
      <dgm:t>
        <a:bodyPr/>
        <a:lstStyle/>
        <a:p>
          <a:r>
            <a:rPr lang="en-GB" dirty="0" smtClean="0"/>
            <a:t>Pathway Redesign 1</a:t>
          </a:r>
          <a:endParaRPr lang="en-GB" dirty="0"/>
        </a:p>
      </dgm:t>
    </dgm:pt>
    <dgm:pt modelId="{13FEBFF2-6875-47DE-9E5F-68AFA4D70BC6}" type="parTrans" cxnId="{1C0763A2-4345-4FAF-849F-DF6ED3CC8877}">
      <dgm:prSet/>
      <dgm:spPr/>
      <dgm:t>
        <a:bodyPr/>
        <a:lstStyle/>
        <a:p>
          <a:endParaRPr lang="en-GB"/>
        </a:p>
      </dgm:t>
    </dgm:pt>
    <dgm:pt modelId="{220EA2A0-216D-4059-882F-1A3AE7E1EB3C}" type="sibTrans" cxnId="{1C0763A2-4345-4FAF-849F-DF6ED3CC8877}">
      <dgm:prSet/>
      <dgm:spPr/>
      <dgm:t>
        <a:bodyPr/>
        <a:lstStyle/>
        <a:p>
          <a:endParaRPr lang="en-GB"/>
        </a:p>
      </dgm:t>
    </dgm:pt>
    <dgm:pt modelId="{14A3A672-F2F5-4E0E-8D76-60EA54357A36}">
      <dgm:prSet phldrT="[Text]"/>
      <dgm:spPr/>
      <dgm:t>
        <a:bodyPr/>
        <a:lstStyle/>
        <a:p>
          <a:r>
            <a:rPr lang="en-GB" dirty="0" smtClean="0"/>
            <a:t>Pathway redesign 2</a:t>
          </a:r>
          <a:endParaRPr lang="en-GB" dirty="0"/>
        </a:p>
      </dgm:t>
    </dgm:pt>
    <dgm:pt modelId="{B9DB19FA-75EC-47CB-9606-3C981DC06BBC}" type="parTrans" cxnId="{8A3A1082-94A6-4104-86C7-10C3126E87EC}">
      <dgm:prSet/>
      <dgm:spPr/>
      <dgm:t>
        <a:bodyPr/>
        <a:lstStyle/>
        <a:p>
          <a:endParaRPr lang="en-GB"/>
        </a:p>
      </dgm:t>
    </dgm:pt>
    <dgm:pt modelId="{E8FF90ED-ACBB-4C2C-8D73-31E0696E0E06}" type="sibTrans" cxnId="{8A3A1082-94A6-4104-86C7-10C3126E87EC}">
      <dgm:prSet/>
      <dgm:spPr/>
      <dgm:t>
        <a:bodyPr/>
        <a:lstStyle/>
        <a:p>
          <a:endParaRPr lang="en-GB"/>
        </a:p>
      </dgm:t>
    </dgm:pt>
    <dgm:pt modelId="{F6D1ADF6-DFAF-47F5-B939-B4F79B160E39}">
      <dgm:prSet phldrT="[Text]"/>
      <dgm:spPr/>
      <dgm:t>
        <a:bodyPr/>
        <a:lstStyle/>
        <a:p>
          <a:r>
            <a:rPr lang="en-GB" dirty="0" smtClean="0"/>
            <a:t>Audit/Education event Jul 2016</a:t>
          </a:r>
          <a:endParaRPr lang="en-GB" dirty="0"/>
        </a:p>
      </dgm:t>
    </dgm:pt>
    <dgm:pt modelId="{3AE847E2-E35A-4BFF-AEED-03D2EE5184C2}" type="parTrans" cxnId="{2D98DE07-006D-444F-BF82-4EDB769C03C9}">
      <dgm:prSet/>
      <dgm:spPr/>
      <dgm:t>
        <a:bodyPr/>
        <a:lstStyle/>
        <a:p>
          <a:endParaRPr lang="en-GB"/>
        </a:p>
      </dgm:t>
    </dgm:pt>
    <dgm:pt modelId="{B284903E-244C-4121-A44B-94FC604F6BDB}" type="sibTrans" cxnId="{2D98DE07-006D-444F-BF82-4EDB769C03C9}">
      <dgm:prSet/>
      <dgm:spPr/>
      <dgm:t>
        <a:bodyPr/>
        <a:lstStyle/>
        <a:p>
          <a:endParaRPr lang="en-GB"/>
        </a:p>
      </dgm:t>
    </dgm:pt>
    <dgm:pt modelId="{7F244077-6C59-4C11-A7CF-729A0304FA59}">
      <dgm:prSet phldrT="[Text]"/>
      <dgm:spPr/>
      <dgm:t>
        <a:bodyPr/>
        <a:lstStyle/>
        <a:p>
          <a:r>
            <a:rPr lang="en-GB" dirty="0" smtClean="0"/>
            <a:t>Audit Education event July2017</a:t>
          </a:r>
          <a:endParaRPr lang="en-GB" dirty="0"/>
        </a:p>
      </dgm:t>
    </dgm:pt>
    <dgm:pt modelId="{E327E880-EB23-4864-B791-DB0970918FC9}" type="parTrans" cxnId="{372A1700-2552-41D6-AB6B-BC7D49346960}">
      <dgm:prSet/>
      <dgm:spPr/>
      <dgm:t>
        <a:bodyPr/>
        <a:lstStyle/>
        <a:p>
          <a:endParaRPr lang="en-GB"/>
        </a:p>
      </dgm:t>
    </dgm:pt>
    <dgm:pt modelId="{05CBB441-E895-42F0-97F9-FE114DE33B0F}" type="sibTrans" cxnId="{372A1700-2552-41D6-AB6B-BC7D49346960}">
      <dgm:prSet/>
      <dgm:spPr/>
      <dgm:t>
        <a:bodyPr/>
        <a:lstStyle/>
        <a:p>
          <a:endParaRPr lang="en-GB"/>
        </a:p>
      </dgm:t>
    </dgm:pt>
    <dgm:pt modelId="{5F538AB2-57FF-42BC-AB44-C386AE908199}" type="pres">
      <dgm:prSet presAssocID="{044CF353-5EBB-4785-B0EA-EF4F4FA6063F}" presName="Name0" presStyleCnt="0">
        <dgm:presLayoutVars>
          <dgm:dir/>
          <dgm:resizeHandles val="exact"/>
        </dgm:presLayoutVars>
      </dgm:prSet>
      <dgm:spPr/>
    </dgm:pt>
    <dgm:pt modelId="{E2707DCD-2807-4309-B739-6750E80763B0}" type="pres">
      <dgm:prSet presAssocID="{044CF353-5EBB-4785-B0EA-EF4F4FA6063F}" presName="fgShape" presStyleLbl="fgShp" presStyleIdx="0" presStyleCnt="1"/>
      <dgm:spPr/>
    </dgm:pt>
    <dgm:pt modelId="{E3C0883A-CEEF-42D5-BF80-0F43F15E624E}" type="pres">
      <dgm:prSet presAssocID="{044CF353-5EBB-4785-B0EA-EF4F4FA6063F}" presName="linComp" presStyleCnt="0"/>
      <dgm:spPr/>
    </dgm:pt>
    <dgm:pt modelId="{253CB80E-15DF-4FD3-AD9B-F55915C277E7}" type="pres">
      <dgm:prSet presAssocID="{CAD585E4-9F6C-4BF7-8040-0A1E7B3283DC}" presName="compNode" presStyleCnt="0"/>
      <dgm:spPr/>
    </dgm:pt>
    <dgm:pt modelId="{B313A9B5-CBE7-4892-8B96-933AD93F5598}" type="pres">
      <dgm:prSet presAssocID="{CAD585E4-9F6C-4BF7-8040-0A1E7B3283DC}" presName="bkgdShape" presStyleLbl="node1" presStyleIdx="0" presStyleCnt="5"/>
      <dgm:spPr/>
      <dgm:t>
        <a:bodyPr/>
        <a:lstStyle/>
        <a:p>
          <a:endParaRPr lang="en-GB"/>
        </a:p>
      </dgm:t>
    </dgm:pt>
    <dgm:pt modelId="{A42F6AD8-25B1-4BEC-B205-F89EF6227C1B}" type="pres">
      <dgm:prSet presAssocID="{CAD585E4-9F6C-4BF7-8040-0A1E7B3283DC}" presName="nodeTx" presStyleLbl="node1" presStyleIdx="0" presStyleCnt="5">
        <dgm:presLayoutVars>
          <dgm:bulletEnabled val="1"/>
        </dgm:presLayoutVars>
      </dgm:prSet>
      <dgm:spPr/>
      <dgm:t>
        <a:bodyPr/>
        <a:lstStyle/>
        <a:p>
          <a:endParaRPr lang="en-GB"/>
        </a:p>
      </dgm:t>
    </dgm:pt>
    <dgm:pt modelId="{6A7F53D4-8339-411E-9287-6ED346442A1F}" type="pres">
      <dgm:prSet presAssocID="{CAD585E4-9F6C-4BF7-8040-0A1E7B3283DC}" presName="invisiNode" presStyleLbl="node1" presStyleIdx="0" presStyleCnt="5"/>
      <dgm:spPr/>
    </dgm:pt>
    <dgm:pt modelId="{8D73F108-7485-44DF-8ABC-52EB0D697E20}" type="pres">
      <dgm:prSet presAssocID="{CAD585E4-9F6C-4BF7-8040-0A1E7B3283DC}"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5B858FB6-46BF-4C4A-A407-98032D06FF8D}" type="pres">
      <dgm:prSet presAssocID="{41DEF5AD-6603-4D66-BD30-CD3B79DEC045}" presName="sibTrans" presStyleLbl="sibTrans2D1" presStyleIdx="0" presStyleCnt="0"/>
      <dgm:spPr/>
      <dgm:t>
        <a:bodyPr/>
        <a:lstStyle/>
        <a:p>
          <a:endParaRPr lang="en-GB"/>
        </a:p>
      </dgm:t>
    </dgm:pt>
    <dgm:pt modelId="{39860F41-517A-4160-A0A5-CB3DF12EC409}" type="pres">
      <dgm:prSet presAssocID="{F1A7D517-CBDA-4EA2-997E-C78DA9B49439}" presName="compNode" presStyleCnt="0"/>
      <dgm:spPr/>
    </dgm:pt>
    <dgm:pt modelId="{7ECCEFEC-B535-4CE0-9358-A1E543F9D888}" type="pres">
      <dgm:prSet presAssocID="{F1A7D517-CBDA-4EA2-997E-C78DA9B49439}" presName="bkgdShape" presStyleLbl="node1" presStyleIdx="1" presStyleCnt="5"/>
      <dgm:spPr/>
      <dgm:t>
        <a:bodyPr/>
        <a:lstStyle/>
        <a:p>
          <a:endParaRPr lang="en-GB"/>
        </a:p>
      </dgm:t>
    </dgm:pt>
    <dgm:pt modelId="{637872C2-4B6F-4BEA-A745-059AC99DAB04}" type="pres">
      <dgm:prSet presAssocID="{F1A7D517-CBDA-4EA2-997E-C78DA9B49439}" presName="nodeTx" presStyleLbl="node1" presStyleIdx="1" presStyleCnt="5">
        <dgm:presLayoutVars>
          <dgm:bulletEnabled val="1"/>
        </dgm:presLayoutVars>
      </dgm:prSet>
      <dgm:spPr/>
      <dgm:t>
        <a:bodyPr/>
        <a:lstStyle/>
        <a:p>
          <a:endParaRPr lang="en-GB"/>
        </a:p>
      </dgm:t>
    </dgm:pt>
    <dgm:pt modelId="{2E56DAD9-7BA5-4BEC-91AF-38328618AC9E}" type="pres">
      <dgm:prSet presAssocID="{F1A7D517-CBDA-4EA2-997E-C78DA9B49439}" presName="invisiNode" presStyleLbl="node1" presStyleIdx="1" presStyleCnt="5"/>
      <dgm:spPr/>
    </dgm:pt>
    <dgm:pt modelId="{220D901C-D721-4228-8EAC-BFDF9802C92F}" type="pres">
      <dgm:prSet presAssocID="{F1A7D517-CBDA-4EA2-997E-C78DA9B49439}"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10CBD46E-E176-4DD0-B94C-65C8A09061D0}" type="pres">
      <dgm:prSet presAssocID="{220EA2A0-216D-4059-882F-1A3AE7E1EB3C}" presName="sibTrans" presStyleLbl="sibTrans2D1" presStyleIdx="0" presStyleCnt="0"/>
      <dgm:spPr/>
      <dgm:t>
        <a:bodyPr/>
        <a:lstStyle/>
        <a:p>
          <a:endParaRPr lang="en-GB"/>
        </a:p>
      </dgm:t>
    </dgm:pt>
    <dgm:pt modelId="{802272D3-6BA1-45BE-B3F7-3DBA6265A97A}" type="pres">
      <dgm:prSet presAssocID="{14A3A672-F2F5-4E0E-8D76-60EA54357A36}" presName="compNode" presStyleCnt="0"/>
      <dgm:spPr/>
    </dgm:pt>
    <dgm:pt modelId="{0C882D77-8F83-4FCC-9FB7-C1B5F56F5EE6}" type="pres">
      <dgm:prSet presAssocID="{14A3A672-F2F5-4E0E-8D76-60EA54357A36}" presName="bkgdShape" presStyleLbl="node1" presStyleIdx="2" presStyleCnt="5"/>
      <dgm:spPr/>
      <dgm:t>
        <a:bodyPr/>
        <a:lstStyle/>
        <a:p>
          <a:endParaRPr lang="en-GB"/>
        </a:p>
      </dgm:t>
    </dgm:pt>
    <dgm:pt modelId="{7193C419-C1C1-4046-91C0-6AAE49A7525B}" type="pres">
      <dgm:prSet presAssocID="{14A3A672-F2F5-4E0E-8D76-60EA54357A36}" presName="nodeTx" presStyleLbl="node1" presStyleIdx="2" presStyleCnt="5">
        <dgm:presLayoutVars>
          <dgm:bulletEnabled val="1"/>
        </dgm:presLayoutVars>
      </dgm:prSet>
      <dgm:spPr/>
      <dgm:t>
        <a:bodyPr/>
        <a:lstStyle/>
        <a:p>
          <a:endParaRPr lang="en-GB"/>
        </a:p>
      </dgm:t>
    </dgm:pt>
    <dgm:pt modelId="{39E4DF85-9C64-4CD5-8E58-8CFA41697A69}" type="pres">
      <dgm:prSet presAssocID="{14A3A672-F2F5-4E0E-8D76-60EA54357A36}" presName="invisiNode" presStyleLbl="node1" presStyleIdx="2" presStyleCnt="5"/>
      <dgm:spPr/>
    </dgm:pt>
    <dgm:pt modelId="{91AD55E7-FD49-464B-9A1B-C383A4E77A47}" type="pres">
      <dgm:prSet presAssocID="{14A3A672-F2F5-4E0E-8D76-60EA54357A36}"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76071AD3-4573-4C2A-9127-AC24AD99AE69}" type="pres">
      <dgm:prSet presAssocID="{E8FF90ED-ACBB-4C2C-8D73-31E0696E0E06}" presName="sibTrans" presStyleLbl="sibTrans2D1" presStyleIdx="0" presStyleCnt="0"/>
      <dgm:spPr/>
      <dgm:t>
        <a:bodyPr/>
        <a:lstStyle/>
        <a:p>
          <a:endParaRPr lang="en-GB"/>
        </a:p>
      </dgm:t>
    </dgm:pt>
    <dgm:pt modelId="{6AF272AC-7CC3-4802-885C-0212AF23FD3C}" type="pres">
      <dgm:prSet presAssocID="{F6D1ADF6-DFAF-47F5-B939-B4F79B160E39}" presName="compNode" presStyleCnt="0"/>
      <dgm:spPr/>
    </dgm:pt>
    <dgm:pt modelId="{6B724170-0B51-4398-89DF-15142AE30876}" type="pres">
      <dgm:prSet presAssocID="{F6D1ADF6-DFAF-47F5-B939-B4F79B160E39}" presName="bkgdShape" presStyleLbl="node1" presStyleIdx="3" presStyleCnt="5"/>
      <dgm:spPr/>
      <dgm:t>
        <a:bodyPr/>
        <a:lstStyle/>
        <a:p>
          <a:endParaRPr lang="en-GB"/>
        </a:p>
      </dgm:t>
    </dgm:pt>
    <dgm:pt modelId="{3EA1DD9B-D8C5-4D66-A677-0933021BF1DD}" type="pres">
      <dgm:prSet presAssocID="{F6D1ADF6-DFAF-47F5-B939-B4F79B160E39}" presName="nodeTx" presStyleLbl="node1" presStyleIdx="3" presStyleCnt="5">
        <dgm:presLayoutVars>
          <dgm:bulletEnabled val="1"/>
        </dgm:presLayoutVars>
      </dgm:prSet>
      <dgm:spPr/>
      <dgm:t>
        <a:bodyPr/>
        <a:lstStyle/>
        <a:p>
          <a:endParaRPr lang="en-GB"/>
        </a:p>
      </dgm:t>
    </dgm:pt>
    <dgm:pt modelId="{B6EC0419-01DA-4EAD-831D-6BE5FFE69A4D}" type="pres">
      <dgm:prSet presAssocID="{F6D1ADF6-DFAF-47F5-B939-B4F79B160E39}" presName="invisiNode" presStyleLbl="node1" presStyleIdx="3" presStyleCnt="5"/>
      <dgm:spPr/>
    </dgm:pt>
    <dgm:pt modelId="{DD957450-8A9E-4125-AD81-093B65ACAAE9}" type="pres">
      <dgm:prSet presAssocID="{F6D1ADF6-DFAF-47F5-B939-B4F79B160E39}"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pt>
    <dgm:pt modelId="{203078F7-9377-433D-86EF-D19FE490CB86}" type="pres">
      <dgm:prSet presAssocID="{B284903E-244C-4121-A44B-94FC604F6BDB}" presName="sibTrans" presStyleLbl="sibTrans2D1" presStyleIdx="0" presStyleCnt="0"/>
      <dgm:spPr/>
      <dgm:t>
        <a:bodyPr/>
        <a:lstStyle/>
        <a:p>
          <a:endParaRPr lang="en-GB"/>
        </a:p>
      </dgm:t>
    </dgm:pt>
    <dgm:pt modelId="{131A07D4-55D2-4013-90E1-F028F8076E10}" type="pres">
      <dgm:prSet presAssocID="{7F244077-6C59-4C11-A7CF-729A0304FA59}" presName="compNode" presStyleCnt="0"/>
      <dgm:spPr/>
    </dgm:pt>
    <dgm:pt modelId="{2B7ED7A9-1D90-4F41-895E-CE524123DB87}" type="pres">
      <dgm:prSet presAssocID="{7F244077-6C59-4C11-A7CF-729A0304FA59}" presName="bkgdShape" presStyleLbl="node1" presStyleIdx="4" presStyleCnt="5"/>
      <dgm:spPr/>
      <dgm:t>
        <a:bodyPr/>
        <a:lstStyle/>
        <a:p>
          <a:endParaRPr lang="en-GB"/>
        </a:p>
      </dgm:t>
    </dgm:pt>
    <dgm:pt modelId="{45F654ED-FB1F-4E65-89B4-71325434B2FC}" type="pres">
      <dgm:prSet presAssocID="{7F244077-6C59-4C11-A7CF-729A0304FA59}" presName="nodeTx" presStyleLbl="node1" presStyleIdx="4" presStyleCnt="5">
        <dgm:presLayoutVars>
          <dgm:bulletEnabled val="1"/>
        </dgm:presLayoutVars>
      </dgm:prSet>
      <dgm:spPr/>
      <dgm:t>
        <a:bodyPr/>
        <a:lstStyle/>
        <a:p>
          <a:endParaRPr lang="en-GB"/>
        </a:p>
      </dgm:t>
    </dgm:pt>
    <dgm:pt modelId="{726C7741-B2A0-47B9-877F-109555AC354D}" type="pres">
      <dgm:prSet presAssocID="{7F244077-6C59-4C11-A7CF-729A0304FA59}" presName="invisiNode" presStyleLbl="node1" presStyleIdx="4" presStyleCnt="5"/>
      <dgm:spPr/>
    </dgm:pt>
    <dgm:pt modelId="{B3166076-0819-431F-94FA-7C59ACA7C086}" type="pres">
      <dgm:prSet presAssocID="{7F244077-6C59-4C11-A7CF-729A0304FA59}"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pt>
  </dgm:ptLst>
  <dgm:cxnLst>
    <dgm:cxn modelId="{7DE67825-B9C3-408F-A61D-0422E8334713}" type="presOf" srcId="{CAD585E4-9F6C-4BF7-8040-0A1E7B3283DC}" destId="{B313A9B5-CBE7-4892-8B96-933AD93F5598}" srcOrd="0" destOrd="0" presId="urn:microsoft.com/office/officeart/2005/8/layout/hList7"/>
    <dgm:cxn modelId="{B4F88899-6389-49F0-995D-1B7DF3F0E2C5}" type="presOf" srcId="{220EA2A0-216D-4059-882F-1A3AE7E1EB3C}" destId="{10CBD46E-E176-4DD0-B94C-65C8A09061D0}" srcOrd="0" destOrd="0" presId="urn:microsoft.com/office/officeart/2005/8/layout/hList7"/>
    <dgm:cxn modelId="{175F17F9-345E-4766-86B2-8FE7A30039DB}" type="presOf" srcId="{41DEF5AD-6603-4D66-BD30-CD3B79DEC045}" destId="{5B858FB6-46BF-4C4A-A407-98032D06FF8D}" srcOrd="0" destOrd="0" presId="urn:microsoft.com/office/officeart/2005/8/layout/hList7"/>
    <dgm:cxn modelId="{B73D12EC-0D6A-476F-98CA-FC725D162412}" type="presOf" srcId="{B284903E-244C-4121-A44B-94FC604F6BDB}" destId="{203078F7-9377-433D-86EF-D19FE490CB86}" srcOrd="0" destOrd="0" presId="urn:microsoft.com/office/officeart/2005/8/layout/hList7"/>
    <dgm:cxn modelId="{8F104121-2513-48D1-BB57-500D3381C339}" type="presOf" srcId="{7F244077-6C59-4C11-A7CF-729A0304FA59}" destId="{45F654ED-FB1F-4E65-89B4-71325434B2FC}" srcOrd="1" destOrd="0" presId="urn:microsoft.com/office/officeart/2005/8/layout/hList7"/>
    <dgm:cxn modelId="{DD1566E4-A043-49F4-B20E-BB1ED4F719F1}" type="presOf" srcId="{044CF353-5EBB-4785-B0EA-EF4F4FA6063F}" destId="{5F538AB2-57FF-42BC-AB44-C386AE908199}" srcOrd="0" destOrd="0" presId="urn:microsoft.com/office/officeart/2005/8/layout/hList7"/>
    <dgm:cxn modelId="{1C0763A2-4345-4FAF-849F-DF6ED3CC8877}" srcId="{044CF353-5EBB-4785-B0EA-EF4F4FA6063F}" destId="{F1A7D517-CBDA-4EA2-997E-C78DA9B49439}" srcOrd="1" destOrd="0" parTransId="{13FEBFF2-6875-47DE-9E5F-68AFA4D70BC6}" sibTransId="{220EA2A0-216D-4059-882F-1A3AE7E1EB3C}"/>
    <dgm:cxn modelId="{4A12CD92-95D2-4384-A53A-0FE464F5C418}" type="presOf" srcId="{CAD585E4-9F6C-4BF7-8040-0A1E7B3283DC}" destId="{A42F6AD8-25B1-4BEC-B205-F89EF6227C1B}" srcOrd="1" destOrd="0" presId="urn:microsoft.com/office/officeart/2005/8/layout/hList7"/>
    <dgm:cxn modelId="{F28C575A-8F0D-4638-9FA5-BBC22057B226}" type="presOf" srcId="{14A3A672-F2F5-4E0E-8D76-60EA54357A36}" destId="{7193C419-C1C1-4046-91C0-6AAE49A7525B}" srcOrd="1" destOrd="0" presId="urn:microsoft.com/office/officeart/2005/8/layout/hList7"/>
    <dgm:cxn modelId="{372A1700-2552-41D6-AB6B-BC7D49346960}" srcId="{044CF353-5EBB-4785-B0EA-EF4F4FA6063F}" destId="{7F244077-6C59-4C11-A7CF-729A0304FA59}" srcOrd="4" destOrd="0" parTransId="{E327E880-EB23-4864-B791-DB0970918FC9}" sibTransId="{05CBB441-E895-42F0-97F9-FE114DE33B0F}"/>
    <dgm:cxn modelId="{66274DD8-A609-4FDE-B236-CE0AEA89226C}" type="presOf" srcId="{F1A7D517-CBDA-4EA2-997E-C78DA9B49439}" destId="{637872C2-4B6F-4BEA-A745-059AC99DAB04}" srcOrd="1" destOrd="0" presId="urn:microsoft.com/office/officeart/2005/8/layout/hList7"/>
    <dgm:cxn modelId="{308EEB51-6F05-40FC-BDD5-35102865D8BB}" type="presOf" srcId="{E8FF90ED-ACBB-4C2C-8D73-31E0696E0E06}" destId="{76071AD3-4573-4C2A-9127-AC24AD99AE69}" srcOrd="0" destOrd="0" presId="urn:microsoft.com/office/officeart/2005/8/layout/hList7"/>
    <dgm:cxn modelId="{8A3A1082-94A6-4104-86C7-10C3126E87EC}" srcId="{044CF353-5EBB-4785-B0EA-EF4F4FA6063F}" destId="{14A3A672-F2F5-4E0E-8D76-60EA54357A36}" srcOrd="2" destOrd="0" parTransId="{B9DB19FA-75EC-47CB-9606-3C981DC06BBC}" sibTransId="{E8FF90ED-ACBB-4C2C-8D73-31E0696E0E06}"/>
    <dgm:cxn modelId="{04A0F488-D8C8-4B82-8EE1-BF68EE9A3844}" type="presOf" srcId="{7F244077-6C59-4C11-A7CF-729A0304FA59}" destId="{2B7ED7A9-1D90-4F41-895E-CE524123DB87}" srcOrd="0" destOrd="0" presId="urn:microsoft.com/office/officeart/2005/8/layout/hList7"/>
    <dgm:cxn modelId="{2D98DE07-006D-444F-BF82-4EDB769C03C9}" srcId="{044CF353-5EBB-4785-B0EA-EF4F4FA6063F}" destId="{F6D1ADF6-DFAF-47F5-B939-B4F79B160E39}" srcOrd="3" destOrd="0" parTransId="{3AE847E2-E35A-4BFF-AEED-03D2EE5184C2}" sibTransId="{B284903E-244C-4121-A44B-94FC604F6BDB}"/>
    <dgm:cxn modelId="{C6183C30-1470-489F-B46D-D61081E65FAD}" srcId="{044CF353-5EBB-4785-B0EA-EF4F4FA6063F}" destId="{CAD585E4-9F6C-4BF7-8040-0A1E7B3283DC}" srcOrd="0" destOrd="0" parTransId="{74051710-B4C7-44F6-AE05-BFEA4845D289}" sibTransId="{41DEF5AD-6603-4D66-BD30-CD3B79DEC045}"/>
    <dgm:cxn modelId="{35D32252-F1A1-4DF4-B03D-E65ADF714E7D}" type="presOf" srcId="{F6D1ADF6-DFAF-47F5-B939-B4F79B160E39}" destId="{3EA1DD9B-D8C5-4D66-A677-0933021BF1DD}" srcOrd="1" destOrd="0" presId="urn:microsoft.com/office/officeart/2005/8/layout/hList7"/>
    <dgm:cxn modelId="{00687BDC-F5AF-4691-BDAA-BB627C394B87}" type="presOf" srcId="{F1A7D517-CBDA-4EA2-997E-C78DA9B49439}" destId="{7ECCEFEC-B535-4CE0-9358-A1E543F9D888}" srcOrd="0" destOrd="0" presId="urn:microsoft.com/office/officeart/2005/8/layout/hList7"/>
    <dgm:cxn modelId="{1071182B-FC25-4493-B55D-1816220F30B0}" type="presOf" srcId="{14A3A672-F2F5-4E0E-8D76-60EA54357A36}" destId="{0C882D77-8F83-4FCC-9FB7-C1B5F56F5EE6}" srcOrd="0" destOrd="0" presId="urn:microsoft.com/office/officeart/2005/8/layout/hList7"/>
    <dgm:cxn modelId="{443B06A4-E765-48C7-A6AD-16B3E9BA533B}" type="presOf" srcId="{F6D1ADF6-DFAF-47F5-B939-B4F79B160E39}" destId="{6B724170-0B51-4398-89DF-15142AE30876}" srcOrd="0" destOrd="0" presId="urn:microsoft.com/office/officeart/2005/8/layout/hList7"/>
    <dgm:cxn modelId="{25E12506-8BD5-46DF-AC78-26B8E7F4DA69}" type="presParOf" srcId="{5F538AB2-57FF-42BC-AB44-C386AE908199}" destId="{E2707DCD-2807-4309-B739-6750E80763B0}" srcOrd="0" destOrd="0" presId="urn:microsoft.com/office/officeart/2005/8/layout/hList7"/>
    <dgm:cxn modelId="{6B416162-0DA5-4439-8133-48EDD967478D}" type="presParOf" srcId="{5F538AB2-57FF-42BC-AB44-C386AE908199}" destId="{E3C0883A-CEEF-42D5-BF80-0F43F15E624E}" srcOrd="1" destOrd="0" presId="urn:microsoft.com/office/officeart/2005/8/layout/hList7"/>
    <dgm:cxn modelId="{1D1EA2C2-32B3-45EB-B170-70917B0FBC19}" type="presParOf" srcId="{E3C0883A-CEEF-42D5-BF80-0F43F15E624E}" destId="{253CB80E-15DF-4FD3-AD9B-F55915C277E7}" srcOrd="0" destOrd="0" presId="urn:microsoft.com/office/officeart/2005/8/layout/hList7"/>
    <dgm:cxn modelId="{D8B02FA1-4632-40AB-94D7-9A7FBF1B1E53}" type="presParOf" srcId="{253CB80E-15DF-4FD3-AD9B-F55915C277E7}" destId="{B313A9B5-CBE7-4892-8B96-933AD93F5598}" srcOrd="0" destOrd="0" presId="urn:microsoft.com/office/officeart/2005/8/layout/hList7"/>
    <dgm:cxn modelId="{46A52EA4-0380-4449-BB25-82FA46419E99}" type="presParOf" srcId="{253CB80E-15DF-4FD3-AD9B-F55915C277E7}" destId="{A42F6AD8-25B1-4BEC-B205-F89EF6227C1B}" srcOrd="1" destOrd="0" presId="urn:microsoft.com/office/officeart/2005/8/layout/hList7"/>
    <dgm:cxn modelId="{9FC663E1-39FC-40D5-8D82-88C4523DBC97}" type="presParOf" srcId="{253CB80E-15DF-4FD3-AD9B-F55915C277E7}" destId="{6A7F53D4-8339-411E-9287-6ED346442A1F}" srcOrd="2" destOrd="0" presId="urn:microsoft.com/office/officeart/2005/8/layout/hList7"/>
    <dgm:cxn modelId="{1D59FDB4-54CC-44EF-AA71-FA2F783D05BB}" type="presParOf" srcId="{253CB80E-15DF-4FD3-AD9B-F55915C277E7}" destId="{8D73F108-7485-44DF-8ABC-52EB0D697E20}" srcOrd="3" destOrd="0" presId="urn:microsoft.com/office/officeart/2005/8/layout/hList7"/>
    <dgm:cxn modelId="{C825F262-5126-4AC5-964D-291D40E0FE0C}" type="presParOf" srcId="{E3C0883A-CEEF-42D5-BF80-0F43F15E624E}" destId="{5B858FB6-46BF-4C4A-A407-98032D06FF8D}" srcOrd="1" destOrd="0" presId="urn:microsoft.com/office/officeart/2005/8/layout/hList7"/>
    <dgm:cxn modelId="{F699ABE4-73D0-4D26-AAB1-44EAA917B762}" type="presParOf" srcId="{E3C0883A-CEEF-42D5-BF80-0F43F15E624E}" destId="{39860F41-517A-4160-A0A5-CB3DF12EC409}" srcOrd="2" destOrd="0" presId="urn:microsoft.com/office/officeart/2005/8/layout/hList7"/>
    <dgm:cxn modelId="{D20653EF-6186-42A6-8D9E-CE504562AE8A}" type="presParOf" srcId="{39860F41-517A-4160-A0A5-CB3DF12EC409}" destId="{7ECCEFEC-B535-4CE0-9358-A1E543F9D888}" srcOrd="0" destOrd="0" presId="urn:microsoft.com/office/officeart/2005/8/layout/hList7"/>
    <dgm:cxn modelId="{A745480F-5B52-422F-8C1E-18D1308C5049}" type="presParOf" srcId="{39860F41-517A-4160-A0A5-CB3DF12EC409}" destId="{637872C2-4B6F-4BEA-A745-059AC99DAB04}" srcOrd="1" destOrd="0" presId="urn:microsoft.com/office/officeart/2005/8/layout/hList7"/>
    <dgm:cxn modelId="{AD7F3061-B924-4397-B4F3-401D759EFDFB}" type="presParOf" srcId="{39860F41-517A-4160-A0A5-CB3DF12EC409}" destId="{2E56DAD9-7BA5-4BEC-91AF-38328618AC9E}" srcOrd="2" destOrd="0" presId="urn:microsoft.com/office/officeart/2005/8/layout/hList7"/>
    <dgm:cxn modelId="{2A841C7B-817C-4030-ACA5-DD87FE8BA038}" type="presParOf" srcId="{39860F41-517A-4160-A0A5-CB3DF12EC409}" destId="{220D901C-D721-4228-8EAC-BFDF9802C92F}" srcOrd="3" destOrd="0" presId="urn:microsoft.com/office/officeart/2005/8/layout/hList7"/>
    <dgm:cxn modelId="{9119035C-AC8F-49F1-A767-99D1F3C2DFE4}" type="presParOf" srcId="{E3C0883A-CEEF-42D5-BF80-0F43F15E624E}" destId="{10CBD46E-E176-4DD0-B94C-65C8A09061D0}" srcOrd="3" destOrd="0" presId="urn:microsoft.com/office/officeart/2005/8/layout/hList7"/>
    <dgm:cxn modelId="{5835D362-2277-4124-9579-01F204FAD69C}" type="presParOf" srcId="{E3C0883A-CEEF-42D5-BF80-0F43F15E624E}" destId="{802272D3-6BA1-45BE-B3F7-3DBA6265A97A}" srcOrd="4" destOrd="0" presId="urn:microsoft.com/office/officeart/2005/8/layout/hList7"/>
    <dgm:cxn modelId="{575D3525-926D-45A5-864C-18A52C6D3FB0}" type="presParOf" srcId="{802272D3-6BA1-45BE-B3F7-3DBA6265A97A}" destId="{0C882D77-8F83-4FCC-9FB7-C1B5F56F5EE6}" srcOrd="0" destOrd="0" presId="urn:microsoft.com/office/officeart/2005/8/layout/hList7"/>
    <dgm:cxn modelId="{4308DEBA-AE59-4325-AE66-E779618C9055}" type="presParOf" srcId="{802272D3-6BA1-45BE-B3F7-3DBA6265A97A}" destId="{7193C419-C1C1-4046-91C0-6AAE49A7525B}" srcOrd="1" destOrd="0" presId="urn:microsoft.com/office/officeart/2005/8/layout/hList7"/>
    <dgm:cxn modelId="{69948457-B7D8-4DA8-9DC6-5A7078772C4E}" type="presParOf" srcId="{802272D3-6BA1-45BE-B3F7-3DBA6265A97A}" destId="{39E4DF85-9C64-4CD5-8E58-8CFA41697A69}" srcOrd="2" destOrd="0" presId="urn:microsoft.com/office/officeart/2005/8/layout/hList7"/>
    <dgm:cxn modelId="{2A5A4D15-FA69-4E6D-99F1-9C350BAF5BE3}" type="presParOf" srcId="{802272D3-6BA1-45BE-B3F7-3DBA6265A97A}" destId="{91AD55E7-FD49-464B-9A1B-C383A4E77A47}" srcOrd="3" destOrd="0" presId="urn:microsoft.com/office/officeart/2005/8/layout/hList7"/>
    <dgm:cxn modelId="{6459C35B-CA8A-4DDC-947C-B06B50A5E29F}" type="presParOf" srcId="{E3C0883A-CEEF-42D5-BF80-0F43F15E624E}" destId="{76071AD3-4573-4C2A-9127-AC24AD99AE69}" srcOrd="5" destOrd="0" presId="urn:microsoft.com/office/officeart/2005/8/layout/hList7"/>
    <dgm:cxn modelId="{B37B1832-748A-4C9D-A1C5-D57B1B002ABF}" type="presParOf" srcId="{E3C0883A-CEEF-42D5-BF80-0F43F15E624E}" destId="{6AF272AC-7CC3-4802-885C-0212AF23FD3C}" srcOrd="6" destOrd="0" presId="urn:microsoft.com/office/officeart/2005/8/layout/hList7"/>
    <dgm:cxn modelId="{065BB7D6-EEB5-43B0-95F3-E8EBF7F264BC}" type="presParOf" srcId="{6AF272AC-7CC3-4802-885C-0212AF23FD3C}" destId="{6B724170-0B51-4398-89DF-15142AE30876}" srcOrd="0" destOrd="0" presId="urn:microsoft.com/office/officeart/2005/8/layout/hList7"/>
    <dgm:cxn modelId="{744F1280-BE7B-41C1-941C-AE20EB52E8C1}" type="presParOf" srcId="{6AF272AC-7CC3-4802-885C-0212AF23FD3C}" destId="{3EA1DD9B-D8C5-4D66-A677-0933021BF1DD}" srcOrd="1" destOrd="0" presId="urn:microsoft.com/office/officeart/2005/8/layout/hList7"/>
    <dgm:cxn modelId="{41C0CCAD-A107-4536-A84B-94861225409C}" type="presParOf" srcId="{6AF272AC-7CC3-4802-885C-0212AF23FD3C}" destId="{B6EC0419-01DA-4EAD-831D-6BE5FFE69A4D}" srcOrd="2" destOrd="0" presId="urn:microsoft.com/office/officeart/2005/8/layout/hList7"/>
    <dgm:cxn modelId="{8CF8D68C-04E7-430E-88E0-E72A89D95CD8}" type="presParOf" srcId="{6AF272AC-7CC3-4802-885C-0212AF23FD3C}" destId="{DD957450-8A9E-4125-AD81-093B65ACAAE9}" srcOrd="3" destOrd="0" presId="urn:microsoft.com/office/officeart/2005/8/layout/hList7"/>
    <dgm:cxn modelId="{C857E600-9646-41AD-BBCC-9F472BE0B017}" type="presParOf" srcId="{E3C0883A-CEEF-42D5-BF80-0F43F15E624E}" destId="{203078F7-9377-433D-86EF-D19FE490CB86}" srcOrd="7" destOrd="0" presId="urn:microsoft.com/office/officeart/2005/8/layout/hList7"/>
    <dgm:cxn modelId="{99F17A24-E78F-4EA5-9A26-C51321E4AFB0}" type="presParOf" srcId="{E3C0883A-CEEF-42D5-BF80-0F43F15E624E}" destId="{131A07D4-55D2-4013-90E1-F028F8076E10}" srcOrd="8" destOrd="0" presId="urn:microsoft.com/office/officeart/2005/8/layout/hList7"/>
    <dgm:cxn modelId="{BA12D8DD-6066-491E-ACB2-76E12BBF64F6}" type="presParOf" srcId="{131A07D4-55D2-4013-90E1-F028F8076E10}" destId="{2B7ED7A9-1D90-4F41-895E-CE524123DB87}" srcOrd="0" destOrd="0" presId="urn:microsoft.com/office/officeart/2005/8/layout/hList7"/>
    <dgm:cxn modelId="{7017715A-2073-4342-897E-F15ACEE745D7}" type="presParOf" srcId="{131A07D4-55D2-4013-90E1-F028F8076E10}" destId="{45F654ED-FB1F-4E65-89B4-71325434B2FC}" srcOrd="1" destOrd="0" presId="urn:microsoft.com/office/officeart/2005/8/layout/hList7"/>
    <dgm:cxn modelId="{1AF163A2-DB63-45E2-99EA-3F68D995A128}" type="presParOf" srcId="{131A07D4-55D2-4013-90E1-F028F8076E10}" destId="{726C7741-B2A0-47B9-877F-109555AC354D}" srcOrd="2" destOrd="0" presId="urn:microsoft.com/office/officeart/2005/8/layout/hList7"/>
    <dgm:cxn modelId="{A3D67DEA-F722-42EE-ADD7-B6290AD67CD5}" type="presParOf" srcId="{131A07D4-55D2-4013-90E1-F028F8076E10}" destId="{B3166076-0819-431F-94FA-7C59ACA7C08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8D404D-20DA-0B4F-80A1-0F3862389AB3}"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07039C27-D974-C142-AB9A-C8A788D456D9}">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Project events</a:t>
          </a:r>
          <a:endParaRPr lang="en-US" dirty="0"/>
        </a:p>
      </dgm:t>
    </dgm:pt>
    <dgm:pt modelId="{67D8D1F7-A975-5D46-A93F-A1573B338786}" type="parTrans" cxnId="{D3BA6D83-EB0F-9342-8FDD-009A844DCE22}">
      <dgm:prSet/>
      <dgm:spPr/>
      <dgm:t>
        <a:bodyPr/>
        <a:lstStyle/>
        <a:p>
          <a:endParaRPr lang="en-US"/>
        </a:p>
      </dgm:t>
    </dgm:pt>
    <dgm:pt modelId="{9EC049C9-A713-804A-9E87-D2162E1A2770}" type="sibTrans" cxnId="{D3BA6D83-EB0F-9342-8FDD-009A844DCE22}">
      <dgm:prSet/>
      <dgm:spPr/>
      <dgm:t>
        <a:bodyPr/>
        <a:lstStyle/>
        <a:p>
          <a:endParaRPr lang="en-US"/>
        </a:p>
      </dgm:t>
    </dgm:pt>
    <dgm:pt modelId="{9C7D90F4-A3E3-C046-94B3-157BCF2B5E32}">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Transplant Units</a:t>
          </a:r>
          <a:endParaRPr lang="en-US" dirty="0"/>
        </a:p>
      </dgm:t>
    </dgm:pt>
    <dgm:pt modelId="{9AFB2218-BF34-9B42-82F3-746191F4D292}" type="parTrans" cxnId="{57B22FFA-528C-AA4F-A469-FD3BC66DEC6D}">
      <dgm:prSet/>
      <dgm:spPr/>
      <dgm:t>
        <a:bodyPr/>
        <a:lstStyle/>
        <a:p>
          <a:endParaRPr lang="en-US"/>
        </a:p>
      </dgm:t>
    </dgm:pt>
    <dgm:pt modelId="{99BCDE0C-1EF4-BD4A-AFF8-D4DC38F3251B}" type="sibTrans" cxnId="{57B22FFA-528C-AA4F-A469-FD3BC66DEC6D}">
      <dgm:prSet/>
      <dgm:spPr/>
      <dgm:t>
        <a:bodyPr/>
        <a:lstStyle/>
        <a:p>
          <a:endParaRPr lang="en-US"/>
        </a:p>
      </dgm:t>
    </dgm:pt>
    <dgm:pt modelId="{4769A78E-A52D-DF46-9822-0CC97118EF27}">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Renal Units</a:t>
          </a:r>
          <a:endParaRPr lang="en-US" dirty="0"/>
        </a:p>
      </dgm:t>
    </dgm:pt>
    <dgm:pt modelId="{7F415009-FD34-B149-BE02-07F8F5729347}" type="parTrans" cxnId="{0508D97C-4815-3645-BB04-7D2FB1FDC728}">
      <dgm:prSet/>
      <dgm:spPr/>
      <dgm:t>
        <a:bodyPr/>
        <a:lstStyle/>
        <a:p>
          <a:endParaRPr lang="en-US"/>
        </a:p>
      </dgm:t>
    </dgm:pt>
    <dgm:pt modelId="{3845ED9D-9321-1A4C-B2F7-974F023532F2}" type="sibTrans" cxnId="{0508D97C-4815-3645-BB04-7D2FB1FDC728}">
      <dgm:prSet/>
      <dgm:spPr/>
      <dgm:t>
        <a:bodyPr/>
        <a:lstStyle/>
        <a:p>
          <a:endParaRPr lang="en-US"/>
        </a:p>
      </dgm:t>
    </dgm:pt>
    <dgm:pt modelId="{44086DF9-9D5D-1545-AB2C-414271F150CA}">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Patients and </a:t>
          </a:r>
          <a:r>
            <a:rPr lang="en-US" dirty="0" err="1" smtClean="0"/>
            <a:t>carers</a:t>
          </a:r>
          <a:endParaRPr lang="en-US" dirty="0"/>
        </a:p>
      </dgm:t>
    </dgm:pt>
    <dgm:pt modelId="{FB27B213-387E-4E45-BC75-14AC4EAC95A5}" type="parTrans" cxnId="{E01964EF-3BC7-8D4E-ABF4-EC1CAE795BF3}">
      <dgm:prSet/>
      <dgm:spPr/>
      <dgm:t>
        <a:bodyPr/>
        <a:lstStyle/>
        <a:p>
          <a:endParaRPr lang="en-US"/>
        </a:p>
      </dgm:t>
    </dgm:pt>
    <dgm:pt modelId="{FE49739F-4FB0-EB47-A07C-48E6FFAC443C}" type="sibTrans" cxnId="{E01964EF-3BC7-8D4E-ABF4-EC1CAE795BF3}">
      <dgm:prSet/>
      <dgm:spPr/>
      <dgm:t>
        <a:bodyPr/>
        <a:lstStyle/>
        <a:p>
          <a:endParaRPr lang="en-US"/>
        </a:p>
      </dgm:t>
    </dgm:pt>
    <dgm:pt modelId="{C93900AB-9D0A-514E-B95D-71569711D35E}">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External experts</a:t>
          </a:r>
          <a:endParaRPr lang="en-US" dirty="0"/>
        </a:p>
      </dgm:t>
    </dgm:pt>
    <dgm:pt modelId="{4DB5A7F9-50E0-1E45-8D60-6B692F492144}" type="parTrans" cxnId="{8570B028-63AB-6E47-932D-C322580D2C25}">
      <dgm:prSet/>
      <dgm:spPr/>
      <dgm:t>
        <a:bodyPr/>
        <a:lstStyle/>
        <a:p>
          <a:endParaRPr lang="en-US"/>
        </a:p>
      </dgm:t>
    </dgm:pt>
    <dgm:pt modelId="{A2AACF25-850D-9649-9497-850BB3D427D4}" type="sibTrans" cxnId="{8570B028-63AB-6E47-932D-C322580D2C25}">
      <dgm:prSet/>
      <dgm:spPr/>
      <dgm:t>
        <a:bodyPr/>
        <a:lstStyle/>
        <a:p>
          <a:endParaRPr lang="en-US"/>
        </a:p>
      </dgm:t>
    </dgm:pt>
    <dgm:pt modelId="{32633EEA-EB4D-514C-B586-9A8B84F32C39}">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SCN/KQUIP</a:t>
          </a:r>
          <a:endParaRPr lang="en-US" dirty="0"/>
        </a:p>
      </dgm:t>
    </dgm:pt>
    <dgm:pt modelId="{C16240FA-ADE9-C84A-8571-DCF9BC7D8916}" type="parTrans" cxnId="{4A2EA8C4-1994-D847-9DF8-E1F4B3A7E8FA}">
      <dgm:prSet/>
      <dgm:spPr/>
      <dgm:t>
        <a:bodyPr/>
        <a:lstStyle/>
        <a:p>
          <a:endParaRPr lang="en-US"/>
        </a:p>
      </dgm:t>
    </dgm:pt>
    <dgm:pt modelId="{9D9F06D8-255E-0A47-BBFB-E01095939B29}" type="sibTrans" cxnId="{4A2EA8C4-1994-D847-9DF8-E1F4B3A7E8FA}">
      <dgm:prSet/>
      <dgm:spPr/>
      <dgm:t>
        <a:bodyPr/>
        <a:lstStyle/>
        <a:p>
          <a:endParaRPr lang="en-US"/>
        </a:p>
      </dgm:t>
    </dgm:pt>
    <dgm:pt modelId="{42041C12-3E7F-C84C-8019-A2FF6FEAC71B}" type="pres">
      <dgm:prSet presAssocID="{838D404D-20DA-0B4F-80A1-0F3862389AB3}" presName="cycle" presStyleCnt="0">
        <dgm:presLayoutVars>
          <dgm:chMax val="1"/>
          <dgm:dir/>
          <dgm:animLvl val="ctr"/>
          <dgm:resizeHandles val="exact"/>
        </dgm:presLayoutVars>
      </dgm:prSet>
      <dgm:spPr/>
      <dgm:t>
        <a:bodyPr/>
        <a:lstStyle/>
        <a:p>
          <a:endParaRPr lang="en-US"/>
        </a:p>
      </dgm:t>
    </dgm:pt>
    <dgm:pt modelId="{B9FB5844-740E-3249-93C9-9DEAB0EEDBDE}" type="pres">
      <dgm:prSet presAssocID="{07039C27-D974-C142-AB9A-C8A788D456D9}" presName="centerShape" presStyleLbl="node0" presStyleIdx="0" presStyleCnt="1"/>
      <dgm:spPr/>
      <dgm:t>
        <a:bodyPr/>
        <a:lstStyle/>
        <a:p>
          <a:endParaRPr lang="en-US"/>
        </a:p>
      </dgm:t>
    </dgm:pt>
    <dgm:pt modelId="{71595E64-7E20-0446-A770-87211D39934B}" type="pres">
      <dgm:prSet presAssocID="{9AFB2218-BF34-9B42-82F3-746191F4D292}" presName="parTrans" presStyleLbl="bgSibTrans2D1" presStyleIdx="0" presStyleCnt="5"/>
      <dgm:spPr/>
      <dgm:t>
        <a:bodyPr/>
        <a:lstStyle/>
        <a:p>
          <a:endParaRPr lang="en-US"/>
        </a:p>
      </dgm:t>
    </dgm:pt>
    <dgm:pt modelId="{37CDFBED-F810-FD40-9FF6-3356D36C93A4}" type="pres">
      <dgm:prSet presAssocID="{9C7D90F4-A3E3-C046-94B3-157BCF2B5E32}" presName="node" presStyleLbl="node1" presStyleIdx="0" presStyleCnt="5">
        <dgm:presLayoutVars>
          <dgm:bulletEnabled val="1"/>
        </dgm:presLayoutVars>
      </dgm:prSet>
      <dgm:spPr/>
      <dgm:t>
        <a:bodyPr/>
        <a:lstStyle/>
        <a:p>
          <a:endParaRPr lang="en-US"/>
        </a:p>
      </dgm:t>
    </dgm:pt>
    <dgm:pt modelId="{28DFF97F-F316-5845-97DF-1E49A9AC2304}" type="pres">
      <dgm:prSet presAssocID="{7F415009-FD34-B149-BE02-07F8F5729347}" presName="parTrans" presStyleLbl="bgSibTrans2D1" presStyleIdx="1" presStyleCnt="5"/>
      <dgm:spPr/>
      <dgm:t>
        <a:bodyPr/>
        <a:lstStyle/>
        <a:p>
          <a:endParaRPr lang="en-US"/>
        </a:p>
      </dgm:t>
    </dgm:pt>
    <dgm:pt modelId="{B6ECBFEF-C5D1-B24B-8630-0BF4F1ACE8B4}" type="pres">
      <dgm:prSet presAssocID="{4769A78E-A52D-DF46-9822-0CC97118EF27}" presName="node" presStyleLbl="node1" presStyleIdx="1" presStyleCnt="5">
        <dgm:presLayoutVars>
          <dgm:bulletEnabled val="1"/>
        </dgm:presLayoutVars>
      </dgm:prSet>
      <dgm:spPr/>
      <dgm:t>
        <a:bodyPr/>
        <a:lstStyle/>
        <a:p>
          <a:endParaRPr lang="en-US"/>
        </a:p>
      </dgm:t>
    </dgm:pt>
    <dgm:pt modelId="{0BF5BF67-854A-EC49-8CE5-9AFAA7A68221}" type="pres">
      <dgm:prSet presAssocID="{FB27B213-387E-4E45-BC75-14AC4EAC95A5}" presName="parTrans" presStyleLbl="bgSibTrans2D1" presStyleIdx="2" presStyleCnt="5"/>
      <dgm:spPr/>
      <dgm:t>
        <a:bodyPr/>
        <a:lstStyle/>
        <a:p>
          <a:endParaRPr lang="en-US"/>
        </a:p>
      </dgm:t>
    </dgm:pt>
    <dgm:pt modelId="{3FE10ABE-C1CA-5A48-AD84-E4DC2E7B8DA8}" type="pres">
      <dgm:prSet presAssocID="{44086DF9-9D5D-1545-AB2C-414271F150CA}" presName="node" presStyleLbl="node1" presStyleIdx="2" presStyleCnt="5" custRadScaleRad="102021" custRadScaleInc="96">
        <dgm:presLayoutVars>
          <dgm:bulletEnabled val="1"/>
        </dgm:presLayoutVars>
      </dgm:prSet>
      <dgm:spPr/>
      <dgm:t>
        <a:bodyPr/>
        <a:lstStyle/>
        <a:p>
          <a:endParaRPr lang="en-US"/>
        </a:p>
      </dgm:t>
    </dgm:pt>
    <dgm:pt modelId="{ED0E0804-E1FD-4E40-AF5F-BC4110E32248}" type="pres">
      <dgm:prSet presAssocID="{C16240FA-ADE9-C84A-8571-DCF9BC7D8916}" presName="parTrans" presStyleLbl="bgSibTrans2D1" presStyleIdx="3" presStyleCnt="5"/>
      <dgm:spPr/>
      <dgm:t>
        <a:bodyPr/>
        <a:lstStyle/>
        <a:p>
          <a:endParaRPr lang="en-US"/>
        </a:p>
      </dgm:t>
    </dgm:pt>
    <dgm:pt modelId="{5141EB79-B72F-ED4B-922D-BCA9AC42EBB4}" type="pres">
      <dgm:prSet presAssocID="{32633EEA-EB4D-514C-B586-9A8B84F32C39}" presName="node" presStyleLbl="node1" presStyleIdx="3" presStyleCnt="5">
        <dgm:presLayoutVars>
          <dgm:bulletEnabled val="1"/>
        </dgm:presLayoutVars>
      </dgm:prSet>
      <dgm:spPr/>
      <dgm:t>
        <a:bodyPr/>
        <a:lstStyle/>
        <a:p>
          <a:endParaRPr lang="en-US"/>
        </a:p>
      </dgm:t>
    </dgm:pt>
    <dgm:pt modelId="{49A81532-973F-BD40-BB62-4AA41F13758C}" type="pres">
      <dgm:prSet presAssocID="{4DB5A7F9-50E0-1E45-8D60-6B692F492144}" presName="parTrans" presStyleLbl="bgSibTrans2D1" presStyleIdx="4" presStyleCnt="5"/>
      <dgm:spPr/>
      <dgm:t>
        <a:bodyPr/>
        <a:lstStyle/>
        <a:p>
          <a:endParaRPr lang="en-US"/>
        </a:p>
      </dgm:t>
    </dgm:pt>
    <dgm:pt modelId="{8FFAF123-397C-594B-8D20-574020401191}" type="pres">
      <dgm:prSet presAssocID="{C93900AB-9D0A-514E-B95D-71569711D35E}" presName="node" presStyleLbl="node1" presStyleIdx="4" presStyleCnt="5">
        <dgm:presLayoutVars>
          <dgm:bulletEnabled val="1"/>
        </dgm:presLayoutVars>
      </dgm:prSet>
      <dgm:spPr/>
      <dgm:t>
        <a:bodyPr/>
        <a:lstStyle/>
        <a:p>
          <a:endParaRPr lang="en-US"/>
        </a:p>
      </dgm:t>
    </dgm:pt>
  </dgm:ptLst>
  <dgm:cxnLst>
    <dgm:cxn modelId="{2A89D764-E038-4D72-87FE-E984DB8AA3C7}" type="presOf" srcId="{44086DF9-9D5D-1545-AB2C-414271F150CA}" destId="{3FE10ABE-C1CA-5A48-AD84-E4DC2E7B8DA8}" srcOrd="0" destOrd="0" presId="urn:microsoft.com/office/officeart/2005/8/layout/radial4"/>
    <dgm:cxn modelId="{57B22FFA-528C-AA4F-A469-FD3BC66DEC6D}" srcId="{07039C27-D974-C142-AB9A-C8A788D456D9}" destId="{9C7D90F4-A3E3-C046-94B3-157BCF2B5E32}" srcOrd="0" destOrd="0" parTransId="{9AFB2218-BF34-9B42-82F3-746191F4D292}" sibTransId="{99BCDE0C-1EF4-BD4A-AFF8-D4DC38F3251B}"/>
    <dgm:cxn modelId="{DBA3EA38-911D-4B57-A6F5-5E6932F6FD97}" type="presOf" srcId="{32633EEA-EB4D-514C-B586-9A8B84F32C39}" destId="{5141EB79-B72F-ED4B-922D-BCA9AC42EBB4}" srcOrd="0" destOrd="0" presId="urn:microsoft.com/office/officeart/2005/8/layout/radial4"/>
    <dgm:cxn modelId="{FBE64604-AC9D-4CA2-8366-8D3C0D51E5E5}" type="presOf" srcId="{4DB5A7F9-50E0-1E45-8D60-6B692F492144}" destId="{49A81532-973F-BD40-BB62-4AA41F13758C}" srcOrd="0" destOrd="0" presId="urn:microsoft.com/office/officeart/2005/8/layout/radial4"/>
    <dgm:cxn modelId="{9F51E5E8-989F-4CF1-808B-E09701765A92}" type="presOf" srcId="{C93900AB-9D0A-514E-B95D-71569711D35E}" destId="{8FFAF123-397C-594B-8D20-574020401191}" srcOrd="0" destOrd="0" presId="urn:microsoft.com/office/officeart/2005/8/layout/radial4"/>
    <dgm:cxn modelId="{10FE986F-4B42-4094-849B-9761C5E328A9}" type="presOf" srcId="{C16240FA-ADE9-C84A-8571-DCF9BC7D8916}" destId="{ED0E0804-E1FD-4E40-AF5F-BC4110E32248}" srcOrd="0" destOrd="0" presId="urn:microsoft.com/office/officeart/2005/8/layout/radial4"/>
    <dgm:cxn modelId="{7E5C16F5-91AC-4321-93D9-0C5E8CD65C00}" type="presOf" srcId="{838D404D-20DA-0B4F-80A1-0F3862389AB3}" destId="{42041C12-3E7F-C84C-8019-A2FF6FEAC71B}" srcOrd="0" destOrd="0" presId="urn:microsoft.com/office/officeart/2005/8/layout/radial4"/>
    <dgm:cxn modelId="{32D1546C-1373-4822-9929-9C3C7A5D1212}" type="presOf" srcId="{9C7D90F4-A3E3-C046-94B3-157BCF2B5E32}" destId="{37CDFBED-F810-FD40-9FF6-3356D36C93A4}" srcOrd="0" destOrd="0" presId="urn:microsoft.com/office/officeart/2005/8/layout/radial4"/>
    <dgm:cxn modelId="{A3A4EE7E-31A2-46C1-8765-4C204E549F65}" type="presOf" srcId="{7F415009-FD34-B149-BE02-07F8F5729347}" destId="{28DFF97F-F316-5845-97DF-1E49A9AC2304}" srcOrd="0" destOrd="0" presId="urn:microsoft.com/office/officeart/2005/8/layout/radial4"/>
    <dgm:cxn modelId="{2AF4297C-8250-452F-8341-8F49863C03F1}" type="presOf" srcId="{07039C27-D974-C142-AB9A-C8A788D456D9}" destId="{B9FB5844-740E-3249-93C9-9DEAB0EEDBDE}" srcOrd="0" destOrd="0" presId="urn:microsoft.com/office/officeart/2005/8/layout/radial4"/>
    <dgm:cxn modelId="{4A2EA8C4-1994-D847-9DF8-E1F4B3A7E8FA}" srcId="{07039C27-D974-C142-AB9A-C8A788D456D9}" destId="{32633EEA-EB4D-514C-B586-9A8B84F32C39}" srcOrd="3" destOrd="0" parTransId="{C16240FA-ADE9-C84A-8571-DCF9BC7D8916}" sibTransId="{9D9F06D8-255E-0A47-BBFB-E01095939B29}"/>
    <dgm:cxn modelId="{8570B028-63AB-6E47-932D-C322580D2C25}" srcId="{07039C27-D974-C142-AB9A-C8A788D456D9}" destId="{C93900AB-9D0A-514E-B95D-71569711D35E}" srcOrd="4" destOrd="0" parTransId="{4DB5A7F9-50E0-1E45-8D60-6B692F492144}" sibTransId="{A2AACF25-850D-9649-9497-850BB3D427D4}"/>
    <dgm:cxn modelId="{E01964EF-3BC7-8D4E-ABF4-EC1CAE795BF3}" srcId="{07039C27-D974-C142-AB9A-C8A788D456D9}" destId="{44086DF9-9D5D-1545-AB2C-414271F150CA}" srcOrd="2" destOrd="0" parTransId="{FB27B213-387E-4E45-BC75-14AC4EAC95A5}" sibTransId="{FE49739F-4FB0-EB47-A07C-48E6FFAC443C}"/>
    <dgm:cxn modelId="{CF7B381C-3C0E-4775-809B-C2A9542CBF65}" type="presOf" srcId="{FB27B213-387E-4E45-BC75-14AC4EAC95A5}" destId="{0BF5BF67-854A-EC49-8CE5-9AFAA7A68221}" srcOrd="0" destOrd="0" presId="urn:microsoft.com/office/officeart/2005/8/layout/radial4"/>
    <dgm:cxn modelId="{5CB68A1B-2F94-43C6-934F-C76E33B7430D}" type="presOf" srcId="{4769A78E-A52D-DF46-9822-0CC97118EF27}" destId="{B6ECBFEF-C5D1-B24B-8630-0BF4F1ACE8B4}" srcOrd="0" destOrd="0" presId="urn:microsoft.com/office/officeart/2005/8/layout/radial4"/>
    <dgm:cxn modelId="{47FDCA07-AEBB-41FF-9C97-ECA5C0A104F4}" type="presOf" srcId="{9AFB2218-BF34-9B42-82F3-746191F4D292}" destId="{71595E64-7E20-0446-A770-87211D39934B}" srcOrd="0" destOrd="0" presId="urn:microsoft.com/office/officeart/2005/8/layout/radial4"/>
    <dgm:cxn modelId="{0508D97C-4815-3645-BB04-7D2FB1FDC728}" srcId="{07039C27-D974-C142-AB9A-C8A788D456D9}" destId="{4769A78E-A52D-DF46-9822-0CC97118EF27}" srcOrd="1" destOrd="0" parTransId="{7F415009-FD34-B149-BE02-07F8F5729347}" sibTransId="{3845ED9D-9321-1A4C-B2F7-974F023532F2}"/>
    <dgm:cxn modelId="{D3BA6D83-EB0F-9342-8FDD-009A844DCE22}" srcId="{838D404D-20DA-0B4F-80A1-0F3862389AB3}" destId="{07039C27-D974-C142-AB9A-C8A788D456D9}" srcOrd="0" destOrd="0" parTransId="{67D8D1F7-A975-5D46-A93F-A1573B338786}" sibTransId="{9EC049C9-A713-804A-9E87-D2162E1A2770}"/>
    <dgm:cxn modelId="{742059F2-0E85-4E73-AA67-20CF9D7EB6F5}" type="presParOf" srcId="{42041C12-3E7F-C84C-8019-A2FF6FEAC71B}" destId="{B9FB5844-740E-3249-93C9-9DEAB0EEDBDE}" srcOrd="0" destOrd="0" presId="urn:microsoft.com/office/officeart/2005/8/layout/radial4"/>
    <dgm:cxn modelId="{D2A03B28-3CDA-4C99-86AD-511B21ACCF0D}" type="presParOf" srcId="{42041C12-3E7F-C84C-8019-A2FF6FEAC71B}" destId="{71595E64-7E20-0446-A770-87211D39934B}" srcOrd="1" destOrd="0" presId="urn:microsoft.com/office/officeart/2005/8/layout/radial4"/>
    <dgm:cxn modelId="{A9729C98-F749-4898-BA8D-8C1DE0F7B11A}" type="presParOf" srcId="{42041C12-3E7F-C84C-8019-A2FF6FEAC71B}" destId="{37CDFBED-F810-FD40-9FF6-3356D36C93A4}" srcOrd="2" destOrd="0" presId="urn:microsoft.com/office/officeart/2005/8/layout/radial4"/>
    <dgm:cxn modelId="{D419C138-C3D3-4872-A009-2783FD8ECA12}" type="presParOf" srcId="{42041C12-3E7F-C84C-8019-A2FF6FEAC71B}" destId="{28DFF97F-F316-5845-97DF-1E49A9AC2304}" srcOrd="3" destOrd="0" presId="urn:microsoft.com/office/officeart/2005/8/layout/radial4"/>
    <dgm:cxn modelId="{6B2EAEE4-1129-40AC-AC0A-84AE5DFDA877}" type="presParOf" srcId="{42041C12-3E7F-C84C-8019-A2FF6FEAC71B}" destId="{B6ECBFEF-C5D1-B24B-8630-0BF4F1ACE8B4}" srcOrd="4" destOrd="0" presId="urn:microsoft.com/office/officeart/2005/8/layout/radial4"/>
    <dgm:cxn modelId="{7292513B-A68D-4F67-8BB4-173DE506588F}" type="presParOf" srcId="{42041C12-3E7F-C84C-8019-A2FF6FEAC71B}" destId="{0BF5BF67-854A-EC49-8CE5-9AFAA7A68221}" srcOrd="5" destOrd="0" presId="urn:microsoft.com/office/officeart/2005/8/layout/radial4"/>
    <dgm:cxn modelId="{4F744AAE-F5EE-4991-AE74-F8C345C02EF9}" type="presParOf" srcId="{42041C12-3E7F-C84C-8019-A2FF6FEAC71B}" destId="{3FE10ABE-C1CA-5A48-AD84-E4DC2E7B8DA8}" srcOrd="6" destOrd="0" presId="urn:microsoft.com/office/officeart/2005/8/layout/radial4"/>
    <dgm:cxn modelId="{C3ACF7DC-32A4-4D50-AEE8-84CB2633BA74}" type="presParOf" srcId="{42041C12-3E7F-C84C-8019-A2FF6FEAC71B}" destId="{ED0E0804-E1FD-4E40-AF5F-BC4110E32248}" srcOrd="7" destOrd="0" presId="urn:microsoft.com/office/officeart/2005/8/layout/radial4"/>
    <dgm:cxn modelId="{9DA626AD-9AC9-477F-AA0E-6F9E4BCAAE76}" type="presParOf" srcId="{42041C12-3E7F-C84C-8019-A2FF6FEAC71B}" destId="{5141EB79-B72F-ED4B-922D-BCA9AC42EBB4}" srcOrd="8" destOrd="0" presId="urn:microsoft.com/office/officeart/2005/8/layout/radial4"/>
    <dgm:cxn modelId="{2EECBBC9-9E00-4C04-B92F-5AD7D44B6D31}" type="presParOf" srcId="{42041C12-3E7F-C84C-8019-A2FF6FEAC71B}" destId="{49A81532-973F-BD40-BB62-4AA41F13758C}" srcOrd="9" destOrd="0" presId="urn:microsoft.com/office/officeart/2005/8/layout/radial4"/>
    <dgm:cxn modelId="{A4E818B7-530B-4B5F-AF2D-2870BC2445B8}" type="presParOf" srcId="{42041C12-3E7F-C84C-8019-A2FF6FEAC71B}" destId="{8FFAF123-397C-594B-8D20-574020401191}" srcOrd="10"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4CF353-5EBB-4785-B0EA-EF4F4FA6063F}" type="doc">
      <dgm:prSet loTypeId="urn:microsoft.com/office/officeart/2005/8/layout/hList7" loCatId="process" qsTypeId="urn:microsoft.com/office/officeart/2005/8/quickstyle/simple1" qsCatId="simple" csTypeId="urn:microsoft.com/office/officeart/2005/8/colors/accent1_2" csCatId="accent1" phldr="1"/>
      <dgm:spPr/>
    </dgm:pt>
    <dgm:pt modelId="{CAD585E4-9F6C-4BF7-8040-0A1E7B3283DC}">
      <dgm:prSet phldrT="[Text]"/>
      <dgm:spPr/>
      <dgm:t>
        <a:bodyPr/>
        <a:lstStyle/>
        <a:p>
          <a:r>
            <a:rPr lang="en-GB" dirty="0" smtClean="0"/>
            <a:t>Launch event</a:t>
          </a:r>
        </a:p>
        <a:p>
          <a:r>
            <a:rPr lang="en-GB" dirty="0" smtClean="0"/>
            <a:t>July 2015</a:t>
          </a:r>
          <a:endParaRPr lang="en-GB" dirty="0"/>
        </a:p>
      </dgm:t>
    </dgm:pt>
    <dgm:pt modelId="{74051710-B4C7-44F6-AE05-BFEA4845D289}" type="parTrans" cxnId="{C6183C30-1470-489F-B46D-D61081E65FAD}">
      <dgm:prSet/>
      <dgm:spPr/>
      <dgm:t>
        <a:bodyPr/>
        <a:lstStyle/>
        <a:p>
          <a:endParaRPr lang="en-GB"/>
        </a:p>
      </dgm:t>
    </dgm:pt>
    <dgm:pt modelId="{41DEF5AD-6603-4D66-BD30-CD3B79DEC045}" type="sibTrans" cxnId="{C6183C30-1470-489F-B46D-D61081E65FAD}">
      <dgm:prSet/>
      <dgm:spPr/>
      <dgm:t>
        <a:bodyPr/>
        <a:lstStyle/>
        <a:p>
          <a:endParaRPr lang="en-GB"/>
        </a:p>
      </dgm:t>
    </dgm:pt>
    <dgm:pt modelId="{F1A7D517-CBDA-4EA2-997E-C78DA9B49439}">
      <dgm:prSet phldrT="[Text]"/>
      <dgm:spPr/>
      <dgm:t>
        <a:bodyPr/>
        <a:lstStyle/>
        <a:p>
          <a:r>
            <a:rPr lang="en-GB" dirty="0" smtClean="0"/>
            <a:t>Pathway Redesign 1</a:t>
          </a:r>
          <a:endParaRPr lang="en-GB" dirty="0"/>
        </a:p>
      </dgm:t>
    </dgm:pt>
    <dgm:pt modelId="{13FEBFF2-6875-47DE-9E5F-68AFA4D70BC6}" type="parTrans" cxnId="{1C0763A2-4345-4FAF-849F-DF6ED3CC8877}">
      <dgm:prSet/>
      <dgm:spPr/>
      <dgm:t>
        <a:bodyPr/>
        <a:lstStyle/>
        <a:p>
          <a:endParaRPr lang="en-GB"/>
        </a:p>
      </dgm:t>
    </dgm:pt>
    <dgm:pt modelId="{220EA2A0-216D-4059-882F-1A3AE7E1EB3C}" type="sibTrans" cxnId="{1C0763A2-4345-4FAF-849F-DF6ED3CC8877}">
      <dgm:prSet/>
      <dgm:spPr/>
      <dgm:t>
        <a:bodyPr/>
        <a:lstStyle/>
        <a:p>
          <a:endParaRPr lang="en-GB"/>
        </a:p>
      </dgm:t>
    </dgm:pt>
    <dgm:pt modelId="{14A3A672-F2F5-4E0E-8D76-60EA54357A36}">
      <dgm:prSet phldrT="[Text]"/>
      <dgm:spPr/>
      <dgm:t>
        <a:bodyPr/>
        <a:lstStyle/>
        <a:p>
          <a:r>
            <a:rPr lang="en-GB" dirty="0" smtClean="0"/>
            <a:t>Pathway redesign 2</a:t>
          </a:r>
          <a:endParaRPr lang="en-GB" dirty="0"/>
        </a:p>
      </dgm:t>
    </dgm:pt>
    <dgm:pt modelId="{B9DB19FA-75EC-47CB-9606-3C981DC06BBC}" type="parTrans" cxnId="{8A3A1082-94A6-4104-86C7-10C3126E87EC}">
      <dgm:prSet/>
      <dgm:spPr/>
      <dgm:t>
        <a:bodyPr/>
        <a:lstStyle/>
        <a:p>
          <a:endParaRPr lang="en-GB"/>
        </a:p>
      </dgm:t>
    </dgm:pt>
    <dgm:pt modelId="{E8FF90ED-ACBB-4C2C-8D73-31E0696E0E06}" type="sibTrans" cxnId="{8A3A1082-94A6-4104-86C7-10C3126E87EC}">
      <dgm:prSet/>
      <dgm:spPr/>
      <dgm:t>
        <a:bodyPr/>
        <a:lstStyle/>
        <a:p>
          <a:endParaRPr lang="en-GB"/>
        </a:p>
      </dgm:t>
    </dgm:pt>
    <dgm:pt modelId="{F6D1ADF6-DFAF-47F5-B939-B4F79B160E39}">
      <dgm:prSet phldrT="[Text]"/>
      <dgm:spPr/>
      <dgm:t>
        <a:bodyPr/>
        <a:lstStyle/>
        <a:p>
          <a:r>
            <a:rPr lang="en-GB" dirty="0" smtClean="0"/>
            <a:t>Audit/Education event Jul 2016</a:t>
          </a:r>
          <a:endParaRPr lang="en-GB" dirty="0"/>
        </a:p>
      </dgm:t>
    </dgm:pt>
    <dgm:pt modelId="{3AE847E2-E35A-4BFF-AEED-03D2EE5184C2}" type="parTrans" cxnId="{2D98DE07-006D-444F-BF82-4EDB769C03C9}">
      <dgm:prSet/>
      <dgm:spPr/>
      <dgm:t>
        <a:bodyPr/>
        <a:lstStyle/>
        <a:p>
          <a:endParaRPr lang="en-GB"/>
        </a:p>
      </dgm:t>
    </dgm:pt>
    <dgm:pt modelId="{B284903E-244C-4121-A44B-94FC604F6BDB}" type="sibTrans" cxnId="{2D98DE07-006D-444F-BF82-4EDB769C03C9}">
      <dgm:prSet/>
      <dgm:spPr/>
      <dgm:t>
        <a:bodyPr/>
        <a:lstStyle/>
        <a:p>
          <a:endParaRPr lang="en-GB"/>
        </a:p>
      </dgm:t>
    </dgm:pt>
    <dgm:pt modelId="{7F244077-6C59-4C11-A7CF-729A0304FA59}">
      <dgm:prSet phldrT="[Text]"/>
      <dgm:spPr/>
      <dgm:t>
        <a:bodyPr/>
        <a:lstStyle/>
        <a:p>
          <a:r>
            <a:rPr lang="en-GB" dirty="0" smtClean="0"/>
            <a:t>Audit Education event July2017</a:t>
          </a:r>
          <a:endParaRPr lang="en-GB" dirty="0"/>
        </a:p>
      </dgm:t>
    </dgm:pt>
    <dgm:pt modelId="{E327E880-EB23-4864-B791-DB0970918FC9}" type="parTrans" cxnId="{372A1700-2552-41D6-AB6B-BC7D49346960}">
      <dgm:prSet/>
      <dgm:spPr/>
      <dgm:t>
        <a:bodyPr/>
        <a:lstStyle/>
        <a:p>
          <a:endParaRPr lang="en-GB"/>
        </a:p>
      </dgm:t>
    </dgm:pt>
    <dgm:pt modelId="{05CBB441-E895-42F0-97F9-FE114DE33B0F}" type="sibTrans" cxnId="{372A1700-2552-41D6-AB6B-BC7D49346960}">
      <dgm:prSet/>
      <dgm:spPr/>
      <dgm:t>
        <a:bodyPr/>
        <a:lstStyle/>
        <a:p>
          <a:endParaRPr lang="en-GB"/>
        </a:p>
      </dgm:t>
    </dgm:pt>
    <dgm:pt modelId="{5F538AB2-57FF-42BC-AB44-C386AE908199}" type="pres">
      <dgm:prSet presAssocID="{044CF353-5EBB-4785-B0EA-EF4F4FA6063F}" presName="Name0" presStyleCnt="0">
        <dgm:presLayoutVars>
          <dgm:dir/>
          <dgm:resizeHandles val="exact"/>
        </dgm:presLayoutVars>
      </dgm:prSet>
      <dgm:spPr/>
    </dgm:pt>
    <dgm:pt modelId="{E2707DCD-2807-4309-B739-6750E80763B0}" type="pres">
      <dgm:prSet presAssocID="{044CF353-5EBB-4785-B0EA-EF4F4FA6063F}" presName="fgShape" presStyleLbl="fgShp" presStyleIdx="0" presStyleCnt="1"/>
      <dgm:spPr/>
    </dgm:pt>
    <dgm:pt modelId="{E3C0883A-CEEF-42D5-BF80-0F43F15E624E}" type="pres">
      <dgm:prSet presAssocID="{044CF353-5EBB-4785-B0EA-EF4F4FA6063F}" presName="linComp" presStyleCnt="0"/>
      <dgm:spPr/>
    </dgm:pt>
    <dgm:pt modelId="{253CB80E-15DF-4FD3-AD9B-F55915C277E7}" type="pres">
      <dgm:prSet presAssocID="{CAD585E4-9F6C-4BF7-8040-0A1E7B3283DC}" presName="compNode" presStyleCnt="0"/>
      <dgm:spPr/>
    </dgm:pt>
    <dgm:pt modelId="{B313A9B5-CBE7-4892-8B96-933AD93F5598}" type="pres">
      <dgm:prSet presAssocID="{CAD585E4-9F6C-4BF7-8040-0A1E7B3283DC}" presName="bkgdShape" presStyleLbl="node1" presStyleIdx="0" presStyleCnt="5"/>
      <dgm:spPr/>
      <dgm:t>
        <a:bodyPr/>
        <a:lstStyle/>
        <a:p>
          <a:endParaRPr lang="en-GB"/>
        </a:p>
      </dgm:t>
    </dgm:pt>
    <dgm:pt modelId="{A42F6AD8-25B1-4BEC-B205-F89EF6227C1B}" type="pres">
      <dgm:prSet presAssocID="{CAD585E4-9F6C-4BF7-8040-0A1E7B3283DC}" presName="nodeTx" presStyleLbl="node1" presStyleIdx="0" presStyleCnt="5">
        <dgm:presLayoutVars>
          <dgm:bulletEnabled val="1"/>
        </dgm:presLayoutVars>
      </dgm:prSet>
      <dgm:spPr/>
      <dgm:t>
        <a:bodyPr/>
        <a:lstStyle/>
        <a:p>
          <a:endParaRPr lang="en-GB"/>
        </a:p>
      </dgm:t>
    </dgm:pt>
    <dgm:pt modelId="{6A7F53D4-8339-411E-9287-6ED346442A1F}" type="pres">
      <dgm:prSet presAssocID="{CAD585E4-9F6C-4BF7-8040-0A1E7B3283DC}" presName="invisiNode" presStyleLbl="node1" presStyleIdx="0" presStyleCnt="5"/>
      <dgm:spPr/>
    </dgm:pt>
    <dgm:pt modelId="{8D73F108-7485-44DF-8ABC-52EB0D697E20}" type="pres">
      <dgm:prSet presAssocID="{CAD585E4-9F6C-4BF7-8040-0A1E7B3283DC}"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5B858FB6-46BF-4C4A-A407-98032D06FF8D}" type="pres">
      <dgm:prSet presAssocID="{41DEF5AD-6603-4D66-BD30-CD3B79DEC045}" presName="sibTrans" presStyleLbl="sibTrans2D1" presStyleIdx="0" presStyleCnt="0"/>
      <dgm:spPr/>
      <dgm:t>
        <a:bodyPr/>
        <a:lstStyle/>
        <a:p>
          <a:endParaRPr lang="en-GB"/>
        </a:p>
      </dgm:t>
    </dgm:pt>
    <dgm:pt modelId="{39860F41-517A-4160-A0A5-CB3DF12EC409}" type="pres">
      <dgm:prSet presAssocID="{F1A7D517-CBDA-4EA2-997E-C78DA9B49439}" presName="compNode" presStyleCnt="0"/>
      <dgm:spPr/>
    </dgm:pt>
    <dgm:pt modelId="{7ECCEFEC-B535-4CE0-9358-A1E543F9D888}" type="pres">
      <dgm:prSet presAssocID="{F1A7D517-CBDA-4EA2-997E-C78DA9B49439}" presName="bkgdShape" presStyleLbl="node1" presStyleIdx="1" presStyleCnt="5" custLinFactNeighborX="-935" custLinFactNeighborY="-642"/>
      <dgm:spPr/>
      <dgm:t>
        <a:bodyPr/>
        <a:lstStyle/>
        <a:p>
          <a:endParaRPr lang="en-GB"/>
        </a:p>
      </dgm:t>
    </dgm:pt>
    <dgm:pt modelId="{637872C2-4B6F-4BEA-A745-059AC99DAB04}" type="pres">
      <dgm:prSet presAssocID="{F1A7D517-CBDA-4EA2-997E-C78DA9B49439}" presName="nodeTx" presStyleLbl="node1" presStyleIdx="1" presStyleCnt="5">
        <dgm:presLayoutVars>
          <dgm:bulletEnabled val="1"/>
        </dgm:presLayoutVars>
      </dgm:prSet>
      <dgm:spPr/>
      <dgm:t>
        <a:bodyPr/>
        <a:lstStyle/>
        <a:p>
          <a:endParaRPr lang="en-GB"/>
        </a:p>
      </dgm:t>
    </dgm:pt>
    <dgm:pt modelId="{2E56DAD9-7BA5-4BEC-91AF-38328618AC9E}" type="pres">
      <dgm:prSet presAssocID="{F1A7D517-CBDA-4EA2-997E-C78DA9B49439}" presName="invisiNode" presStyleLbl="node1" presStyleIdx="1" presStyleCnt="5"/>
      <dgm:spPr/>
    </dgm:pt>
    <dgm:pt modelId="{220D901C-D721-4228-8EAC-BFDF9802C92F}" type="pres">
      <dgm:prSet presAssocID="{F1A7D517-CBDA-4EA2-997E-C78DA9B49439}"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10CBD46E-E176-4DD0-B94C-65C8A09061D0}" type="pres">
      <dgm:prSet presAssocID="{220EA2A0-216D-4059-882F-1A3AE7E1EB3C}" presName="sibTrans" presStyleLbl="sibTrans2D1" presStyleIdx="0" presStyleCnt="0"/>
      <dgm:spPr/>
      <dgm:t>
        <a:bodyPr/>
        <a:lstStyle/>
        <a:p>
          <a:endParaRPr lang="en-GB"/>
        </a:p>
      </dgm:t>
    </dgm:pt>
    <dgm:pt modelId="{802272D3-6BA1-45BE-B3F7-3DBA6265A97A}" type="pres">
      <dgm:prSet presAssocID="{14A3A672-F2F5-4E0E-8D76-60EA54357A36}" presName="compNode" presStyleCnt="0"/>
      <dgm:spPr/>
    </dgm:pt>
    <dgm:pt modelId="{0C882D77-8F83-4FCC-9FB7-C1B5F56F5EE6}" type="pres">
      <dgm:prSet presAssocID="{14A3A672-F2F5-4E0E-8D76-60EA54357A36}" presName="bkgdShape" presStyleLbl="node1" presStyleIdx="2" presStyleCnt="5"/>
      <dgm:spPr/>
      <dgm:t>
        <a:bodyPr/>
        <a:lstStyle/>
        <a:p>
          <a:endParaRPr lang="en-GB"/>
        </a:p>
      </dgm:t>
    </dgm:pt>
    <dgm:pt modelId="{7193C419-C1C1-4046-91C0-6AAE49A7525B}" type="pres">
      <dgm:prSet presAssocID="{14A3A672-F2F5-4E0E-8D76-60EA54357A36}" presName="nodeTx" presStyleLbl="node1" presStyleIdx="2" presStyleCnt="5">
        <dgm:presLayoutVars>
          <dgm:bulletEnabled val="1"/>
        </dgm:presLayoutVars>
      </dgm:prSet>
      <dgm:spPr/>
      <dgm:t>
        <a:bodyPr/>
        <a:lstStyle/>
        <a:p>
          <a:endParaRPr lang="en-GB"/>
        </a:p>
      </dgm:t>
    </dgm:pt>
    <dgm:pt modelId="{39E4DF85-9C64-4CD5-8E58-8CFA41697A69}" type="pres">
      <dgm:prSet presAssocID="{14A3A672-F2F5-4E0E-8D76-60EA54357A36}" presName="invisiNode" presStyleLbl="node1" presStyleIdx="2" presStyleCnt="5"/>
      <dgm:spPr/>
    </dgm:pt>
    <dgm:pt modelId="{91AD55E7-FD49-464B-9A1B-C383A4E77A47}" type="pres">
      <dgm:prSet presAssocID="{14A3A672-F2F5-4E0E-8D76-60EA54357A36}"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76071AD3-4573-4C2A-9127-AC24AD99AE69}" type="pres">
      <dgm:prSet presAssocID="{E8FF90ED-ACBB-4C2C-8D73-31E0696E0E06}" presName="sibTrans" presStyleLbl="sibTrans2D1" presStyleIdx="0" presStyleCnt="0"/>
      <dgm:spPr/>
      <dgm:t>
        <a:bodyPr/>
        <a:lstStyle/>
        <a:p>
          <a:endParaRPr lang="en-GB"/>
        </a:p>
      </dgm:t>
    </dgm:pt>
    <dgm:pt modelId="{6AF272AC-7CC3-4802-885C-0212AF23FD3C}" type="pres">
      <dgm:prSet presAssocID="{F6D1ADF6-DFAF-47F5-B939-B4F79B160E39}" presName="compNode" presStyleCnt="0"/>
      <dgm:spPr/>
    </dgm:pt>
    <dgm:pt modelId="{6B724170-0B51-4398-89DF-15142AE30876}" type="pres">
      <dgm:prSet presAssocID="{F6D1ADF6-DFAF-47F5-B939-B4F79B160E39}" presName="bkgdShape" presStyleLbl="node1" presStyleIdx="3" presStyleCnt="5"/>
      <dgm:spPr/>
      <dgm:t>
        <a:bodyPr/>
        <a:lstStyle/>
        <a:p>
          <a:endParaRPr lang="en-GB"/>
        </a:p>
      </dgm:t>
    </dgm:pt>
    <dgm:pt modelId="{3EA1DD9B-D8C5-4D66-A677-0933021BF1DD}" type="pres">
      <dgm:prSet presAssocID="{F6D1ADF6-DFAF-47F5-B939-B4F79B160E39}" presName="nodeTx" presStyleLbl="node1" presStyleIdx="3" presStyleCnt="5">
        <dgm:presLayoutVars>
          <dgm:bulletEnabled val="1"/>
        </dgm:presLayoutVars>
      </dgm:prSet>
      <dgm:spPr/>
      <dgm:t>
        <a:bodyPr/>
        <a:lstStyle/>
        <a:p>
          <a:endParaRPr lang="en-GB"/>
        </a:p>
      </dgm:t>
    </dgm:pt>
    <dgm:pt modelId="{B6EC0419-01DA-4EAD-831D-6BE5FFE69A4D}" type="pres">
      <dgm:prSet presAssocID="{F6D1ADF6-DFAF-47F5-B939-B4F79B160E39}" presName="invisiNode" presStyleLbl="node1" presStyleIdx="3" presStyleCnt="5"/>
      <dgm:spPr/>
    </dgm:pt>
    <dgm:pt modelId="{DD957450-8A9E-4125-AD81-093B65ACAAE9}" type="pres">
      <dgm:prSet presAssocID="{F6D1ADF6-DFAF-47F5-B939-B4F79B160E39}"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pt>
    <dgm:pt modelId="{203078F7-9377-433D-86EF-D19FE490CB86}" type="pres">
      <dgm:prSet presAssocID="{B284903E-244C-4121-A44B-94FC604F6BDB}" presName="sibTrans" presStyleLbl="sibTrans2D1" presStyleIdx="0" presStyleCnt="0"/>
      <dgm:spPr/>
      <dgm:t>
        <a:bodyPr/>
        <a:lstStyle/>
        <a:p>
          <a:endParaRPr lang="en-GB"/>
        </a:p>
      </dgm:t>
    </dgm:pt>
    <dgm:pt modelId="{131A07D4-55D2-4013-90E1-F028F8076E10}" type="pres">
      <dgm:prSet presAssocID="{7F244077-6C59-4C11-A7CF-729A0304FA59}" presName="compNode" presStyleCnt="0"/>
      <dgm:spPr/>
    </dgm:pt>
    <dgm:pt modelId="{2B7ED7A9-1D90-4F41-895E-CE524123DB87}" type="pres">
      <dgm:prSet presAssocID="{7F244077-6C59-4C11-A7CF-729A0304FA59}" presName="bkgdShape" presStyleLbl="node1" presStyleIdx="4" presStyleCnt="5"/>
      <dgm:spPr/>
      <dgm:t>
        <a:bodyPr/>
        <a:lstStyle/>
        <a:p>
          <a:endParaRPr lang="en-GB"/>
        </a:p>
      </dgm:t>
    </dgm:pt>
    <dgm:pt modelId="{45F654ED-FB1F-4E65-89B4-71325434B2FC}" type="pres">
      <dgm:prSet presAssocID="{7F244077-6C59-4C11-A7CF-729A0304FA59}" presName="nodeTx" presStyleLbl="node1" presStyleIdx="4" presStyleCnt="5">
        <dgm:presLayoutVars>
          <dgm:bulletEnabled val="1"/>
        </dgm:presLayoutVars>
      </dgm:prSet>
      <dgm:spPr/>
      <dgm:t>
        <a:bodyPr/>
        <a:lstStyle/>
        <a:p>
          <a:endParaRPr lang="en-GB"/>
        </a:p>
      </dgm:t>
    </dgm:pt>
    <dgm:pt modelId="{726C7741-B2A0-47B9-877F-109555AC354D}" type="pres">
      <dgm:prSet presAssocID="{7F244077-6C59-4C11-A7CF-729A0304FA59}" presName="invisiNode" presStyleLbl="node1" presStyleIdx="4" presStyleCnt="5"/>
      <dgm:spPr/>
    </dgm:pt>
    <dgm:pt modelId="{B3166076-0819-431F-94FA-7C59ACA7C086}" type="pres">
      <dgm:prSet presAssocID="{7F244077-6C59-4C11-A7CF-729A0304FA59}"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pt>
  </dgm:ptLst>
  <dgm:cxnLst>
    <dgm:cxn modelId="{7602EC72-F6A0-4292-B981-D95A5F705C8E}" type="presOf" srcId="{CAD585E4-9F6C-4BF7-8040-0A1E7B3283DC}" destId="{A42F6AD8-25B1-4BEC-B205-F89EF6227C1B}" srcOrd="1" destOrd="0" presId="urn:microsoft.com/office/officeart/2005/8/layout/hList7"/>
    <dgm:cxn modelId="{A7032D11-D80B-4A17-8091-76AD20C1DED7}" type="presOf" srcId="{F6D1ADF6-DFAF-47F5-B939-B4F79B160E39}" destId="{6B724170-0B51-4398-89DF-15142AE30876}" srcOrd="0" destOrd="0" presId="urn:microsoft.com/office/officeart/2005/8/layout/hList7"/>
    <dgm:cxn modelId="{42422002-D989-4D04-A51A-9DC5C75CA5B7}" type="presOf" srcId="{220EA2A0-216D-4059-882F-1A3AE7E1EB3C}" destId="{10CBD46E-E176-4DD0-B94C-65C8A09061D0}" srcOrd="0" destOrd="0" presId="urn:microsoft.com/office/officeart/2005/8/layout/hList7"/>
    <dgm:cxn modelId="{D27391CE-B83B-443B-97FF-605D1D9D1D15}" type="presOf" srcId="{7F244077-6C59-4C11-A7CF-729A0304FA59}" destId="{2B7ED7A9-1D90-4F41-895E-CE524123DB87}" srcOrd="0" destOrd="0" presId="urn:microsoft.com/office/officeart/2005/8/layout/hList7"/>
    <dgm:cxn modelId="{58C79AFE-1575-47AD-8B49-186E089601B3}" type="presOf" srcId="{E8FF90ED-ACBB-4C2C-8D73-31E0696E0E06}" destId="{76071AD3-4573-4C2A-9127-AC24AD99AE69}" srcOrd="0" destOrd="0" presId="urn:microsoft.com/office/officeart/2005/8/layout/hList7"/>
    <dgm:cxn modelId="{C37E61C8-EBBB-45E5-A6E2-B4EFE25900CB}" type="presOf" srcId="{F1A7D517-CBDA-4EA2-997E-C78DA9B49439}" destId="{7ECCEFEC-B535-4CE0-9358-A1E543F9D888}" srcOrd="0" destOrd="0" presId="urn:microsoft.com/office/officeart/2005/8/layout/hList7"/>
    <dgm:cxn modelId="{D84974F2-8098-48F9-8A68-C7C67804E24D}" type="presOf" srcId="{7F244077-6C59-4C11-A7CF-729A0304FA59}" destId="{45F654ED-FB1F-4E65-89B4-71325434B2FC}" srcOrd="1" destOrd="0" presId="urn:microsoft.com/office/officeart/2005/8/layout/hList7"/>
    <dgm:cxn modelId="{A6F0E8D7-5DA2-419C-8DFC-AC1E296F9D5F}" type="presOf" srcId="{41DEF5AD-6603-4D66-BD30-CD3B79DEC045}" destId="{5B858FB6-46BF-4C4A-A407-98032D06FF8D}" srcOrd="0" destOrd="0" presId="urn:microsoft.com/office/officeart/2005/8/layout/hList7"/>
    <dgm:cxn modelId="{1C0763A2-4345-4FAF-849F-DF6ED3CC8877}" srcId="{044CF353-5EBB-4785-B0EA-EF4F4FA6063F}" destId="{F1A7D517-CBDA-4EA2-997E-C78DA9B49439}" srcOrd="1" destOrd="0" parTransId="{13FEBFF2-6875-47DE-9E5F-68AFA4D70BC6}" sibTransId="{220EA2A0-216D-4059-882F-1A3AE7E1EB3C}"/>
    <dgm:cxn modelId="{B513B053-42A3-4BE9-9600-4BEDB50347A2}" type="presOf" srcId="{B284903E-244C-4121-A44B-94FC604F6BDB}" destId="{203078F7-9377-433D-86EF-D19FE490CB86}" srcOrd="0" destOrd="0" presId="urn:microsoft.com/office/officeart/2005/8/layout/hList7"/>
    <dgm:cxn modelId="{ED2A759C-6D75-454A-839D-30826BAE51FB}" type="presOf" srcId="{044CF353-5EBB-4785-B0EA-EF4F4FA6063F}" destId="{5F538AB2-57FF-42BC-AB44-C386AE908199}" srcOrd="0" destOrd="0" presId="urn:microsoft.com/office/officeart/2005/8/layout/hList7"/>
    <dgm:cxn modelId="{4CC0A79D-053B-4C46-A9EB-3576A49911EE}" type="presOf" srcId="{F1A7D517-CBDA-4EA2-997E-C78DA9B49439}" destId="{637872C2-4B6F-4BEA-A745-059AC99DAB04}" srcOrd="1" destOrd="0" presId="urn:microsoft.com/office/officeart/2005/8/layout/hList7"/>
    <dgm:cxn modelId="{128663A1-4019-4B8C-A1BC-088294AB4BE8}" type="presOf" srcId="{14A3A672-F2F5-4E0E-8D76-60EA54357A36}" destId="{0C882D77-8F83-4FCC-9FB7-C1B5F56F5EE6}" srcOrd="0" destOrd="0" presId="urn:microsoft.com/office/officeart/2005/8/layout/hList7"/>
    <dgm:cxn modelId="{01BB9030-2769-4447-AB50-474F487BD496}" type="presOf" srcId="{F6D1ADF6-DFAF-47F5-B939-B4F79B160E39}" destId="{3EA1DD9B-D8C5-4D66-A677-0933021BF1DD}" srcOrd="1" destOrd="0" presId="urn:microsoft.com/office/officeart/2005/8/layout/hList7"/>
    <dgm:cxn modelId="{372A1700-2552-41D6-AB6B-BC7D49346960}" srcId="{044CF353-5EBB-4785-B0EA-EF4F4FA6063F}" destId="{7F244077-6C59-4C11-A7CF-729A0304FA59}" srcOrd="4" destOrd="0" parTransId="{E327E880-EB23-4864-B791-DB0970918FC9}" sibTransId="{05CBB441-E895-42F0-97F9-FE114DE33B0F}"/>
    <dgm:cxn modelId="{8A3A1082-94A6-4104-86C7-10C3126E87EC}" srcId="{044CF353-5EBB-4785-B0EA-EF4F4FA6063F}" destId="{14A3A672-F2F5-4E0E-8D76-60EA54357A36}" srcOrd="2" destOrd="0" parTransId="{B9DB19FA-75EC-47CB-9606-3C981DC06BBC}" sibTransId="{E8FF90ED-ACBB-4C2C-8D73-31E0696E0E06}"/>
    <dgm:cxn modelId="{2D98DE07-006D-444F-BF82-4EDB769C03C9}" srcId="{044CF353-5EBB-4785-B0EA-EF4F4FA6063F}" destId="{F6D1ADF6-DFAF-47F5-B939-B4F79B160E39}" srcOrd="3" destOrd="0" parTransId="{3AE847E2-E35A-4BFF-AEED-03D2EE5184C2}" sibTransId="{B284903E-244C-4121-A44B-94FC604F6BDB}"/>
    <dgm:cxn modelId="{C6183C30-1470-489F-B46D-D61081E65FAD}" srcId="{044CF353-5EBB-4785-B0EA-EF4F4FA6063F}" destId="{CAD585E4-9F6C-4BF7-8040-0A1E7B3283DC}" srcOrd="0" destOrd="0" parTransId="{74051710-B4C7-44F6-AE05-BFEA4845D289}" sibTransId="{41DEF5AD-6603-4D66-BD30-CD3B79DEC045}"/>
    <dgm:cxn modelId="{BBDFBA00-DF21-44B6-A1D2-A9E4428B80B9}" type="presOf" srcId="{14A3A672-F2F5-4E0E-8D76-60EA54357A36}" destId="{7193C419-C1C1-4046-91C0-6AAE49A7525B}" srcOrd="1" destOrd="0" presId="urn:microsoft.com/office/officeart/2005/8/layout/hList7"/>
    <dgm:cxn modelId="{8439A158-4D47-40EB-AF76-21D6B2506EA1}" type="presOf" srcId="{CAD585E4-9F6C-4BF7-8040-0A1E7B3283DC}" destId="{B313A9B5-CBE7-4892-8B96-933AD93F5598}" srcOrd="0" destOrd="0" presId="urn:microsoft.com/office/officeart/2005/8/layout/hList7"/>
    <dgm:cxn modelId="{D786B141-EADD-4532-8F84-4FB778369EBF}" type="presParOf" srcId="{5F538AB2-57FF-42BC-AB44-C386AE908199}" destId="{E2707DCD-2807-4309-B739-6750E80763B0}" srcOrd="0" destOrd="0" presId="urn:microsoft.com/office/officeart/2005/8/layout/hList7"/>
    <dgm:cxn modelId="{3E364828-9595-4BB9-AFCC-B8E71EC83D4F}" type="presParOf" srcId="{5F538AB2-57FF-42BC-AB44-C386AE908199}" destId="{E3C0883A-CEEF-42D5-BF80-0F43F15E624E}" srcOrd="1" destOrd="0" presId="urn:microsoft.com/office/officeart/2005/8/layout/hList7"/>
    <dgm:cxn modelId="{3D242ADA-C567-45D4-BFB4-8417D89BB10B}" type="presParOf" srcId="{E3C0883A-CEEF-42D5-BF80-0F43F15E624E}" destId="{253CB80E-15DF-4FD3-AD9B-F55915C277E7}" srcOrd="0" destOrd="0" presId="urn:microsoft.com/office/officeart/2005/8/layout/hList7"/>
    <dgm:cxn modelId="{51C542E2-329C-4A28-B49C-548651F9F9D0}" type="presParOf" srcId="{253CB80E-15DF-4FD3-AD9B-F55915C277E7}" destId="{B313A9B5-CBE7-4892-8B96-933AD93F5598}" srcOrd="0" destOrd="0" presId="urn:microsoft.com/office/officeart/2005/8/layout/hList7"/>
    <dgm:cxn modelId="{1C6367D8-BCAD-4912-8214-611869C97E21}" type="presParOf" srcId="{253CB80E-15DF-4FD3-AD9B-F55915C277E7}" destId="{A42F6AD8-25B1-4BEC-B205-F89EF6227C1B}" srcOrd="1" destOrd="0" presId="urn:microsoft.com/office/officeart/2005/8/layout/hList7"/>
    <dgm:cxn modelId="{6323DD56-EBEA-418D-8170-B79D601E3423}" type="presParOf" srcId="{253CB80E-15DF-4FD3-AD9B-F55915C277E7}" destId="{6A7F53D4-8339-411E-9287-6ED346442A1F}" srcOrd="2" destOrd="0" presId="urn:microsoft.com/office/officeart/2005/8/layout/hList7"/>
    <dgm:cxn modelId="{5FDCF52A-6852-4ABF-A65F-AA00E4EB2476}" type="presParOf" srcId="{253CB80E-15DF-4FD3-AD9B-F55915C277E7}" destId="{8D73F108-7485-44DF-8ABC-52EB0D697E20}" srcOrd="3" destOrd="0" presId="urn:microsoft.com/office/officeart/2005/8/layout/hList7"/>
    <dgm:cxn modelId="{C5BB3199-DDC7-41DE-95BE-23D420DBEB04}" type="presParOf" srcId="{E3C0883A-CEEF-42D5-BF80-0F43F15E624E}" destId="{5B858FB6-46BF-4C4A-A407-98032D06FF8D}" srcOrd="1" destOrd="0" presId="urn:microsoft.com/office/officeart/2005/8/layout/hList7"/>
    <dgm:cxn modelId="{A4DD2BE5-0178-4AFB-99A9-CDDD5AE11E25}" type="presParOf" srcId="{E3C0883A-CEEF-42D5-BF80-0F43F15E624E}" destId="{39860F41-517A-4160-A0A5-CB3DF12EC409}" srcOrd="2" destOrd="0" presId="urn:microsoft.com/office/officeart/2005/8/layout/hList7"/>
    <dgm:cxn modelId="{D7CB2362-D152-41C0-89EF-BA8EFB761665}" type="presParOf" srcId="{39860F41-517A-4160-A0A5-CB3DF12EC409}" destId="{7ECCEFEC-B535-4CE0-9358-A1E543F9D888}" srcOrd="0" destOrd="0" presId="urn:microsoft.com/office/officeart/2005/8/layout/hList7"/>
    <dgm:cxn modelId="{ED976EDB-ECFC-4857-9551-41A736C09023}" type="presParOf" srcId="{39860F41-517A-4160-A0A5-CB3DF12EC409}" destId="{637872C2-4B6F-4BEA-A745-059AC99DAB04}" srcOrd="1" destOrd="0" presId="urn:microsoft.com/office/officeart/2005/8/layout/hList7"/>
    <dgm:cxn modelId="{D8928934-7D42-49B0-B56D-492251F59663}" type="presParOf" srcId="{39860F41-517A-4160-A0A5-CB3DF12EC409}" destId="{2E56DAD9-7BA5-4BEC-91AF-38328618AC9E}" srcOrd="2" destOrd="0" presId="urn:microsoft.com/office/officeart/2005/8/layout/hList7"/>
    <dgm:cxn modelId="{EEC9340A-FF3B-4325-A650-85439D142F68}" type="presParOf" srcId="{39860F41-517A-4160-A0A5-CB3DF12EC409}" destId="{220D901C-D721-4228-8EAC-BFDF9802C92F}" srcOrd="3" destOrd="0" presId="urn:microsoft.com/office/officeart/2005/8/layout/hList7"/>
    <dgm:cxn modelId="{A075367F-5336-465B-91CD-00641C7E4723}" type="presParOf" srcId="{E3C0883A-CEEF-42D5-BF80-0F43F15E624E}" destId="{10CBD46E-E176-4DD0-B94C-65C8A09061D0}" srcOrd="3" destOrd="0" presId="urn:microsoft.com/office/officeart/2005/8/layout/hList7"/>
    <dgm:cxn modelId="{B861755F-3FDD-4B63-840E-C2D6E5FE4B2F}" type="presParOf" srcId="{E3C0883A-CEEF-42D5-BF80-0F43F15E624E}" destId="{802272D3-6BA1-45BE-B3F7-3DBA6265A97A}" srcOrd="4" destOrd="0" presId="urn:microsoft.com/office/officeart/2005/8/layout/hList7"/>
    <dgm:cxn modelId="{235AE212-7BC1-47D9-96D2-17298857C1E0}" type="presParOf" srcId="{802272D3-6BA1-45BE-B3F7-3DBA6265A97A}" destId="{0C882D77-8F83-4FCC-9FB7-C1B5F56F5EE6}" srcOrd="0" destOrd="0" presId="urn:microsoft.com/office/officeart/2005/8/layout/hList7"/>
    <dgm:cxn modelId="{F85814E6-F78A-4E5C-B624-03D62F76AAC5}" type="presParOf" srcId="{802272D3-6BA1-45BE-B3F7-3DBA6265A97A}" destId="{7193C419-C1C1-4046-91C0-6AAE49A7525B}" srcOrd="1" destOrd="0" presId="urn:microsoft.com/office/officeart/2005/8/layout/hList7"/>
    <dgm:cxn modelId="{54B8E6BB-DF8D-490E-BA84-6DB3DD7291B0}" type="presParOf" srcId="{802272D3-6BA1-45BE-B3F7-3DBA6265A97A}" destId="{39E4DF85-9C64-4CD5-8E58-8CFA41697A69}" srcOrd="2" destOrd="0" presId="urn:microsoft.com/office/officeart/2005/8/layout/hList7"/>
    <dgm:cxn modelId="{836248C7-6E02-4C16-99A8-AEE15E8632A9}" type="presParOf" srcId="{802272D3-6BA1-45BE-B3F7-3DBA6265A97A}" destId="{91AD55E7-FD49-464B-9A1B-C383A4E77A47}" srcOrd="3" destOrd="0" presId="urn:microsoft.com/office/officeart/2005/8/layout/hList7"/>
    <dgm:cxn modelId="{F59BEF94-452C-4F9E-AF07-48422D76277B}" type="presParOf" srcId="{E3C0883A-CEEF-42D5-BF80-0F43F15E624E}" destId="{76071AD3-4573-4C2A-9127-AC24AD99AE69}" srcOrd="5" destOrd="0" presId="urn:microsoft.com/office/officeart/2005/8/layout/hList7"/>
    <dgm:cxn modelId="{C7070CEC-CFFF-4A01-B1B0-E71D900903FF}" type="presParOf" srcId="{E3C0883A-CEEF-42D5-BF80-0F43F15E624E}" destId="{6AF272AC-7CC3-4802-885C-0212AF23FD3C}" srcOrd="6" destOrd="0" presId="urn:microsoft.com/office/officeart/2005/8/layout/hList7"/>
    <dgm:cxn modelId="{76AF1839-E4EC-4584-B5F4-4BBA748CE773}" type="presParOf" srcId="{6AF272AC-7CC3-4802-885C-0212AF23FD3C}" destId="{6B724170-0B51-4398-89DF-15142AE30876}" srcOrd="0" destOrd="0" presId="urn:microsoft.com/office/officeart/2005/8/layout/hList7"/>
    <dgm:cxn modelId="{675825B1-8811-4C3C-B416-6682B9918CB1}" type="presParOf" srcId="{6AF272AC-7CC3-4802-885C-0212AF23FD3C}" destId="{3EA1DD9B-D8C5-4D66-A677-0933021BF1DD}" srcOrd="1" destOrd="0" presId="urn:microsoft.com/office/officeart/2005/8/layout/hList7"/>
    <dgm:cxn modelId="{9D0E19F0-517E-4C0D-89DC-50C7E80EC8AF}" type="presParOf" srcId="{6AF272AC-7CC3-4802-885C-0212AF23FD3C}" destId="{B6EC0419-01DA-4EAD-831D-6BE5FFE69A4D}" srcOrd="2" destOrd="0" presId="urn:microsoft.com/office/officeart/2005/8/layout/hList7"/>
    <dgm:cxn modelId="{C95E8668-0C8F-4693-A4E5-14E34CDB7E3D}" type="presParOf" srcId="{6AF272AC-7CC3-4802-885C-0212AF23FD3C}" destId="{DD957450-8A9E-4125-AD81-093B65ACAAE9}" srcOrd="3" destOrd="0" presId="urn:microsoft.com/office/officeart/2005/8/layout/hList7"/>
    <dgm:cxn modelId="{7E95C382-E9E1-43F0-B21A-7FA7E5D99B67}" type="presParOf" srcId="{E3C0883A-CEEF-42D5-BF80-0F43F15E624E}" destId="{203078F7-9377-433D-86EF-D19FE490CB86}" srcOrd="7" destOrd="0" presId="urn:microsoft.com/office/officeart/2005/8/layout/hList7"/>
    <dgm:cxn modelId="{6F7E3793-4B52-4A62-9277-FB0E1EB3FD1C}" type="presParOf" srcId="{E3C0883A-CEEF-42D5-BF80-0F43F15E624E}" destId="{131A07D4-55D2-4013-90E1-F028F8076E10}" srcOrd="8" destOrd="0" presId="urn:microsoft.com/office/officeart/2005/8/layout/hList7"/>
    <dgm:cxn modelId="{9C63B1A5-8ACA-4940-B19C-37BCAD777318}" type="presParOf" srcId="{131A07D4-55D2-4013-90E1-F028F8076E10}" destId="{2B7ED7A9-1D90-4F41-895E-CE524123DB87}" srcOrd="0" destOrd="0" presId="urn:microsoft.com/office/officeart/2005/8/layout/hList7"/>
    <dgm:cxn modelId="{AFF181B4-C301-494E-9B2F-7DC97D9E7CBD}" type="presParOf" srcId="{131A07D4-55D2-4013-90E1-F028F8076E10}" destId="{45F654ED-FB1F-4E65-89B4-71325434B2FC}" srcOrd="1" destOrd="0" presId="urn:microsoft.com/office/officeart/2005/8/layout/hList7"/>
    <dgm:cxn modelId="{0816160B-1EE6-4D96-B9E1-10113AD2F412}" type="presParOf" srcId="{131A07D4-55D2-4013-90E1-F028F8076E10}" destId="{726C7741-B2A0-47B9-877F-109555AC354D}" srcOrd="2" destOrd="0" presId="urn:microsoft.com/office/officeart/2005/8/layout/hList7"/>
    <dgm:cxn modelId="{557B80E9-CB32-4091-8026-85DAA1AA6769}" type="presParOf" srcId="{131A07D4-55D2-4013-90E1-F028F8076E10}" destId="{B3166076-0819-431F-94FA-7C59ACA7C08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3.x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drawing1.xml><?xml version="1.0" encoding="utf-8"?>
<c:userShapes xmlns:c="http://schemas.openxmlformats.org/drawingml/2006/chart">
  <cdr:relSizeAnchor xmlns:cdr="http://schemas.openxmlformats.org/drawingml/2006/chartDrawing">
    <cdr:from>
      <cdr:x>0.465</cdr:x>
      <cdr:y>0.17276</cdr:y>
    </cdr:from>
    <cdr:to>
      <cdr:x>0.535</cdr:x>
      <cdr:y>0.24538</cdr:y>
    </cdr:to>
    <cdr:sp macro="" textlink="">
      <cdr:nvSpPr>
        <cdr:cNvPr id="2" name="TextBox 1"/>
        <cdr:cNvSpPr txBox="1"/>
      </cdr:nvSpPr>
      <cdr:spPr>
        <a:xfrm xmlns:a="http://schemas.openxmlformats.org/drawingml/2006/main">
          <a:off x="3826768" y="781900"/>
          <a:ext cx="576072" cy="328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dirty="0" smtClean="0"/>
            <a:t>22</a:t>
          </a:r>
          <a:endParaRPr lang="en-GB" sz="1800" b="1" dirty="0"/>
        </a:p>
      </cdr:txBody>
    </cdr:sp>
  </cdr:relSizeAnchor>
  <cdr:relSizeAnchor xmlns:cdr="http://schemas.openxmlformats.org/drawingml/2006/chartDrawing">
    <cdr:from>
      <cdr:x>0.10626</cdr:x>
      <cdr:y>0.06996</cdr:y>
    </cdr:from>
    <cdr:to>
      <cdr:x>0.17625</cdr:x>
      <cdr:y>0.14258</cdr:y>
    </cdr:to>
    <cdr:sp macro="" textlink="">
      <cdr:nvSpPr>
        <cdr:cNvPr id="3" name="TextBox 1"/>
        <cdr:cNvSpPr txBox="1"/>
      </cdr:nvSpPr>
      <cdr:spPr>
        <a:xfrm xmlns:a="http://schemas.openxmlformats.org/drawingml/2006/main">
          <a:off x="874440" y="316632"/>
          <a:ext cx="576064" cy="3286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800" b="1" dirty="0" smtClean="0"/>
            <a:t>26</a:t>
          </a:r>
          <a:endParaRPr lang="en-GB" sz="1800" b="1" dirty="0"/>
        </a:p>
      </cdr:txBody>
    </cdr:sp>
  </cdr:relSizeAnchor>
  <cdr:relSizeAnchor xmlns:cdr="http://schemas.openxmlformats.org/drawingml/2006/chartDrawing">
    <cdr:from>
      <cdr:x>0.28125</cdr:x>
      <cdr:y>0.10178</cdr:y>
    </cdr:from>
    <cdr:to>
      <cdr:x>0.35125</cdr:x>
      <cdr:y>0.1744</cdr:y>
    </cdr:to>
    <cdr:sp macro="" textlink="">
      <cdr:nvSpPr>
        <cdr:cNvPr id="4" name="TextBox 1"/>
        <cdr:cNvSpPr txBox="1"/>
      </cdr:nvSpPr>
      <cdr:spPr>
        <a:xfrm xmlns:a="http://schemas.openxmlformats.org/drawingml/2006/main">
          <a:off x="2314600" y="460648"/>
          <a:ext cx="576064" cy="3286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800" b="1" dirty="0" smtClean="0"/>
            <a:t>25</a:t>
          </a:r>
          <a:endParaRPr lang="en-GB" sz="1800" b="1" dirty="0"/>
        </a:p>
      </cdr:txBody>
    </cdr:sp>
  </cdr:relSizeAnchor>
  <cdr:relSizeAnchor xmlns:cdr="http://schemas.openxmlformats.org/drawingml/2006/chartDrawing">
    <cdr:from>
      <cdr:x>0.50875</cdr:x>
      <cdr:y>0.54726</cdr:y>
    </cdr:from>
    <cdr:to>
      <cdr:x>0.59625</cdr:x>
      <cdr:y>0.6109</cdr:y>
    </cdr:to>
    <cdr:sp macro="" textlink="">
      <cdr:nvSpPr>
        <cdr:cNvPr id="5" name="TextBox 4"/>
        <cdr:cNvSpPr txBox="1"/>
      </cdr:nvSpPr>
      <cdr:spPr>
        <a:xfrm xmlns:a="http://schemas.openxmlformats.org/drawingml/2006/main">
          <a:off x="4186808" y="2476872"/>
          <a:ext cx="72009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600" b="1" dirty="0" smtClean="0"/>
            <a:t>41%</a:t>
          </a:r>
          <a:endParaRPr lang="en-GB" sz="1600" b="1" dirty="0"/>
        </a:p>
      </cdr:txBody>
    </cdr:sp>
  </cdr:relSizeAnchor>
  <cdr:relSizeAnchor xmlns:cdr="http://schemas.openxmlformats.org/drawingml/2006/chartDrawing">
    <cdr:from>
      <cdr:x>0.15</cdr:x>
      <cdr:y>0.54726</cdr:y>
    </cdr:from>
    <cdr:to>
      <cdr:x>0.2375</cdr:x>
      <cdr:y>0.6109</cdr:y>
    </cdr:to>
    <cdr:sp macro="" textlink="">
      <cdr:nvSpPr>
        <cdr:cNvPr id="6" name="TextBox 1"/>
        <cdr:cNvSpPr txBox="1"/>
      </cdr:nvSpPr>
      <cdr:spPr>
        <a:xfrm xmlns:a="http://schemas.openxmlformats.org/drawingml/2006/main">
          <a:off x="1234480" y="2476872"/>
          <a:ext cx="720090"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b="1" dirty="0" smtClean="0"/>
            <a:t>35%</a:t>
          </a:r>
          <a:endParaRPr lang="en-GB" sz="1600" b="1" dirty="0"/>
        </a:p>
      </cdr:txBody>
    </cdr:sp>
  </cdr:relSizeAnchor>
  <cdr:relSizeAnchor xmlns:cdr="http://schemas.openxmlformats.org/drawingml/2006/chartDrawing">
    <cdr:from>
      <cdr:x>0.325</cdr:x>
      <cdr:y>0.69045</cdr:y>
    </cdr:from>
    <cdr:to>
      <cdr:x>0.4125</cdr:x>
      <cdr:y>0.75409</cdr:y>
    </cdr:to>
    <cdr:sp macro="" textlink="">
      <cdr:nvSpPr>
        <cdr:cNvPr id="7" name="TextBox 1"/>
        <cdr:cNvSpPr txBox="1"/>
      </cdr:nvSpPr>
      <cdr:spPr>
        <a:xfrm xmlns:a="http://schemas.openxmlformats.org/drawingml/2006/main">
          <a:off x="2674640" y="3124944"/>
          <a:ext cx="720090" cy="2880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b="1" dirty="0" smtClean="0"/>
            <a:t>16 %</a:t>
          </a:r>
          <a:endParaRPr lang="en-GB" sz="1600" b="1" dirty="0"/>
        </a:p>
      </cdr:txBody>
    </cdr:sp>
  </cdr:relSizeAnchor>
  <cdr:relSizeAnchor xmlns:cdr="http://schemas.openxmlformats.org/drawingml/2006/chartDrawing">
    <cdr:from>
      <cdr:x>0.68795</cdr:x>
      <cdr:y>0.38816</cdr:y>
    </cdr:from>
    <cdr:to>
      <cdr:x>0.77545</cdr:x>
      <cdr:y>0.4518</cdr:y>
    </cdr:to>
    <cdr:sp macro="" textlink="">
      <cdr:nvSpPr>
        <cdr:cNvPr id="8" name="TextBox 1"/>
        <cdr:cNvSpPr txBox="1"/>
      </cdr:nvSpPr>
      <cdr:spPr>
        <a:xfrm xmlns:a="http://schemas.openxmlformats.org/drawingml/2006/main">
          <a:off x="5661516" y="1756792"/>
          <a:ext cx="720090"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b="1" dirty="0" smtClean="0"/>
            <a:t>75%</a:t>
          </a:r>
          <a:endParaRPr lang="en-GB"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0.63859</cdr:x>
      <cdr:y>0.25569</cdr:y>
    </cdr:from>
    <cdr:to>
      <cdr:x>0.73684</cdr:x>
      <cdr:y>0.32855</cdr:y>
    </cdr:to>
    <cdr:sp macro="" textlink="">
      <cdr:nvSpPr>
        <cdr:cNvPr id="2" name="TextBox 2"/>
        <cdr:cNvSpPr txBox="1"/>
      </cdr:nvSpPr>
      <cdr:spPr>
        <a:xfrm xmlns:a="http://schemas.openxmlformats.org/drawingml/2006/main">
          <a:off x="5616624" y="1296144"/>
          <a:ext cx="864095" cy="369322"/>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800" b="1" dirty="0" smtClean="0"/>
            <a:t>20 +3</a:t>
          </a:r>
          <a:endParaRPr lang="en-GB" sz="1800" b="1" dirty="0"/>
        </a:p>
      </cdr:txBody>
    </cdr:sp>
  </cdr:relSizeAnchor>
  <cdr:relSizeAnchor xmlns:cdr="http://schemas.openxmlformats.org/drawingml/2006/chartDrawing">
    <cdr:from>
      <cdr:x>0.45029</cdr:x>
      <cdr:y>0.19887</cdr:y>
    </cdr:from>
    <cdr:to>
      <cdr:x>0.54853</cdr:x>
      <cdr:y>0.27173</cdr:y>
    </cdr:to>
    <cdr:sp macro="" textlink="">
      <cdr:nvSpPr>
        <cdr:cNvPr id="3" name="TextBox 2"/>
        <cdr:cNvSpPr txBox="1"/>
      </cdr:nvSpPr>
      <cdr:spPr>
        <a:xfrm xmlns:a="http://schemas.openxmlformats.org/drawingml/2006/main">
          <a:off x="3960440" y="1008112"/>
          <a:ext cx="864094" cy="369322"/>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800" b="1" dirty="0" smtClean="0"/>
            <a:t>22 +3</a:t>
          </a:r>
          <a:endParaRPr lang="en-GB" sz="1800" b="1" dirty="0"/>
        </a:p>
      </cdr:txBody>
    </cdr:sp>
  </cdr:relSizeAnchor>
  <cdr:relSizeAnchor xmlns:cdr="http://schemas.openxmlformats.org/drawingml/2006/chartDrawing">
    <cdr:from>
      <cdr:x>0.27017</cdr:x>
      <cdr:y>0.22728</cdr:y>
    </cdr:from>
    <cdr:to>
      <cdr:x>0.36842</cdr:x>
      <cdr:y>0.30014</cdr:y>
    </cdr:to>
    <cdr:sp macro="" textlink="">
      <cdr:nvSpPr>
        <cdr:cNvPr id="4" name="TextBox 2"/>
        <cdr:cNvSpPr txBox="1"/>
      </cdr:nvSpPr>
      <cdr:spPr>
        <a:xfrm xmlns:a="http://schemas.openxmlformats.org/drawingml/2006/main">
          <a:off x="2376264" y="1152128"/>
          <a:ext cx="864094" cy="369322"/>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800" b="1" dirty="0" smtClean="0"/>
            <a:t>25 +3</a:t>
          </a:r>
          <a:endParaRPr lang="en-GB" sz="1800" b="1" dirty="0"/>
        </a:p>
      </cdr:txBody>
    </cdr:sp>
  </cdr:relSizeAnchor>
  <cdr:relSizeAnchor xmlns:cdr="http://schemas.openxmlformats.org/drawingml/2006/chartDrawing">
    <cdr:from>
      <cdr:x>0.09824</cdr:x>
      <cdr:y>0.11364</cdr:y>
    </cdr:from>
    <cdr:to>
      <cdr:x>0.19649</cdr:x>
      <cdr:y>0.1865</cdr:y>
    </cdr:to>
    <cdr:sp macro="" textlink="">
      <cdr:nvSpPr>
        <cdr:cNvPr id="5" name="TextBox 2"/>
        <cdr:cNvSpPr txBox="1"/>
      </cdr:nvSpPr>
      <cdr:spPr>
        <a:xfrm xmlns:a="http://schemas.openxmlformats.org/drawingml/2006/main">
          <a:off x="864096" y="576064"/>
          <a:ext cx="864094" cy="369322"/>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800" b="1" dirty="0" smtClean="0"/>
            <a:t>26 +7</a:t>
          </a:r>
          <a:endParaRPr lang="en-GB" sz="18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691680" y="-1916832"/>
          <a:ext cx="5481641" cy="4095753"/>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0.7439</cdr:x>
      <cdr:y>0.86213</cdr:y>
    </cdr:from>
    <cdr:to>
      <cdr:x>1</cdr:x>
      <cdr:y>1</cdr:y>
    </cdr:to>
    <cdr:sp macro="" textlink="">
      <cdr:nvSpPr>
        <cdr:cNvPr id="2" name="TextBox 1"/>
        <cdr:cNvSpPr txBox="1"/>
      </cdr:nvSpPr>
      <cdr:spPr>
        <a:xfrm xmlns:a="http://schemas.openxmlformats.org/drawingml/2006/main">
          <a:off x="4392488" y="4052516"/>
          <a:ext cx="1512168" cy="64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smtClean="0"/>
            <a:t>Excluding Unsuitable but not documented</a:t>
          </a:r>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6949E6C6-4B8F-4672-8CF4-FB16948CBE13}" type="datetimeFigureOut">
              <a:rPr lang="en-US"/>
              <a:pPr>
                <a:defRPr/>
              </a:pPr>
              <a:t>3/2/2018</a:t>
            </a:fld>
            <a:endParaRPr lang="en-US"/>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AE0CBF3-2A0A-4409-B599-FEFEAF974B88}" type="slidenum">
              <a:rPr lang="en-US"/>
              <a:pPr>
                <a:defRPr/>
              </a:pPr>
              <a:t>‹#›</a:t>
            </a:fld>
            <a:endParaRPr lang="en-US"/>
          </a:p>
        </p:txBody>
      </p:sp>
    </p:spTree>
    <p:extLst>
      <p:ext uri="{BB962C8B-B14F-4D97-AF65-F5344CB8AC3E}">
        <p14:creationId xmlns:p14="http://schemas.microsoft.com/office/powerpoint/2010/main" val="325517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pitchFamily="84" charset="-128"/>
        <a:cs typeface="ヒラギノ角ゴ Pro W3" pitchFamily="84" charset="-128"/>
      </a:defRPr>
    </a:lvl1pPr>
    <a:lvl2pPr marL="456842"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2pPr>
    <a:lvl3pPr marL="913725"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3pPr>
    <a:lvl4pPr marL="137058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4pPr>
    <a:lvl5pPr marL="1827449"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5pPr>
    <a:lvl6pPr marL="2284290" algn="l" defTabSz="913725" rtl="0" eaLnBrk="1" latinLnBrk="0" hangingPunct="1">
      <a:defRPr sz="1200" kern="1200">
        <a:solidFill>
          <a:schemeClr val="tx1"/>
        </a:solidFill>
        <a:latin typeface="+mn-lt"/>
        <a:ea typeface="+mn-ea"/>
        <a:cs typeface="+mn-cs"/>
      </a:defRPr>
    </a:lvl6pPr>
    <a:lvl7pPr marL="2741132" algn="l" defTabSz="913725" rtl="0" eaLnBrk="1" latinLnBrk="0" hangingPunct="1">
      <a:defRPr sz="1200" kern="1200">
        <a:solidFill>
          <a:schemeClr val="tx1"/>
        </a:solidFill>
        <a:latin typeface="+mn-lt"/>
        <a:ea typeface="+mn-ea"/>
        <a:cs typeface="+mn-cs"/>
      </a:defRPr>
    </a:lvl7pPr>
    <a:lvl8pPr marL="3198000" algn="l" defTabSz="913725" rtl="0" eaLnBrk="1" latinLnBrk="0" hangingPunct="1">
      <a:defRPr sz="1200" kern="1200">
        <a:solidFill>
          <a:schemeClr val="tx1"/>
        </a:solidFill>
        <a:latin typeface="+mn-lt"/>
        <a:ea typeface="+mn-ea"/>
        <a:cs typeface="+mn-cs"/>
      </a:defRPr>
    </a:lvl8pPr>
    <a:lvl9pPr marL="3654856" algn="l" defTabSz="91372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7288" cy="3727450"/>
          </a:xfrm>
        </p:spPr>
      </p:sp>
      <p:sp>
        <p:nvSpPr>
          <p:cNvPr id="3" name="Notes Placeholder 2"/>
          <p:cNvSpPr>
            <a:spLocks noGrp="1"/>
          </p:cNvSpPr>
          <p:nvPr>
            <p:ph type="body" idx="1"/>
          </p:nvPr>
        </p:nvSpPr>
        <p:spPr/>
        <p:txBody>
          <a:bodyPr/>
          <a:lstStyle/>
          <a:p>
            <a:r>
              <a:rPr lang="en-GB" dirty="0" smtClean="0"/>
              <a:t>Out of 10 in Salford catchment are only; 2 in </a:t>
            </a:r>
            <a:r>
              <a:rPr lang="en-GB" dirty="0" err="1" smtClean="0"/>
              <a:t>Liveprool</a:t>
            </a:r>
            <a:endParaRPr lang="en-GB" dirty="0"/>
          </a:p>
        </p:txBody>
      </p:sp>
      <p:sp>
        <p:nvSpPr>
          <p:cNvPr id="4" name="Slide Number Placeholder 3"/>
          <p:cNvSpPr>
            <a:spLocks noGrp="1"/>
          </p:cNvSpPr>
          <p:nvPr>
            <p:ph type="sldNum" sz="quarter" idx="10"/>
          </p:nvPr>
        </p:nvSpPr>
        <p:spPr/>
        <p:txBody>
          <a:bodyPr/>
          <a:lstStyle/>
          <a:p>
            <a:fld id="{4D910679-C0CF-48EB-8310-556A3851DB79}"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96090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57</a:t>
            </a:fld>
            <a:endParaRPr lang="en-US"/>
          </a:p>
        </p:txBody>
      </p:sp>
    </p:spTree>
    <p:extLst>
      <p:ext uri="{BB962C8B-B14F-4D97-AF65-F5344CB8AC3E}">
        <p14:creationId xmlns:p14="http://schemas.microsoft.com/office/powerpoint/2010/main" val="2531137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8AD295-2A80-4D16-B2BE-16E1906791EE}" type="slidenum">
              <a:rPr lang="en-GB"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199977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4000" b="1" dirty="0" smtClean="0"/>
              <a:t>We are</a:t>
            </a:r>
            <a:r>
              <a:rPr lang="en-GB" sz="4000" b="1" baseline="0" dirty="0" smtClean="0"/>
              <a:t> considering </a:t>
            </a:r>
          </a:p>
          <a:p>
            <a:pPr marL="0" marR="0" indent="0" algn="l" defTabSz="914400" rtl="0" eaLnBrk="1" fontAlgn="auto" latinLnBrk="0" hangingPunct="1">
              <a:lnSpc>
                <a:spcPct val="100000"/>
              </a:lnSpc>
              <a:spcBef>
                <a:spcPts val="0"/>
              </a:spcBef>
              <a:spcAft>
                <a:spcPts val="0"/>
              </a:spcAft>
              <a:buClrTx/>
              <a:buSzTx/>
              <a:buFontTx/>
              <a:buNone/>
              <a:tabLst/>
              <a:defRPr/>
            </a:pPr>
            <a:r>
              <a:rPr lang="en-GB" sz="4000" b="1" baseline="0" dirty="0" smtClean="0"/>
              <a:t>1 day assessment -1 stop clinic</a:t>
            </a:r>
          </a:p>
          <a:p>
            <a:pPr marL="0" marR="0" indent="0" algn="l" defTabSz="914400" rtl="0" eaLnBrk="1" fontAlgn="auto" latinLnBrk="0" hangingPunct="1">
              <a:lnSpc>
                <a:spcPct val="100000"/>
              </a:lnSpc>
              <a:spcBef>
                <a:spcPts val="0"/>
              </a:spcBef>
              <a:spcAft>
                <a:spcPts val="0"/>
              </a:spcAft>
              <a:buClrTx/>
              <a:buSzTx/>
              <a:buFontTx/>
              <a:buNone/>
              <a:tabLst/>
              <a:defRPr/>
            </a:pPr>
            <a:r>
              <a:rPr lang="en-GB" sz="4000" b="1" dirty="0" smtClean="0"/>
              <a:t>Increasing number of IA’s </a:t>
            </a:r>
          </a:p>
          <a:p>
            <a:endParaRPr lang="en-GB" dirty="0"/>
          </a:p>
        </p:txBody>
      </p:sp>
      <p:sp>
        <p:nvSpPr>
          <p:cNvPr id="4" name="Slide Number Placeholder 3"/>
          <p:cNvSpPr>
            <a:spLocks noGrp="1"/>
          </p:cNvSpPr>
          <p:nvPr>
            <p:ph type="sldNum" sz="quarter" idx="10"/>
          </p:nvPr>
        </p:nvSpPr>
        <p:spPr/>
        <p:txBody>
          <a:bodyPr/>
          <a:lstStyle/>
          <a:p>
            <a:fld id="{A08AD295-2A80-4D16-B2BE-16E1906791EE}" type="slidenum">
              <a:rPr lang="en-GB" smtClean="0">
                <a:solidFill>
                  <a:prstClr val="black"/>
                </a:solidFill>
              </a:rPr>
              <a:pPr/>
              <a:t>79</a:t>
            </a:fld>
            <a:endParaRPr lang="en-GB">
              <a:solidFill>
                <a:prstClr val="black"/>
              </a:solidFill>
            </a:endParaRPr>
          </a:p>
        </p:txBody>
      </p:sp>
    </p:spTree>
    <p:extLst>
      <p:ext uri="{BB962C8B-B14F-4D97-AF65-F5344CB8AC3E}">
        <p14:creationId xmlns:p14="http://schemas.microsoft.com/office/powerpoint/2010/main" val="1621679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1.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11.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3.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11.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11.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13.xml"/><Relationship Id="rId6" Type="http://schemas.openxmlformats.org/officeDocument/2006/relationships/image" Target="../media/image17.pn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3.xml"/><Relationship Id="rId5" Type="http://schemas.openxmlformats.org/officeDocument/2006/relationships/image" Target="../media/image5.png"/><Relationship Id="rId4" Type="http://schemas.openxmlformats.org/officeDocument/2006/relationships/image" Target="../media/image11.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Master" Target="../slideMasters/slideMaster1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3.xml"/><Relationship Id="rId4" Type="http://schemas.openxmlformats.org/officeDocument/2006/relationships/image" Target="../media/image11.jpe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14.xml"/><Relationship Id="rId4" Type="http://schemas.openxmlformats.org/officeDocument/2006/relationships/image" Target="../media/image29.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14.xml"/><Relationship Id="rId4" Type="http://schemas.openxmlformats.org/officeDocument/2006/relationships/image" Target="../media/image29.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Master" Target="../slideMasters/slideMaster14.xml"/><Relationship Id="rId5" Type="http://schemas.openxmlformats.org/officeDocument/2006/relationships/image" Target="../media/image28.jpeg"/><Relationship Id="rId4" Type="http://schemas.openxmlformats.org/officeDocument/2006/relationships/image" Target="../media/image30.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14.xml"/><Relationship Id="rId4" Type="http://schemas.openxmlformats.org/officeDocument/2006/relationships/image" Target="../media/image29.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1.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1.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11.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Master" Target="../slideMasters/slideMaster6.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11.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Master" Target="../slideMasters/slideMaster7.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 Id="rId4" Type="http://schemas.openxmlformats.org/officeDocument/2006/relationships/image" Target="../media/image23.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1600028"/>
            <a:ext cx="9144000" cy="35435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380" tIns="45690" rIns="91380" bIns="45690"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491629"/>
            <a:ext cx="9144000" cy="108348"/>
          </a:xfrm>
          <a:prstGeom prst="rect">
            <a:avLst/>
          </a:prstGeom>
          <a:solidFill>
            <a:srgbClr val="00AE9E"/>
          </a:solidFill>
          <a:ln w="9525">
            <a:noFill/>
            <a:miter lim="800000"/>
            <a:headEnd/>
            <a:tailEnd/>
          </a:ln>
        </p:spPr>
        <p:txBody>
          <a:bodyPr lIns="91380" tIns="45690" rIns="91380" bIns="45690"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558000" y="1869764"/>
            <a:ext cx="7633648" cy="1293377"/>
          </a:xfrm>
          <a:ln>
            <a:noFill/>
          </a:ln>
        </p:spPr>
        <p:txBody>
          <a:bodyPr anchor="t">
            <a:noAutofit/>
          </a:bodyPr>
          <a:lstStyle>
            <a:lvl1pPr algn="l">
              <a:defRPr sz="450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8000" y="4515990"/>
            <a:ext cx="7633648" cy="253752"/>
          </a:xfrm>
        </p:spPr>
        <p:txBody>
          <a:bodyPr anchor="b">
            <a:normAutofit/>
          </a:bodyPr>
          <a:lstStyle>
            <a:lvl1pPr marL="0" indent="0" algn="l">
              <a:spcBef>
                <a:spcPts val="0"/>
              </a:spcBef>
              <a:buNone/>
              <a:defRPr sz="2000" b="0" i="0">
                <a:solidFill>
                  <a:schemeClr val="bg1"/>
                </a:solidFill>
              </a:defRPr>
            </a:lvl1pPr>
            <a:lvl2pPr marL="456842" indent="0" algn="ctr">
              <a:buNone/>
              <a:defRPr>
                <a:solidFill>
                  <a:schemeClr val="tx1">
                    <a:tint val="75000"/>
                  </a:schemeClr>
                </a:solidFill>
              </a:defRPr>
            </a:lvl2pPr>
            <a:lvl3pPr marL="913725" indent="0" algn="ctr">
              <a:buNone/>
              <a:defRPr>
                <a:solidFill>
                  <a:schemeClr val="tx1">
                    <a:tint val="75000"/>
                  </a:schemeClr>
                </a:solidFill>
              </a:defRPr>
            </a:lvl3pPr>
            <a:lvl4pPr marL="1370580" indent="0" algn="ctr">
              <a:buNone/>
              <a:defRPr>
                <a:solidFill>
                  <a:schemeClr val="tx1">
                    <a:tint val="75000"/>
                  </a:schemeClr>
                </a:solidFill>
              </a:defRPr>
            </a:lvl4pPr>
            <a:lvl5pPr marL="1827449" indent="0" algn="ctr">
              <a:buNone/>
              <a:defRPr>
                <a:solidFill>
                  <a:schemeClr val="tx1">
                    <a:tint val="75000"/>
                  </a:schemeClr>
                </a:solidFill>
              </a:defRPr>
            </a:lvl5pPr>
            <a:lvl6pPr marL="2284290" indent="0" algn="ctr">
              <a:buNone/>
              <a:defRPr>
                <a:solidFill>
                  <a:schemeClr val="tx1">
                    <a:tint val="75000"/>
                  </a:schemeClr>
                </a:solidFill>
              </a:defRPr>
            </a:lvl6pPr>
            <a:lvl7pPr marL="2741132" indent="0" algn="ctr">
              <a:buNone/>
              <a:defRPr>
                <a:solidFill>
                  <a:schemeClr val="tx1">
                    <a:tint val="75000"/>
                  </a:schemeClr>
                </a:solidFill>
              </a:defRPr>
            </a:lvl7pPr>
            <a:lvl8pPr marL="3198000" indent="0" algn="ctr">
              <a:buNone/>
              <a:defRPr>
                <a:solidFill>
                  <a:schemeClr val="tx1">
                    <a:tint val="75000"/>
                  </a:schemeClr>
                </a:solidFill>
              </a:defRPr>
            </a:lvl8pPr>
            <a:lvl9pPr marL="3654856" indent="0" algn="ctr">
              <a:buNone/>
              <a:defRPr>
                <a:solidFill>
                  <a:schemeClr val="tx1">
                    <a:tint val="75000"/>
                  </a:schemeClr>
                </a:solidFill>
              </a:defRPr>
            </a:lvl9pPr>
          </a:lstStyle>
          <a:p>
            <a:r>
              <a:rPr lang="en-US" dirty="0" smtClean="0"/>
              <a:t>Click to edit Master subtitle style</a:t>
            </a:r>
          </a:p>
        </p:txBody>
      </p:sp>
      <p:pic>
        <p:nvPicPr>
          <p:cNvPr id="7" name="Picture 7" descr="PHE_3268_SML_AW.png"/>
          <p:cNvPicPr>
            <a:picLocks noChangeAspect="1"/>
          </p:cNvPicPr>
          <p:nvPr userDrawn="1"/>
        </p:nvPicPr>
        <p:blipFill>
          <a:blip r:embed="rId2" cstate="print"/>
          <a:srcRect/>
          <a:stretch>
            <a:fillRect/>
          </a:stretch>
        </p:blipFill>
        <p:spPr bwMode="auto">
          <a:xfrm>
            <a:off x="539799" y="250119"/>
            <a:ext cx="1260475" cy="586979"/>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defRPr/>
            </a:lvl1pPr>
            <a:lvl2pPr marL="164274" indent="-164274">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smtClean="0"/>
              <a:t>Click to edit Master title style</a:t>
            </a:r>
            <a:endParaRPr lang="en-GB" dirty="0"/>
          </a:p>
        </p:txBody>
      </p:sp>
      <p:sp>
        <p:nvSpPr>
          <p:cNvPr id="13" name="Content Placeholder 2"/>
          <p:cNvSpPr>
            <a:spLocks noGrp="1"/>
          </p:cNvSpPr>
          <p:nvPr>
            <p:ph idx="14"/>
          </p:nvPr>
        </p:nvSpPr>
        <p:spPr>
          <a:xfrm>
            <a:off x="4645892" y="1258206"/>
            <a:ext cx="3523973" cy="3149754"/>
          </a:xfrm>
        </p:spPr>
        <p:txBody>
          <a:bodyPr/>
          <a:lstStyle>
            <a:lvl1pPr marL="164274" indent="0">
              <a:defRPr/>
            </a:lvl1pPr>
            <a:lvl2pPr marL="164274" indent="-164274">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5505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NHSBT Colour_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8838" y="160735"/>
            <a:ext cx="1727200"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0433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Line"/>
          <p:cNvSpPr/>
          <p:nvPr/>
        </p:nvSpPr>
        <p:spPr>
          <a:xfrm flipV="1">
            <a:off x="285750" y="3238370"/>
            <a:ext cx="8572500" cy="139"/>
          </a:xfrm>
          <a:prstGeom prst="line">
            <a:avLst/>
          </a:prstGeom>
          <a:ln w="38100">
            <a:solidFill>
              <a:srgbClr val="A6AAA9"/>
            </a:solidFill>
            <a:miter lim="400000"/>
          </a:ln>
        </p:spPr>
        <p:txBody>
          <a:bodyPr lIns="31887" tIns="31887" rIns="31887" bIns="31887" anchor="ctr"/>
          <a:lstStyle/>
          <a:p>
            <a:pPr defTabSz="286984" fontAlgn="auto" hangingPunct="0">
              <a:spcBef>
                <a:spcPts val="0"/>
              </a:spcBef>
              <a:spcAft>
                <a:spcPts val="0"/>
              </a:spcAft>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13" name="Title Text"/>
          <p:cNvSpPr txBox="1">
            <a:spLocks noGrp="1"/>
          </p:cNvSpPr>
          <p:nvPr>
            <p:ph type="title"/>
          </p:nvPr>
        </p:nvSpPr>
        <p:spPr>
          <a:xfrm>
            <a:off x="285750" y="3388816"/>
            <a:ext cx="8572500" cy="1426518"/>
          </a:xfrm>
          <a:prstGeom prst="rect">
            <a:avLst/>
          </a:prstGeom>
        </p:spPr>
        <p:txBody>
          <a:bodyPr/>
          <a:lstStyle>
            <a:lvl1pPr>
              <a:spcBef>
                <a:spcPts val="0"/>
              </a:spcBef>
              <a:defRPr sz="10700"/>
            </a:lvl1pPr>
          </a:lstStyle>
          <a:p>
            <a:r>
              <a:t>Title Text</a:t>
            </a:r>
          </a:p>
        </p:txBody>
      </p:sp>
      <p:sp>
        <p:nvSpPr>
          <p:cNvPr id="14" name="Body Level One…"/>
          <p:cNvSpPr txBox="1">
            <a:spLocks noGrp="1"/>
          </p:cNvSpPr>
          <p:nvPr>
            <p:ph type="body" sz="quarter" idx="1"/>
          </p:nvPr>
        </p:nvSpPr>
        <p:spPr>
          <a:xfrm>
            <a:off x="285750" y="2250286"/>
            <a:ext cx="8572500" cy="951012"/>
          </a:xfrm>
          <a:prstGeom prst="rect">
            <a:avLst/>
          </a:prstGeom>
        </p:spPr>
        <p:txBody>
          <a:bodyPr anchor="b"/>
          <a:lstStyle>
            <a:lvl1pPr marL="0" indent="0">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1pPr>
            <a:lvl2pPr marL="0" indent="143492">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2pPr>
            <a:lvl3pPr marL="0" indent="286984">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3pPr>
            <a:lvl4pPr marL="0" indent="430477">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4pPr>
            <a:lvl5pPr marL="0" indent="573969">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8560289" y="227710"/>
            <a:ext cx="300038" cy="24906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395975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Image"/>
          <p:cNvSpPr>
            <a:spLocks noGrp="1"/>
          </p:cNvSpPr>
          <p:nvPr>
            <p:ph type="pic" idx="13"/>
          </p:nvPr>
        </p:nvSpPr>
        <p:spPr>
          <a:xfrm>
            <a:off x="0" y="0"/>
            <a:ext cx="9144000" cy="5143500"/>
          </a:xfrm>
          <a:prstGeom prst="rect">
            <a:avLst/>
          </a:prstGeom>
        </p:spPr>
        <p:txBody>
          <a:bodyPr lIns="57396" tIns="28698" rIns="57396" bIns="28698">
            <a:noAutofit/>
          </a:bodyPr>
          <a:lstStyle/>
          <a:p>
            <a:endParaRPr/>
          </a:p>
        </p:txBody>
      </p:sp>
      <p:sp>
        <p:nvSpPr>
          <p:cNvPr id="23" name="Line"/>
          <p:cNvSpPr>
            <a:spLocks noGrp="1"/>
          </p:cNvSpPr>
          <p:nvPr>
            <p:ph type="body" sz="quarter" idx="14"/>
          </p:nvPr>
        </p:nvSpPr>
        <p:spPr>
          <a:xfrm flipV="1">
            <a:off x="285750" y="3238370"/>
            <a:ext cx="8572500" cy="139"/>
          </a:xfrm>
          <a:prstGeom prst="line">
            <a:avLst/>
          </a:prstGeom>
          <a:ln w="38100">
            <a:solidFill>
              <a:srgbClr val="A6AAA9"/>
            </a:solidFill>
          </a:ln>
        </p:spPr>
        <p:txBody>
          <a:bodyPr anchor="ctr">
            <a:noAutofit/>
          </a:bodyPr>
          <a:lstStyle>
            <a:lvl1pPr marL="0" indent="0" defTabSz="286984">
              <a:spcBef>
                <a:spcPts val="0"/>
              </a:spcBef>
              <a:buClrTx/>
              <a:buSzTx/>
              <a:buFontTx/>
              <a:buNone/>
              <a:defRPr sz="1200">
                <a:solidFill>
                  <a:srgbClr val="000000"/>
                </a:solidFill>
                <a:latin typeface="Helvetica"/>
                <a:cs typeface="Helvetica"/>
                <a:sym typeface="Helvetica"/>
              </a:defRPr>
            </a:lvl1p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285750" y="3388816"/>
            <a:ext cx="8572500" cy="1426518"/>
          </a:xfrm>
          <a:prstGeom prst="rect">
            <a:avLst/>
          </a:prstGeom>
        </p:spPr>
        <p:txBody>
          <a:bodyPr/>
          <a:lstStyle>
            <a:lvl1pPr>
              <a:spcBef>
                <a:spcPts val="0"/>
              </a:spcBef>
              <a:defRPr sz="10700"/>
            </a:lvl1pPr>
          </a:lstStyle>
          <a:p>
            <a:r>
              <a:t>Title Text</a:t>
            </a:r>
          </a:p>
        </p:txBody>
      </p:sp>
      <p:sp>
        <p:nvSpPr>
          <p:cNvPr id="25" name="Body Level One…"/>
          <p:cNvSpPr txBox="1">
            <a:spLocks noGrp="1"/>
          </p:cNvSpPr>
          <p:nvPr>
            <p:ph type="body" sz="quarter" idx="1"/>
          </p:nvPr>
        </p:nvSpPr>
        <p:spPr>
          <a:xfrm>
            <a:off x="285750" y="2250286"/>
            <a:ext cx="8572500" cy="951012"/>
          </a:xfrm>
          <a:prstGeom prst="rect">
            <a:avLst/>
          </a:prstGeom>
        </p:spPr>
        <p:txBody>
          <a:bodyPr anchor="b"/>
          <a:lstStyle>
            <a:lvl1pPr marL="0" indent="0">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1pPr>
            <a:lvl2pPr marL="0" indent="143492">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2pPr>
            <a:lvl3pPr marL="0" indent="286984">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3pPr>
            <a:lvl4pPr marL="0" indent="430477">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4pPr>
            <a:lvl5pPr marL="0" indent="573969">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8560289" y="227710"/>
            <a:ext cx="300038" cy="24906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339454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Line"/>
          <p:cNvSpPr/>
          <p:nvPr/>
        </p:nvSpPr>
        <p:spPr>
          <a:xfrm flipV="1">
            <a:off x="285750" y="3238370"/>
            <a:ext cx="8572500" cy="139"/>
          </a:xfrm>
          <a:prstGeom prst="line">
            <a:avLst/>
          </a:prstGeom>
          <a:ln w="38100">
            <a:solidFill>
              <a:srgbClr val="A6AAA9"/>
            </a:solidFill>
            <a:miter lim="400000"/>
          </a:ln>
        </p:spPr>
        <p:txBody>
          <a:bodyPr lIns="31887" tIns="31887" rIns="31887" bIns="31887" anchor="ctr"/>
          <a:lstStyle/>
          <a:p>
            <a:pPr defTabSz="286984" fontAlgn="auto" hangingPunct="0">
              <a:spcBef>
                <a:spcPts val="0"/>
              </a:spcBef>
              <a:spcAft>
                <a:spcPts val="0"/>
              </a:spcAft>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34" name="Title Text"/>
          <p:cNvSpPr txBox="1">
            <a:spLocks noGrp="1"/>
          </p:cNvSpPr>
          <p:nvPr>
            <p:ph type="title"/>
          </p:nvPr>
        </p:nvSpPr>
        <p:spPr>
          <a:xfrm>
            <a:off x="285750" y="3388816"/>
            <a:ext cx="8572500" cy="1426518"/>
          </a:xfrm>
          <a:prstGeom prst="rect">
            <a:avLst/>
          </a:prstGeom>
        </p:spPr>
        <p:txBody>
          <a:bodyPr/>
          <a:lstStyle>
            <a:lvl1pPr>
              <a:spcBef>
                <a:spcPts val="0"/>
              </a:spcBef>
              <a:defRPr sz="10700"/>
            </a:lvl1pPr>
          </a:lstStyle>
          <a:p>
            <a:r>
              <a:t>Title Text</a:t>
            </a:r>
          </a:p>
        </p:txBody>
      </p:sp>
      <p:sp>
        <p:nvSpPr>
          <p:cNvPr id="35" name="Body Level One…"/>
          <p:cNvSpPr txBox="1">
            <a:spLocks noGrp="1"/>
          </p:cNvSpPr>
          <p:nvPr>
            <p:ph type="body" sz="quarter" idx="1"/>
          </p:nvPr>
        </p:nvSpPr>
        <p:spPr>
          <a:xfrm>
            <a:off x="285750" y="2250286"/>
            <a:ext cx="8572500" cy="951012"/>
          </a:xfrm>
          <a:prstGeom prst="rect">
            <a:avLst/>
          </a:prstGeom>
        </p:spPr>
        <p:txBody>
          <a:bodyPr anchor="b"/>
          <a:lstStyle>
            <a:lvl1pPr marL="0" indent="0">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1pPr>
            <a:lvl2pPr marL="0" indent="143492">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2pPr>
            <a:lvl3pPr marL="0" indent="286984">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3pPr>
            <a:lvl4pPr marL="0" indent="430477">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4pPr>
            <a:lvl5pPr marL="0" indent="573969">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8537380" y="221018"/>
            <a:ext cx="300038" cy="24906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707710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285750" y="2129738"/>
            <a:ext cx="8572500" cy="2384227"/>
          </a:xfrm>
          <a:prstGeom prst="rect">
            <a:avLst/>
          </a:prstGeom>
        </p:spPr>
        <p:txBody>
          <a:bodyPr/>
          <a:lstStyle>
            <a:lvl1pPr>
              <a:spcBef>
                <a:spcPts val="0"/>
              </a:spcBef>
              <a:defRPr sz="10700"/>
            </a:lvl1pPr>
          </a:lstStyle>
          <a:p>
            <a:r>
              <a:t>Title Text</a:t>
            </a:r>
          </a:p>
        </p:txBody>
      </p:sp>
      <p:sp>
        <p:nvSpPr>
          <p:cNvPr id="44" name="Slide Number"/>
          <p:cNvSpPr txBox="1">
            <a:spLocks noGrp="1"/>
          </p:cNvSpPr>
          <p:nvPr>
            <p:ph type="sldNum" sz="quarter" idx="2"/>
          </p:nvPr>
        </p:nvSpPr>
        <p:spPr>
          <a:xfrm>
            <a:off x="8560289" y="227710"/>
            <a:ext cx="300038" cy="24906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620527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Line"/>
          <p:cNvSpPr/>
          <p:nvPr/>
        </p:nvSpPr>
        <p:spPr>
          <a:xfrm flipV="1">
            <a:off x="4143384" y="3238425"/>
            <a:ext cx="4714875" cy="76"/>
          </a:xfrm>
          <a:prstGeom prst="line">
            <a:avLst/>
          </a:prstGeom>
          <a:ln w="38100">
            <a:solidFill>
              <a:srgbClr val="A6AAA9"/>
            </a:solidFill>
            <a:miter lim="400000"/>
          </a:ln>
        </p:spPr>
        <p:txBody>
          <a:bodyPr lIns="31887" tIns="31887" rIns="31887" bIns="31887" anchor="ctr"/>
          <a:lstStyle/>
          <a:p>
            <a:pPr defTabSz="286984" fontAlgn="auto" hangingPunct="0">
              <a:spcBef>
                <a:spcPts val="0"/>
              </a:spcBef>
              <a:spcAft>
                <a:spcPts val="0"/>
              </a:spcAft>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52" name="Image"/>
          <p:cNvSpPr>
            <a:spLocks noGrp="1"/>
          </p:cNvSpPr>
          <p:nvPr>
            <p:ph type="pic" idx="13"/>
          </p:nvPr>
        </p:nvSpPr>
        <p:spPr>
          <a:xfrm>
            <a:off x="16" y="0"/>
            <a:ext cx="3857625" cy="5143500"/>
          </a:xfrm>
          <a:prstGeom prst="rect">
            <a:avLst/>
          </a:prstGeom>
        </p:spPr>
        <p:txBody>
          <a:bodyPr lIns="57396" tIns="28698" rIns="57396" bIns="28698">
            <a:noAutofit/>
          </a:bodyPr>
          <a:lstStyle/>
          <a:p>
            <a:endParaRPr/>
          </a:p>
        </p:txBody>
      </p:sp>
      <p:sp>
        <p:nvSpPr>
          <p:cNvPr id="53" name="Title Text"/>
          <p:cNvSpPr txBox="1">
            <a:spLocks noGrp="1"/>
          </p:cNvSpPr>
          <p:nvPr>
            <p:ph type="title"/>
          </p:nvPr>
        </p:nvSpPr>
        <p:spPr>
          <a:xfrm>
            <a:off x="4143384" y="3388816"/>
            <a:ext cx="4714875" cy="1426518"/>
          </a:xfrm>
          <a:prstGeom prst="rect">
            <a:avLst/>
          </a:prstGeom>
        </p:spPr>
        <p:txBody>
          <a:bodyPr/>
          <a:lstStyle>
            <a:lvl1pPr>
              <a:spcBef>
                <a:spcPts val="0"/>
              </a:spcBef>
              <a:defRPr sz="10700"/>
            </a:lvl1pPr>
          </a:lstStyle>
          <a:p>
            <a:r>
              <a:t>Title Text</a:t>
            </a:r>
          </a:p>
        </p:txBody>
      </p:sp>
      <p:sp>
        <p:nvSpPr>
          <p:cNvPr id="54" name="Body Level One…"/>
          <p:cNvSpPr txBox="1">
            <a:spLocks noGrp="1"/>
          </p:cNvSpPr>
          <p:nvPr>
            <p:ph type="body" sz="quarter" idx="1"/>
          </p:nvPr>
        </p:nvSpPr>
        <p:spPr>
          <a:xfrm>
            <a:off x="4143384" y="2250286"/>
            <a:ext cx="4714875" cy="951012"/>
          </a:xfrm>
          <a:prstGeom prst="rect">
            <a:avLst/>
          </a:prstGeom>
        </p:spPr>
        <p:txBody>
          <a:bodyPr anchor="b"/>
          <a:lstStyle>
            <a:lvl1pPr marL="0" indent="0">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1pPr>
            <a:lvl2pPr marL="0" indent="143492">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2pPr>
            <a:lvl3pPr marL="0" indent="286984">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3pPr>
            <a:lvl4pPr marL="0" indent="430477">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4pPr>
            <a:lvl5pPr marL="0" indent="573969">
              <a:lnSpc>
                <a:spcPct val="80000"/>
              </a:lnSpc>
              <a:spcBef>
                <a:spcPts val="1444"/>
              </a:spcBef>
              <a:buClrTx/>
              <a:buSzTx/>
              <a:buFontTx/>
              <a:buNone/>
              <a:defRPr sz="3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8560289" y="227710"/>
            <a:ext cx="300038" cy="24906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780678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285766" y="233143"/>
            <a:ext cx="7858125" cy="249063"/>
          </a:xfrm>
          <a:prstGeom prst="rect">
            <a:avLst/>
          </a:prstGeom>
        </p:spPr>
        <p:txBody>
          <a:bodyPr anchor="b">
            <a:spAutoFit/>
          </a:bodyPr>
          <a:lstStyle>
            <a:lvl1pPr marL="0" indent="0" defTabSz="286984">
              <a:lnSpc>
                <a:spcPct val="80000"/>
              </a:lnSpc>
              <a:spcBef>
                <a:spcPts val="0"/>
              </a:spcBef>
              <a:buClrTx/>
              <a:buSzTx/>
              <a:buFontTx/>
              <a:buNone/>
              <a:defRPr sz="1500" cap="all" spc="75">
                <a:latin typeface="DIN Alternate"/>
                <a:ea typeface="DIN Alternate"/>
                <a:cs typeface="DIN Alternate"/>
                <a:sym typeface="DIN Alternate"/>
              </a:defRPr>
            </a:lvl1pPr>
          </a:lstStyle>
          <a:p>
            <a:r>
              <a:t>Text</a:t>
            </a:r>
          </a:p>
        </p:txBody>
      </p:sp>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76355234"/>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285766" y="233143"/>
            <a:ext cx="7858125" cy="249063"/>
          </a:xfrm>
          <a:prstGeom prst="rect">
            <a:avLst/>
          </a:prstGeom>
        </p:spPr>
        <p:txBody>
          <a:bodyPr anchor="b">
            <a:spAutoFit/>
          </a:bodyPr>
          <a:lstStyle>
            <a:lvl1pPr marL="0" indent="0" defTabSz="286984">
              <a:lnSpc>
                <a:spcPct val="80000"/>
              </a:lnSpc>
              <a:spcBef>
                <a:spcPts val="0"/>
              </a:spcBef>
              <a:buClrTx/>
              <a:buSzTx/>
              <a:buFontTx/>
              <a:buNone/>
              <a:defRPr sz="1500" cap="all" spc="75">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297984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Text"/>
          <p:cNvSpPr txBox="1">
            <a:spLocks noGrp="1"/>
          </p:cNvSpPr>
          <p:nvPr>
            <p:ph type="body" sz="quarter" idx="13"/>
          </p:nvPr>
        </p:nvSpPr>
        <p:spPr>
          <a:xfrm>
            <a:off x="285766" y="233143"/>
            <a:ext cx="7858125" cy="249063"/>
          </a:xfrm>
          <a:prstGeom prst="rect">
            <a:avLst/>
          </a:prstGeom>
        </p:spPr>
        <p:txBody>
          <a:bodyPr anchor="b">
            <a:spAutoFit/>
          </a:bodyPr>
          <a:lstStyle>
            <a:lvl1pPr marL="0" indent="0" defTabSz="286984">
              <a:lnSpc>
                <a:spcPct val="80000"/>
              </a:lnSpc>
              <a:spcBef>
                <a:spcPts val="0"/>
              </a:spcBef>
              <a:buClrTx/>
              <a:buSzTx/>
              <a:buFontTx/>
              <a:buNone/>
              <a:defRPr sz="1500" cap="all" spc="75">
                <a:latin typeface="DIN Alternate"/>
                <a:ea typeface="DIN Alternate"/>
                <a:cs typeface="DIN Alternate"/>
                <a:sym typeface="DIN Alternate"/>
              </a:defRPr>
            </a:lvl1pPr>
          </a:lstStyle>
          <a:p>
            <a:r>
              <a:t>Text</a:t>
            </a:r>
          </a:p>
        </p:txBody>
      </p:sp>
      <p:sp>
        <p:nvSpPr>
          <p:cNvPr id="82" name="Title Text"/>
          <p:cNvSpPr txBox="1">
            <a:spLocks noGrp="1"/>
          </p:cNvSpPr>
          <p:nvPr>
            <p:ph type="title"/>
          </p:nvPr>
        </p:nvSpPr>
        <p:spPr>
          <a:prstGeom prst="rect">
            <a:avLst/>
          </a:prstGeom>
        </p:spPr>
        <p:txBody>
          <a:bodyPr/>
          <a:lstStyle/>
          <a:p>
            <a:r>
              <a:t>Title Text</a:t>
            </a:r>
          </a:p>
        </p:txBody>
      </p:sp>
      <p:sp>
        <p:nvSpPr>
          <p:cNvPr id="8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319160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1" name="Text"/>
          <p:cNvSpPr txBox="1">
            <a:spLocks noGrp="1"/>
          </p:cNvSpPr>
          <p:nvPr>
            <p:ph type="body" sz="quarter" idx="13"/>
          </p:nvPr>
        </p:nvSpPr>
        <p:spPr>
          <a:xfrm>
            <a:off x="285766" y="233143"/>
            <a:ext cx="7858125" cy="249063"/>
          </a:xfrm>
          <a:prstGeom prst="rect">
            <a:avLst/>
          </a:prstGeom>
        </p:spPr>
        <p:txBody>
          <a:bodyPr anchor="b">
            <a:spAutoFit/>
          </a:bodyPr>
          <a:lstStyle>
            <a:lvl1pPr marL="0" indent="0" defTabSz="286984">
              <a:lnSpc>
                <a:spcPct val="80000"/>
              </a:lnSpc>
              <a:spcBef>
                <a:spcPts val="0"/>
              </a:spcBef>
              <a:buClrTx/>
              <a:buSzTx/>
              <a:buFontTx/>
              <a:buNone/>
              <a:defRPr sz="1500" cap="all" spc="75">
                <a:latin typeface="DIN Alternate"/>
                <a:ea typeface="DIN Alternate"/>
                <a:cs typeface="DIN Alternate"/>
                <a:sym typeface="DIN Alternate"/>
              </a:defRPr>
            </a:lvl1pPr>
          </a:lstStyle>
          <a:p>
            <a:r>
              <a:t>Text</a:t>
            </a:r>
          </a:p>
        </p:txBody>
      </p:sp>
      <p:sp>
        <p:nvSpPr>
          <p:cNvPr id="92" name="Image"/>
          <p:cNvSpPr>
            <a:spLocks noGrp="1"/>
          </p:cNvSpPr>
          <p:nvPr>
            <p:ph type="pic" sz="half" idx="14"/>
          </p:nvPr>
        </p:nvSpPr>
        <p:spPr>
          <a:xfrm>
            <a:off x="5000634" y="810374"/>
            <a:ext cx="3857625" cy="4112121"/>
          </a:xfrm>
          <a:prstGeom prst="rect">
            <a:avLst/>
          </a:prstGeom>
        </p:spPr>
        <p:txBody>
          <a:bodyPr lIns="57396" tIns="28698" rIns="57396" bIns="28698">
            <a:noAutofit/>
          </a:bodyPr>
          <a:lstStyle/>
          <a:p>
            <a:endParaRPr/>
          </a:p>
        </p:txBody>
      </p:sp>
      <p:sp>
        <p:nvSpPr>
          <p:cNvPr id="93" name="Title Text"/>
          <p:cNvSpPr txBox="1">
            <a:spLocks noGrp="1"/>
          </p:cNvSpPr>
          <p:nvPr>
            <p:ph type="title"/>
          </p:nvPr>
        </p:nvSpPr>
        <p:spPr>
          <a:xfrm>
            <a:off x="285756" y="810369"/>
            <a:ext cx="4429125" cy="381744"/>
          </a:xfrm>
          <a:prstGeom prst="rect">
            <a:avLst/>
          </a:prstGeom>
        </p:spPr>
        <p:txBody>
          <a:bodyPr/>
          <a:lstStyle/>
          <a:p>
            <a:r>
              <a:t>Title Text</a:t>
            </a:r>
          </a:p>
        </p:txBody>
      </p:sp>
      <p:sp>
        <p:nvSpPr>
          <p:cNvPr id="94" name="Body Level One…"/>
          <p:cNvSpPr txBox="1">
            <a:spLocks noGrp="1"/>
          </p:cNvSpPr>
          <p:nvPr>
            <p:ph type="body" sz="half" idx="1"/>
          </p:nvPr>
        </p:nvSpPr>
        <p:spPr>
          <a:xfrm>
            <a:off x="285756" y="1446611"/>
            <a:ext cx="4429125" cy="3221385"/>
          </a:xfrm>
          <a:prstGeom prst="rect">
            <a:avLst/>
          </a:prstGeom>
        </p:spPr>
        <p:txBody>
          <a:bodyPr/>
          <a:lstStyle>
            <a:lvl1pPr>
              <a:buClr>
                <a:schemeClr val="accent1"/>
              </a:buClr>
              <a:buChar char="▸"/>
              <a:defRPr sz="1800"/>
            </a:lvl1pPr>
            <a:lvl2pPr>
              <a:buClr>
                <a:schemeClr val="accent1"/>
              </a:buClr>
              <a:buChar char="▸"/>
              <a:defRPr sz="1800"/>
            </a:lvl2pPr>
            <a:lvl3pPr>
              <a:buClr>
                <a:schemeClr val="accent1"/>
              </a:buClr>
              <a:buChar char="▸"/>
              <a:defRPr sz="1800"/>
            </a:lvl3pPr>
            <a:lvl4pPr>
              <a:buClr>
                <a:schemeClr val="accent1"/>
              </a:buClr>
              <a:buChar char="▸"/>
              <a:defRPr sz="1800"/>
            </a:lvl4pPr>
            <a:lvl5pPr>
              <a:buClr>
                <a:schemeClr val="accent1"/>
              </a:buClr>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62950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1044000" y="1258206"/>
            <a:ext cx="1620000" cy="3149754"/>
          </a:xfrm>
        </p:spPr>
        <p:txBody>
          <a:bodyPr>
            <a:normAutofit/>
          </a:bodyPr>
          <a:lstStyle>
            <a:lvl1pPr marL="0" indent="0">
              <a:lnSpc>
                <a:spcPts val="1000"/>
              </a:lnSpc>
              <a:spcAft>
                <a:spcPts val="0"/>
              </a:spcAft>
              <a:buFontTx/>
              <a:buNone/>
              <a:defRPr sz="1000" b="1">
                <a:solidFill>
                  <a:schemeClr val="accent5"/>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smtClean="0"/>
              <a:t>Click to edit Master text styles</a:t>
            </a:r>
          </a:p>
          <a:p>
            <a:pPr lvl="1"/>
            <a:r>
              <a:rPr lang="en-US" smtClean="0"/>
              <a:t>Second level</a:t>
            </a:r>
          </a:p>
          <a:p>
            <a:pPr lvl="2"/>
            <a:r>
              <a:rPr lang="en-US" smtClean="0"/>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smtClean="0"/>
              <a:t>Click to edit Master title style</a:t>
            </a:r>
            <a:endParaRPr lang="en-GB" dirty="0"/>
          </a:p>
        </p:txBody>
      </p:sp>
      <p:sp>
        <p:nvSpPr>
          <p:cNvPr id="13" name="Content Placeholder 2"/>
          <p:cNvSpPr>
            <a:spLocks noGrp="1"/>
          </p:cNvSpPr>
          <p:nvPr>
            <p:ph idx="14"/>
          </p:nvPr>
        </p:nvSpPr>
        <p:spPr>
          <a:xfrm>
            <a:off x="2880000" y="1465536"/>
            <a:ext cx="1620000" cy="3001145"/>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smtClean="0"/>
              <a:t>Click to edit Master text styles</a:t>
            </a:r>
          </a:p>
          <a:p>
            <a:pPr lvl="1"/>
            <a:r>
              <a:rPr lang="en-US" smtClean="0"/>
              <a:t>Second level</a:t>
            </a:r>
          </a:p>
          <a:p>
            <a:pPr lvl="2"/>
            <a:r>
              <a:rPr lang="en-US" smtClean="0"/>
              <a:t>Third level</a:t>
            </a:r>
          </a:p>
        </p:txBody>
      </p:sp>
      <p:sp>
        <p:nvSpPr>
          <p:cNvPr id="14" name="Content Placeholder 2"/>
          <p:cNvSpPr>
            <a:spLocks noGrp="1"/>
          </p:cNvSpPr>
          <p:nvPr>
            <p:ph idx="15"/>
          </p:nvPr>
        </p:nvSpPr>
        <p:spPr>
          <a:xfrm>
            <a:off x="4716450" y="1465551"/>
            <a:ext cx="1620000" cy="3001805"/>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smtClean="0"/>
              <a:t>Click to edit Master text styles</a:t>
            </a:r>
          </a:p>
          <a:p>
            <a:pPr lvl="1"/>
            <a:r>
              <a:rPr lang="en-US" smtClean="0"/>
              <a:t>Second level</a:t>
            </a:r>
          </a:p>
          <a:p>
            <a:pPr lvl="2"/>
            <a:r>
              <a:rPr lang="en-US" smtClean="0"/>
              <a:t>Third level</a:t>
            </a:r>
          </a:p>
        </p:txBody>
      </p:sp>
      <p:sp>
        <p:nvSpPr>
          <p:cNvPr id="15" name="Content Placeholder 2"/>
          <p:cNvSpPr>
            <a:spLocks noGrp="1"/>
          </p:cNvSpPr>
          <p:nvPr>
            <p:ph idx="16"/>
          </p:nvPr>
        </p:nvSpPr>
        <p:spPr>
          <a:xfrm>
            <a:off x="6552450" y="1465551"/>
            <a:ext cx="1620000" cy="3001805"/>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smtClean="0"/>
              <a:t>Click to edit Master text styles</a:t>
            </a:r>
          </a:p>
          <a:p>
            <a:pPr lvl="1"/>
            <a:r>
              <a:rPr lang="en-US" smtClean="0"/>
              <a:t>Second level</a:t>
            </a:r>
          </a:p>
          <a:p>
            <a:pPr lvl="2"/>
            <a:r>
              <a:rPr lang="en-US" smtClean="0"/>
              <a:t>Third level</a:t>
            </a:r>
          </a:p>
        </p:txBody>
      </p:sp>
      <p:cxnSp>
        <p:nvCxnSpPr>
          <p:cNvPr id="18" name="Straight Connector 17"/>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797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Text"/>
          <p:cNvSpPr txBox="1">
            <a:spLocks noGrp="1"/>
          </p:cNvSpPr>
          <p:nvPr>
            <p:ph type="body" sz="quarter" idx="13"/>
          </p:nvPr>
        </p:nvSpPr>
        <p:spPr>
          <a:xfrm>
            <a:off x="285766" y="233143"/>
            <a:ext cx="7858125" cy="249063"/>
          </a:xfrm>
          <a:prstGeom prst="rect">
            <a:avLst/>
          </a:prstGeom>
        </p:spPr>
        <p:txBody>
          <a:bodyPr anchor="b">
            <a:spAutoFit/>
          </a:bodyPr>
          <a:lstStyle>
            <a:lvl1pPr marL="0" indent="0" defTabSz="286984">
              <a:lnSpc>
                <a:spcPct val="80000"/>
              </a:lnSpc>
              <a:spcBef>
                <a:spcPts val="0"/>
              </a:spcBef>
              <a:buClrTx/>
              <a:buSzTx/>
              <a:buFontTx/>
              <a:buNone/>
              <a:defRPr sz="1500" cap="all" spc="75">
                <a:latin typeface="DIN Alternate"/>
                <a:ea typeface="DIN Alternate"/>
                <a:cs typeface="DIN Alternate"/>
                <a:sym typeface="DIN Alternate"/>
              </a:defRPr>
            </a:lvl1pPr>
          </a:lstStyle>
          <a:p>
            <a:r>
              <a:t>Text</a:t>
            </a:r>
          </a:p>
        </p:txBody>
      </p:sp>
      <p:sp>
        <p:nvSpPr>
          <p:cNvPr id="10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6438453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4572543" y="8"/>
            <a:ext cx="4572001" cy="2565053"/>
          </a:xfrm>
          <a:prstGeom prst="rect">
            <a:avLst/>
          </a:prstGeom>
        </p:spPr>
        <p:txBody>
          <a:bodyPr lIns="57396" tIns="28698" rIns="57396" bIns="28698">
            <a:noAutofit/>
          </a:bodyPr>
          <a:lstStyle/>
          <a:p>
            <a:endParaRPr/>
          </a:p>
        </p:txBody>
      </p:sp>
      <p:sp>
        <p:nvSpPr>
          <p:cNvPr id="112" name="Image"/>
          <p:cNvSpPr>
            <a:spLocks noGrp="1"/>
          </p:cNvSpPr>
          <p:nvPr>
            <p:ph type="pic" sz="half" idx="14"/>
          </p:nvPr>
        </p:nvSpPr>
        <p:spPr>
          <a:xfrm>
            <a:off x="4572000" y="2585152"/>
            <a:ext cx="4572000" cy="2565053"/>
          </a:xfrm>
          <a:prstGeom prst="rect">
            <a:avLst/>
          </a:prstGeom>
        </p:spPr>
        <p:txBody>
          <a:bodyPr lIns="57396" tIns="28698" rIns="57396" bIns="28698">
            <a:noAutofit/>
          </a:bodyPr>
          <a:lstStyle/>
          <a:p>
            <a:endParaRPr/>
          </a:p>
        </p:txBody>
      </p:sp>
      <p:sp>
        <p:nvSpPr>
          <p:cNvPr id="113" name="Image"/>
          <p:cNvSpPr>
            <a:spLocks noGrp="1"/>
          </p:cNvSpPr>
          <p:nvPr>
            <p:ph type="pic" idx="15"/>
          </p:nvPr>
        </p:nvSpPr>
        <p:spPr>
          <a:xfrm>
            <a:off x="0" y="0"/>
            <a:ext cx="4548188" cy="5143500"/>
          </a:xfrm>
          <a:prstGeom prst="rect">
            <a:avLst/>
          </a:prstGeom>
        </p:spPr>
        <p:txBody>
          <a:bodyPr lIns="57396" tIns="28698" rIns="57396" bIns="28698">
            <a:noAutofit/>
          </a:bodyPr>
          <a:lstStyle/>
          <a:p>
            <a:endParaRP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8144065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Callout"/>
          <p:cNvSpPr/>
          <p:nvPr/>
        </p:nvSpPr>
        <p:spPr>
          <a:xfrm>
            <a:off x="330411" y="1245700"/>
            <a:ext cx="8483203" cy="2757599"/>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31887" tIns="31887" rIns="31887" bIns="31887" anchor="ctr"/>
          <a:lstStyle/>
          <a:p>
            <a:pPr algn="ctr" defTabSz="366702" fontAlgn="auto" hangingPunct="0">
              <a:lnSpc>
                <a:spcPct val="80000"/>
              </a:lnSpc>
              <a:spcBef>
                <a:spcPts val="0"/>
              </a:spcBef>
              <a:spcAft>
                <a:spcPts val="0"/>
              </a:spcAft>
              <a:defRPr sz="2800" cap="all">
                <a:solidFill>
                  <a:srgbClr val="FFFFFF"/>
                </a:solidFill>
                <a:latin typeface="+mn-lt"/>
                <a:ea typeface="+mn-ea"/>
                <a:cs typeface="+mn-cs"/>
                <a:sym typeface="DIN Condensed"/>
              </a:defRPr>
            </a:pPr>
            <a:endParaRPr sz="2800" kern="0" cap="all">
              <a:solidFill>
                <a:srgbClr val="FFFFFF"/>
              </a:solidFill>
              <a:latin typeface="DIN Condensed"/>
              <a:ea typeface="+mn-ea"/>
              <a:cs typeface="+mn-cs"/>
              <a:sym typeface="DIN Condensed"/>
            </a:endParaRPr>
          </a:p>
        </p:txBody>
      </p:sp>
      <p:sp>
        <p:nvSpPr>
          <p:cNvPr id="122" name="Type a quote here."/>
          <p:cNvSpPr txBox="1">
            <a:spLocks noGrp="1"/>
          </p:cNvSpPr>
          <p:nvPr>
            <p:ph type="body" sz="quarter" idx="13"/>
          </p:nvPr>
        </p:nvSpPr>
        <p:spPr>
          <a:xfrm>
            <a:off x="625078" y="1533674"/>
            <a:ext cx="7893844" cy="1517102"/>
          </a:xfrm>
          <a:prstGeom prst="rect">
            <a:avLst/>
          </a:prstGeom>
        </p:spPr>
        <p:txBody>
          <a:bodyPr>
            <a:spAutoFit/>
          </a:bodyPr>
          <a:lstStyle>
            <a:lvl1pPr marL="0" indent="0">
              <a:lnSpc>
                <a:spcPct val="80000"/>
              </a:lnSpc>
              <a:spcBef>
                <a:spcPts val="0"/>
              </a:spcBef>
              <a:buClrTx/>
              <a:buSzTx/>
              <a:buFontTx/>
              <a:buNone/>
              <a:defRPr sz="5900" cap="all">
                <a:solidFill>
                  <a:srgbClr val="FFFFFF"/>
                </a:solidFill>
                <a:latin typeface="+mn-lt"/>
                <a:ea typeface="+mn-ea"/>
                <a:cs typeface="+mn-cs"/>
                <a:sym typeface="DIN Condensed"/>
              </a:defRPr>
            </a:lvl1pPr>
          </a:lstStyle>
          <a:p>
            <a:r>
              <a:t>Type a quote here.</a:t>
            </a:r>
          </a:p>
        </p:txBody>
      </p:sp>
      <p:sp>
        <p:nvSpPr>
          <p:cNvPr id="123" name="Johnny Appleseed"/>
          <p:cNvSpPr txBox="1">
            <a:spLocks noGrp="1"/>
          </p:cNvSpPr>
          <p:nvPr>
            <p:ph type="body" sz="quarter" idx="14"/>
          </p:nvPr>
        </p:nvSpPr>
        <p:spPr>
          <a:xfrm>
            <a:off x="285750" y="4107659"/>
            <a:ext cx="8572500" cy="532217"/>
          </a:xfrm>
          <a:prstGeom prst="rect">
            <a:avLst/>
          </a:prstGeom>
        </p:spPr>
        <p:txBody>
          <a:bodyPr>
            <a:spAutoFit/>
          </a:bodyPr>
          <a:lstStyle>
            <a:lvl1pPr marL="0" indent="0" algn="r">
              <a:lnSpc>
                <a:spcPct val="80000"/>
              </a:lnSpc>
              <a:spcBef>
                <a:spcPts val="0"/>
              </a:spcBef>
              <a:buClrTx/>
              <a:buSzTx/>
              <a:buFontTx/>
              <a:buNone/>
              <a:defRPr sz="3800">
                <a:latin typeface="+mn-lt"/>
                <a:ea typeface="+mn-ea"/>
                <a:cs typeface="+mn-cs"/>
                <a:sym typeface="DIN Condensed"/>
              </a:defRPr>
            </a:lvl1pPr>
          </a:lstStyle>
          <a:p>
            <a:r>
              <a:t>Johnny Appleseed</a:t>
            </a:r>
          </a:p>
        </p:txBody>
      </p:sp>
      <p:sp>
        <p:nvSpPr>
          <p:cNvPr id="124" name="Text"/>
          <p:cNvSpPr txBox="1">
            <a:spLocks noGrp="1"/>
          </p:cNvSpPr>
          <p:nvPr>
            <p:ph type="body" sz="quarter" idx="15"/>
          </p:nvPr>
        </p:nvSpPr>
        <p:spPr>
          <a:xfrm>
            <a:off x="285766" y="233143"/>
            <a:ext cx="7858125" cy="249063"/>
          </a:xfrm>
          <a:prstGeom prst="rect">
            <a:avLst/>
          </a:prstGeom>
        </p:spPr>
        <p:txBody>
          <a:bodyPr anchor="b">
            <a:spAutoFit/>
          </a:bodyPr>
          <a:lstStyle>
            <a:lvl1pPr marL="0" indent="0" defTabSz="286984">
              <a:lnSpc>
                <a:spcPct val="80000"/>
              </a:lnSpc>
              <a:spcBef>
                <a:spcPts val="0"/>
              </a:spcBef>
              <a:buClrTx/>
              <a:buSzTx/>
              <a:buFontTx/>
              <a:buNone/>
              <a:defRPr sz="1500" cap="all" spc="75">
                <a:latin typeface="DIN Alternate"/>
                <a:ea typeface="DIN Alternate"/>
                <a:cs typeface="DIN Alternate"/>
                <a:sym typeface="DIN Alternate"/>
              </a:defRPr>
            </a:lvl1pPr>
          </a:lstStyle>
          <a:p>
            <a:r>
              <a:t>Text</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304852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2" name="Type a quote here."/>
          <p:cNvSpPr txBox="1">
            <a:spLocks noGrp="1"/>
          </p:cNvSpPr>
          <p:nvPr>
            <p:ph type="body" sz="quarter" idx="13"/>
          </p:nvPr>
        </p:nvSpPr>
        <p:spPr>
          <a:xfrm>
            <a:off x="4143384" y="1393040"/>
            <a:ext cx="4714875" cy="2243455"/>
          </a:xfrm>
          <a:prstGeom prst="rect">
            <a:avLst/>
          </a:prstGeom>
        </p:spPr>
        <p:txBody>
          <a:bodyPr>
            <a:spAutoFit/>
          </a:bodyPr>
          <a:lstStyle>
            <a:lvl1pPr marL="0" indent="0">
              <a:lnSpc>
                <a:spcPct val="80000"/>
              </a:lnSpc>
              <a:spcBef>
                <a:spcPts val="0"/>
              </a:spcBef>
              <a:buClrTx/>
              <a:buSzTx/>
              <a:buFontTx/>
              <a:buNone/>
              <a:defRPr sz="5900" cap="all">
                <a:solidFill>
                  <a:srgbClr val="FFFFFF"/>
                </a:solidFill>
                <a:latin typeface="+mn-lt"/>
                <a:ea typeface="+mn-ea"/>
                <a:cs typeface="+mn-cs"/>
                <a:sym typeface="DIN Condensed"/>
              </a:defRPr>
            </a:lvl1pPr>
          </a:lstStyle>
          <a:p>
            <a:r>
              <a:t>Type a quote here.</a:t>
            </a:r>
          </a:p>
        </p:txBody>
      </p:sp>
      <p:sp>
        <p:nvSpPr>
          <p:cNvPr id="133" name="Image"/>
          <p:cNvSpPr>
            <a:spLocks noGrp="1"/>
          </p:cNvSpPr>
          <p:nvPr>
            <p:ph type="pic" idx="14"/>
          </p:nvPr>
        </p:nvSpPr>
        <p:spPr>
          <a:xfrm>
            <a:off x="16" y="0"/>
            <a:ext cx="3857625" cy="5143500"/>
          </a:xfrm>
          <a:prstGeom prst="rect">
            <a:avLst/>
          </a:prstGeom>
        </p:spPr>
        <p:txBody>
          <a:bodyPr lIns="57396" tIns="28698" rIns="57396" bIns="28698">
            <a:noAutofit/>
          </a:bodyPr>
          <a:lstStyle/>
          <a:p>
            <a:endParaRPr/>
          </a:p>
        </p:txBody>
      </p:sp>
      <p:sp>
        <p:nvSpPr>
          <p:cNvPr id="134" name="Johnny Appleseed"/>
          <p:cNvSpPr txBox="1">
            <a:spLocks noGrp="1"/>
          </p:cNvSpPr>
          <p:nvPr>
            <p:ph type="body" sz="quarter" idx="15"/>
          </p:nvPr>
        </p:nvSpPr>
        <p:spPr>
          <a:xfrm>
            <a:off x="4143384" y="4010778"/>
            <a:ext cx="4714875" cy="649172"/>
          </a:xfrm>
          <a:prstGeom prst="rect">
            <a:avLst/>
          </a:prstGeom>
        </p:spPr>
        <p:txBody>
          <a:bodyPr anchor="ctr">
            <a:spAutoFit/>
          </a:bodyPr>
          <a:lstStyle>
            <a:lvl1pPr marL="0" indent="0" defTabSz="286984">
              <a:spcBef>
                <a:spcPts val="0"/>
              </a:spcBef>
              <a:buClrTx/>
              <a:buSzTx/>
              <a:buFontTx/>
              <a:buNone/>
              <a:defRPr sz="3800">
                <a:solidFill>
                  <a:srgbClr val="232323"/>
                </a:solidFill>
                <a:latin typeface="+mn-lt"/>
                <a:ea typeface="+mn-ea"/>
                <a:cs typeface="+mn-cs"/>
                <a:sym typeface="DIN Condensed"/>
              </a:defRPr>
            </a:lvl1pPr>
          </a:lstStyle>
          <a:p>
            <a:r>
              <a:t>Johnny Appleseed</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4667324"/>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Image"/>
          <p:cNvSpPr>
            <a:spLocks noGrp="1"/>
          </p:cNvSpPr>
          <p:nvPr>
            <p:ph type="pic" idx="13"/>
          </p:nvPr>
        </p:nvSpPr>
        <p:spPr>
          <a:xfrm>
            <a:off x="0" y="0"/>
            <a:ext cx="9144000" cy="5143500"/>
          </a:xfrm>
          <a:prstGeom prst="rect">
            <a:avLst/>
          </a:prstGeom>
        </p:spPr>
        <p:txBody>
          <a:bodyPr lIns="57396" tIns="28698" rIns="57396" bIns="28698">
            <a:noAutofit/>
          </a:bodyPr>
          <a:lstStyle/>
          <a:p>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1677211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889826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636063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3468502"/>
            <a:ext cx="4038600" cy="700088"/>
          </a:xfrm>
        </p:spPr>
        <p:txBody>
          <a:bodyPr>
            <a:normAutofit/>
          </a:bodyPr>
          <a:lstStyle>
            <a:lvl1pPr>
              <a:defRPr sz="2800"/>
            </a:lvl1pPr>
          </a:lstStyle>
          <a:p>
            <a:r>
              <a:rPr lang="en-GB" smtClean="0"/>
              <a:t>Click to edit Master title style</a:t>
            </a:r>
            <a:endParaRPr/>
          </a:p>
        </p:txBody>
      </p:sp>
      <p:sp>
        <p:nvSpPr>
          <p:cNvPr id="3" name="Subtitle 2"/>
          <p:cNvSpPr>
            <a:spLocks noGrp="1"/>
          </p:cNvSpPr>
          <p:nvPr>
            <p:ph type="subTitle" idx="1"/>
          </p:nvPr>
        </p:nvSpPr>
        <p:spPr>
          <a:xfrm>
            <a:off x="4800600" y="4171958"/>
            <a:ext cx="4038600" cy="561415"/>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a:p>
        </p:txBody>
      </p:sp>
      <p:sp>
        <p:nvSpPr>
          <p:cNvPr id="4" name="Date Placeholder 3"/>
          <p:cNvSpPr>
            <a:spLocks noGrp="1"/>
          </p:cNvSpPr>
          <p:nvPr>
            <p:ph type="dt" sz="half" idx="10"/>
          </p:nvPr>
        </p:nvSpPr>
        <p:spPr>
          <a:xfrm>
            <a:off x="4800600" y="4819230"/>
            <a:ext cx="1232647" cy="273844"/>
          </a:xfrm>
        </p:spPr>
        <p:txBody>
          <a:bodyPr/>
          <a:lstStyle>
            <a:lvl1pPr algn="l">
              <a:defRPr/>
            </a:lvl1p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5" name="Footer Placeholder 4"/>
          <p:cNvSpPr>
            <a:spLocks noGrp="1"/>
          </p:cNvSpPr>
          <p:nvPr>
            <p:ph type="ftr" sz="quarter" idx="11"/>
          </p:nvPr>
        </p:nvSpPr>
        <p:spPr>
          <a:xfrm>
            <a:off x="6311153" y="4819230"/>
            <a:ext cx="2617694" cy="273844"/>
          </a:xfrm>
        </p:spPr>
        <p:txBody>
          <a:bodyPr/>
          <a:lstStyle>
            <a:lvl1pPr algn="r">
              <a:defRPr/>
            </a:lvl1pPr>
          </a:lstStyle>
          <a:p>
            <a:endParaRPr lang="en-GB">
              <a:solidFill>
                <a:prstClr val="black">
                  <a:lumMod val="65000"/>
                  <a:lumOff val="35000"/>
                </a:prstClr>
              </a:solidFill>
            </a:endParaRPr>
          </a:p>
        </p:txBody>
      </p:sp>
      <p:sp>
        <p:nvSpPr>
          <p:cNvPr id="7" name="Rectangle 6"/>
          <p:cNvSpPr/>
          <p:nvPr/>
        </p:nvSpPr>
        <p:spPr>
          <a:xfrm>
            <a:off x="282575" y="171455"/>
            <a:ext cx="4235450" cy="3140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8" name="Rectangle 7"/>
          <p:cNvSpPr/>
          <p:nvPr/>
        </p:nvSpPr>
        <p:spPr>
          <a:xfrm>
            <a:off x="6802438" y="171450"/>
            <a:ext cx="2057400" cy="15293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0" name="Rectangle 9"/>
          <p:cNvSpPr/>
          <p:nvPr/>
        </p:nvSpPr>
        <p:spPr>
          <a:xfrm>
            <a:off x="4624388" y="1783080"/>
            <a:ext cx="2057400" cy="15293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5" name="TextBox 14"/>
          <p:cNvSpPr txBox="1"/>
          <p:nvPr/>
        </p:nvSpPr>
        <p:spPr>
          <a:xfrm>
            <a:off x="424904" y="131114"/>
            <a:ext cx="413309" cy="830997"/>
          </a:xfrm>
          <a:prstGeom prst="rect">
            <a:avLst/>
          </a:prstGeom>
          <a:noFill/>
        </p:spPr>
        <p:txBody>
          <a:bodyPr wrap="square" lIns="0" tIns="0" rIns="0" bIns="0" rtlCol="0">
            <a:spAutoFit/>
          </a:bodyPr>
          <a:lstStyle/>
          <a:p>
            <a:pPr fontAlgn="auto">
              <a:spcBef>
                <a:spcPts val="0"/>
              </a:spcBef>
              <a:spcAft>
                <a:spcPts val="0"/>
              </a:spcAft>
            </a:pPr>
            <a:r>
              <a:rPr sz="5400" b="1">
                <a:solidFill>
                  <a:srgbClr val="663366">
                    <a:lumMod val="60000"/>
                    <a:lumOff val="40000"/>
                  </a:srgbClr>
                </a:solidFill>
                <a:latin typeface="Rockwell"/>
                <a:ea typeface="+mn-ea"/>
                <a:cs typeface="+mn-cs"/>
              </a:rPr>
              <a:t>+</a:t>
            </a:r>
          </a:p>
        </p:txBody>
      </p:sp>
      <p:sp>
        <p:nvSpPr>
          <p:cNvPr id="11" name="Rectangle 10"/>
          <p:cNvSpPr/>
          <p:nvPr/>
        </p:nvSpPr>
        <p:spPr>
          <a:xfrm>
            <a:off x="4624388" y="171450"/>
            <a:ext cx="2057400" cy="15293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2" name="Rectangle 11"/>
          <p:cNvSpPr/>
          <p:nvPr/>
        </p:nvSpPr>
        <p:spPr>
          <a:xfrm>
            <a:off x="6802438" y="1783080"/>
            <a:ext cx="2057400" cy="15293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Tree>
    <p:extLst>
      <p:ext uri="{BB962C8B-B14F-4D97-AF65-F5344CB8AC3E}">
        <p14:creationId xmlns:p14="http://schemas.microsoft.com/office/powerpoint/2010/main" val="31656285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67" y="211931"/>
            <a:ext cx="642097"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9" name="TextBox 8"/>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10" name="Rectangle 9"/>
          <p:cNvSpPr/>
          <p:nvPr/>
        </p:nvSpPr>
        <p:spPr>
          <a:xfrm>
            <a:off x="8068235" y="211931"/>
            <a:ext cx="91440" cy="1200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Tree>
    <p:extLst>
      <p:ext uri="{BB962C8B-B14F-4D97-AF65-F5344CB8AC3E}">
        <p14:creationId xmlns:p14="http://schemas.microsoft.com/office/powerpoint/2010/main" val="33938234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11931"/>
            <a:ext cx="685800"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498491" y="100855"/>
            <a:ext cx="7556313" cy="746312"/>
          </a:xfrm>
        </p:spPr>
        <p:txBody>
          <a:bodyPr anchor="b" anchorCtr="0"/>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9" name="TextBox 8"/>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10" name="Text Placeholder 3"/>
          <p:cNvSpPr>
            <a:spLocks noGrp="1"/>
          </p:cNvSpPr>
          <p:nvPr>
            <p:ph type="body" sz="half" idx="2"/>
          </p:nvPr>
        </p:nvSpPr>
        <p:spPr>
          <a:xfrm>
            <a:off x="498518" y="847172"/>
            <a:ext cx="7558960" cy="581025"/>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mtClean="0"/>
              <a:t>Click to edit Master text styles</a:t>
            </a:r>
          </a:p>
        </p:txBody>
      </p:sp>
    </p:spTree>
    <p:extLst>
      <p:ext uri="{BB962C8B-B14F-4D97-AF65-F5344CB8AC3E}">
        <p14:creationId xmlns:p14="http://schemas.microsoft.com/office/powerpoint/2010/main" val="2586212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5864031" y="971382"/>
            <a:ext cx="2008337" cy="2551991"/>
          </a:xfrm>
          <a:prstGeom prst="rect">
            <a:avLst/>
          </a:prstGeom>
        </p:spPr>
      </p:pic>
      <p:sp>
        <p:nvSpPr>
          <p:cNvPr id="12" name="Content Placeholder 2"/>
          <p:cNvSpPr>
            <a:spLocks noGrp="1"/>
          </p:cNvSpPr>
          <p:nvPr>
            <p:ph idx="13"/>
          </p:nvPr>
        </p:nvSpPr>
        <p:spPr>
          <a:xfrm>
            <a:off x="1044000"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600"/>
              </a:spcAft>
              <a:buFontTx/>
              <a:buNone/>
              <a:defRPr sz="900">
                <a:solidFill>
                  <a:schemeClr val="accent2"/>
                </a:solidFill>
              </a:defRPr>
            </a:lvl4pPr>
            <a:lvl5pPr>
              <a:lnSpc>
                <a:spcPts val="900"/>
              </a:lnSpc>
              <a:spcAft>
                <a:spcPts val="600"/>
              </a:spcAft>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smtClean="0"/>
              <a:t>Click to edit Master title style</a:t>
            </a:r>
            <a:endParaRPr lang="en-GB" dirty="0"/>
          </a:p>
        </p:txBody>
      </p:sp>
      <p:sp>
        <p:nvSpPr>
          <p:cNvPr id="13" name="Content Placeholder 2"/>
          <p:cNvSpPr>
            <a:spLocks noGrp="1"/>
          </p:cNvSpPr>
          <p:nvPr>
            <p:ph idx="14"/>
          </p:nvPr>
        </p:nvSpPr>
        <p:spPr>
          <a:xfrm>
            <a:off x="3384048"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0"/>
              </a:spcAft>
              <a:buFontTx/>
              <a:buNone/>
              <a:defRPr sz="900">
                <a:solidFill>
                  <a:schemeClr val="accent2"/>
                </a:solidFill>
              </a:defRPr>
            </a:lvl4pPr>
            <a:lvl5pPr>
              <a:lnSpc>
                <a:spcPts val="900"/>
              </a:lnSpc>
              <a:spcAft>
                <a:spcPts val="600"/>
              </a:spcAft>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Content Placeholder 2"/>
          <p:cNvSpPr>
            <a:spLocks noGrp="1"/>
          </p:cNvSpPr>
          <p:nvPr>
            <p:ph idx="15"/>
          </p:nvPr>
        </p:nvSpPr>
        <p:spPr>
          <a:xfrm>
            <a:off x="5904001" y="1780469"/>
            <a:ext cx="1980368" cy="1223003"/>
          </a:xfrm>
        </p:spPr>
        <p:txBody>
          <a:bodyPr>
            <a:normAutofit/>
          </a:bodyPr>
          <a:lstStyle>
            <a:lvl1pPr marL="0" indent="0">
              <a:lnSpc>
                <a:spcPts val="1000"/>
              </a:lnSpc>
              <a:spcAft>
                <a:spcPts val="800"/>
              </a:spcAft>
              <a:buFontTx/>
              <a:buNone/>
              <a:defRPr sz="900" b="1">
                <a:solidFill>
                  <a:schemeClr val="bg1"/>
                </a:solidFill>
              </a:defRPr>
            </a:lvl1pPr>
            <a:lvl2pPr marL="0" indent="0">
              <a:lnSpc>
                <a:spcPts val="1000"/>
              </a:lnSpc>
              <a:spcAft>
                <a:spcPts val="800"/>
              </a:spcAft>
              <a:buFontTx/>
              <a:buNone/>
              <a:defRPr sz="900" b="1">
                <a:solidFill>
                  <a:schemeClr val="accent2"/>
                </a:solidFill>
              </a:defRPr>
            </a:lvl2pPr>
            <a:lvl3pPr marL="0" indent="0">
              <a:lnSpc>
                <a:spcPts val="1200"/>
              </a:lnSpc>
              <a:spcAft>
                <a:spcPts val="800"/>
              </a:spcAft>
              <a:buFontTx/>
              <a:buNone/>
              <a:defRPr sz="1200">
                <a:solidFill>
                  <a:schemeClr val="bg1"/>
                </a:solidFill>
              </a:defRPr>
            </a:lvl3pPr>
            <a:lvl4pPr>
              <a:lnSpc>
                <a:spcPts val="1200"/>
              </a:lnSpc>
              <a:defRPr sz="1200">
                <a:solidFill>
                  <a:schemeClr val="bg1"/>
                </a:solidFill>
              </a:defRPr>
            </a:lvl4pPr>
            <a:lvl5pPr>
              <a:lnSpc>
                <a:spcPts val="1200"/>
              </a:lnSpc>
              <a:defRPr sz="1200">
                <a:solidFill>
                  <a:schemeClr val="bg1"/>
                </a:solidFill>
              </a:defRPr>
            </a:lvl5pPr>
          </a:lstStyle>
          <a:p>
            <a:pPr lvl="0"/>
            <a:r>
              <a:rPr lang="en-US" smtClean="0"/>
              <a:t>Click to edit Master text styles</a:t>
            </a:r>
          </a:p>
          <a:p>
            <a:pPr lvl="1"/>
            <a:r>
              <a:rPr lang="en-US" smtClean="0"/>
              <a:t>Second level</a:t>
            </a:r>
          </a:p>
        </p:txBody>
      </p:sp>
      <p:cxnSp>
        <p:nvCxnSpPr>
          <p:cNvPr id="17" name="Straight Connector 16"/>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8144" y="1451229"/>
            <a:ext cx="1672008" cy="258713"/>
          </a:xfrm>
          <a:prstGeom prst="rect">
            <a:avLst/>
          </a:prstGeom>
        </p:spPr>
      </p:pic>
    </p:spTree>
    <p:extLst>
      <p:ext uri="{BB962C8B-B14F-4D97-AF65-F5344CB8AC3E}">
        <p14:creationId xmlns:p14="http://schemas.microsoft.com/office/powerpoint/2010/main" val="23967447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3468502"/>
            <a:ext cx="4038600" cy="700088"/>
          </a:xfrm>
        </p:spPr>
        <p:txBody>
          <a:bodyPr>
            <a:normAutofit/>
          </a:bodyPr>
          <a:lstStyle>
            <a:lvl1pPr>
              <a:defRPr sz="2800"/>
            </a:lvl1pPr>
          </a:lstStyle>
          <a:p>
            <a:r>
              <a:rPr lang="en-GB" smtClean="0"/>
              <a:t>Click to edit Master title style</a:t>
            </a:r>
            <a:endParaRPr/>
          </a:p>
        </p:txBody>
      </p:sp>
      <p:sp>
        <p:nvSpPr>
          <p:cNvPr id="3" name="Subtitle 2"/>
          <p:cNvSpPr>
            <a:spLocks noGrp="1"/>
          </p:cNvSpPr>
          <p:nvPr>
            <p:ph type="subTitle" idx="1"/>
          </p:nvPr>
        </p:nvSpPr>
        <p:spPr>
          <a:xfrm>
            <a:off x="4800600" y="4171958"/>
            <a:ext cx="4038600" cy="561415"/>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a:xfrm>
            <a:off x="4800600" y="4819230"/>
            <a:ext cx="1232647" cy="273844"/>
          </a:xfrm>
        </p:spPr>
        <p:txBody>
          <a:bodyPr/>
          <a:lstStyle>
            <a:lvl1pPr algn="l">
              <a:defRPr/>
            </a:lvl1p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5" name="Footer Placeholder 4"/>
          <p:cNvSpPr>
            <a:spLocks noGrp="1"/>
          </p:cNvSpPr>
          <p:nvPr>
            <p:ph type="ftr" sz="quarter" idx="11"/>
          </p:nvPr>
        </p:nvSpPr>
        <p:spPr>
          <a:xfrm>
            <a:off x="6311153" y="4819230"/>
            <a:ext cx="2617694" cy="273844"/>
          </a:xfrm>
        </p:spPr>
        <p:txBody>
          <a:bodyPr/>
          <a:lstStyle>
            <a:lvl1pPr algn="r">
              <a:defRPr/>
            </a:lvl1pPr>
          </a:lstStyle>
          <a:p>
            <a:endParaRPr lang="en-GB">
              <a:solidFill>
                <a:prstClr val="black">
                  <a:lumMod val="65000"/>
                  <a:lumOff val="35000"/>
                </a:prstClr>
              </a:solidFill>
            </a:endParaRPr>
          </a:p>
        </p:txBody>
      </p:sp>
      <p:sp>
        <p:nvSpPr>
          <p:cNvPr id="7" name="Rectangle 6"/>
          <p:cNvSpPr/>
          <p:nvPr/>
        </p:nvSpPr>
        <p:spPr>
          <a:xfrm>
            <a:off x="282575" y="171455"/>
            <a:ext cx="4235450" cy="3140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8" name="Rectangle 7"/>
          <p:cNvSpPr/>
          <p:nvPr/>
        </p:nvSpPr>
        <p:spPr>
          <a:xfrm>
            <a:off x="6802438" y="171450"/>
            <a:ext cx="2057400" cy="15293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0" name="Rectangle 9"/>
          <p:cNvSpPr/>
          <p:nvPr/>
        </p:nvSpPr>
        <p:spPr>
          <a:xfrm>
            <a:off x="4624388" y="1783080"/>
            <a:ext cx="2057400" cy="15293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3" name="Picture Placeholder 12"/>
          <p:cNvSpPr>
            <a:spLocks noGrp="1"/>
          </p:cNvSpPr>
          <p:nvPr>
            <p:ph type="pic" sz="quarter" idx="12"/>
          </p:nvPr>
        </p:nvSpPr>
        <p:spPr>
          <a:xfrm>
            <a:off x="4624388" y="171450"/>
            <a:ext cx="2057400" cy="1529334"/>
          </a:xfrm>
        </p:spPr>
        <p:txBody>
          <a:bodyPr/>
          <a:lstStyle>
            <a:lvl1pPr>
              <a:buNone/>
              <a:defRPr/>
            </a:lvl1pPr>
          </a:lstStyle>
          <a:p>
            <a:r>
              <a:rPr lang="en-GB" smtClean="0"/>
              <a:t>Drag picture to placeholder or click icon to add</a:t>
            </a:r>
            <a:endParaRPr/>
          </a:p>
        </p:txBody>
      </p:sp>
      <p:sp>
        <p:nvSpPr>
          <p:cNvPr id="14" name="Picture Placeholder 12"/>
          <p:cNvSpPr>
            <a:spLocks noGrp="1"/>
          </p:cNvSpPr>
          <p:nvPr>
            <p:ph type="pic" sz="quarter" idx="13"/>
          </p:nvPr>
        </p:nvSpPr>
        <p:spPr>
          <a:xfrm>
            <a:off x="6802438" y="1783080"/>
            <a:ext cx="2057400" cy="1529334"/>
          </a:xfrm>
        </p:spPr>
        <p:txBody>
          <a:bodyPr/>
          <a:lstStyle>
            <a:lvl1pPr>
              <a:buNone/>
              <a:defRPr/>
            </a:lvl1pPr>
          </a:lstStyle>
          <a:p>
            <a:r>
              <a:rPr lang="en-GB" smtClean="0"/>
              <a:t>Drag picture to placeholder or click icon to add</a:t>
            </a:r>
            <a:endParaRPr/>
          </a:p>
        </p:txBody>
      </p:sp>
      <p:sp>
        <p:nvSpPr>
          <p:cNvPr id="16" name="Text Placeholder 3"/>
          <p:cNvSpPr>
            <a:spLocks noGrp="1"/>
          </p:cNvSpPr>
          <p:nvPr>
            <p:ph type="body" sz="half" idx="2"/>
          </p:nvPr>
        </p:nvSpPr>
        <p:spPr>
          <a:xfrm>
            <a:off x="857250" y="1334629"/>
            <a:ext cx="3086100" cy="1530679"/>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GB" smtClean="0"/>
              <a:t>Click to edit Master text styles</a:t>
            </a:r>
          </a:p>
        </p:txBody>
      </p:sp>
      <p:sp>
        <p:nvSpPr>
          <p:cNvPr id="15" name="TextBox 14"/>
          <p:cNvSpPr txBox="1"/>
          <p:nvPr/>
        </p:nvSpPr>
        <p:spPr>
          <a:xfrm>
            <a:off x="424904" y="131114"/>
            <a:ext cx="413309" cy="830997"/>
          </a:xfrm>
          <a:prstGeom prst="rect">
            <a:avLst/>
          </a:prstGeom>
          <a:noFill/>
        </p:spPr>
        <p:txBody>
          <a:bodyPr wrap="square" lIns="0" tIns="0" rIns="0" bIns="0" rtlCol="0">
            <a:spAutoFit/>
          </a:bodyPr>
          <a:lstStyle/>
          <a:p>
            <a:pPr fontAlgn="auto">
              <a:spcBef>
                <a:spcPts val="0"/>
              </a:spcBef>
              <a:spcAft>
                <a:spcPts val="0"/>
              </a:spcAft>
            </a:pPr>
            <a:r>
              <a:rPr sz="5400" b="1">
                <a:solidFill>
                  <a:srgbClr val="663366">
                    <a:lumMod val="60000"/>
                    <a:lumOff val="40000"/>
                  </a:srgbClr>
                </a:solidFill>
                <a:latin typeface="Rockwell"/>
                <a:ea typeface="+mn-ea"/>
                <a:cs typeface="+mn-cs"/>
              </a:rPr>
              <a:t>+</a:t>
            </a:r>
          </a:p>
        </p:txBody>
      </p:sp>
    </p:spTree>
    <p:extLst>
      <p:ext uri="{BB962C8B-B14F-4D97-AF65-F5344CB8AC3E}">
        <p14:creationId xmlns:p14="http://schemas.microsoft.com/office/powerpoint/2010/main" val="15044871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171453"/>
            <a:ext cx="8200930" cy="4758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2286000" y="2343151"/>
            <a:ext cx="5638800" cy="1021556"/>
          </a:xfrm>
        </p:spPr>
        <p:txBody>
          <a:bodyPr anchor="b" anchorCtr="0">
            <a:normAutofit/>
          </a:bodyPr>
          <a:lstStyle>
            <a:lvl1pPr algn="l">
              <a:defRPr sz="3200" b="0" cap="none" baseline="0">
                <a:solidFill>
                  <a:schemeClr val="bg1"/>
                </a:solidFill>
              </a:defRPr>
            </a:lvl1pPr>
          </a:lstStyle>
          <a:p>
            <a:r>
              <a:rPr lang="en-GB" smtClean="0"/>
              <a:t>Click to edit Master title style</a:t>
            </a:r>
            <a:endParaRPr/>
          </a:p>
        </p:txBody>
      </p:sp>
      <p:sp>
        <p:nvSpPr>
          <p:cNvPr id="3" name="Text Placeholder 2"/>
          <p:cNvSpPr>
            <a:spLocks noGrp="1"/>
          </p:cNvSpPr>
          <p:nvPr>
            <p:ph type="body" idx="1"/>
          </p:nvPr>
        </p:nvSpPr>
        <p:spPr>
          <a:xfrm>
            <a:off x="2286000" y="3371851"/>
            <a:ext cx="5638800" cy="1125140"/>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658906" y="4686582"/>
            <a:ext cx="1474694" cy="273844"/>
          </a:xfrm>
        </p:spPr>
        <p:txBody>
          <a:bodyPr/>
          <a:lstStyle>
            <a:lvl1pPr algn="l">
              <a:defRPr>
                <a:solidFill>
                  <a:schemeClr val="bg1"/>
                </a:solidFill>
              </a:defRPr>
            </a:lvl1pPr>
          </a:lstStyle>
          <a:p>
            <a:fld id="{809DCDC8-0662-4764-A31D-41C600ADD822}" type="datetimeFigureOut">
              <a:rPr lang="en-GB" smtClean="0">
                <a:solidFill>
                  <a:prstClr val="white"/>
                </a:solidFill>
              </a:rPr>
              <a:pPr/>
              <a:t>02/03/2018</a:t>
            </a:fld>
            <a:endParaRPr lang="en-GB">
              <a:solidFill>
                <a:prstClr val="white"/>
              </a:solidFill>
            </a:endParaRPr>
          </a:p>
        </p:txBody>
      </p:sp>
      <p:sp>
        <p:nvSpPr>
          <p:cNvPr id="5" name="Footer Placeholder 4"/>
          <p:cNvSpPr>
            <a:spLocks noGrp="1"/>
          </p:cNvSpPr>
          <p:nvPr>
            <p:ph type="ftr" sz="quarter" idx="11"/>
          </p:nvPr>
        </p:nvSpPr>
        <p:spPr>
          <a:xfrm>
            <a:off x="2286000" y="4686582"/>
            <a:ext cx="5638800" cy="273844"/>
          </a:xfrm>
        </p:spPr>
        <p:txBody>
          <a:bodyPr/>
          <a:lstStyle>
            <a:lvl1pPr>
              <a:defRPr>
                <a:solidFill>
                  <a:schemeClr val="bg1"/>
                </a:solidFill>
              </a:defRPr>
            </a:lvl1pPr>
          </a:lstStyle>
          <a:p>
            <a:endParaRPr lang="en-GB">
              <a:solidFill>
                <a:prstClr val="white"/>
              </a:solidFill>
            </a:endParaRPr>
          </a:p>
        </p:txBody>
      </p:sp>
      <p:sp>
        <p:nvSpPr>
          <p:cNvPr id="6" name="Slide Number Placeholder 5"/>
          <p:cNvSpPr>
            <a:spLocks noGrp="1"/>
          </p:cNvSpPr>
          <p:nvPr>
            <p:ph type="sldNum" sz="quarter" idx="12"/>
          </p:nvPr>
        </p:nvSpPr>
        <p:spPr>
          <a:xfrm>
            <a:off x="8305800" y="4686582"/>
            <a:ext cx="554038" cy="273844"/>
          </a:xfrm>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8" name="TextBox 7"/>
          <p:cNvSpPr txBox="1"/>
          <p:nvPr/>
        </p:nvSpPr>
        <p:spPr>
          <a:xfrm>
            <a:off x="2003629" y="2333074"/>
            <a:ext cx="260909" cy="615553"/>
          </a:xfrm>
          <a:prstGeom prst="rect">
            <a:avLst/>
          </a:prstGeom>
          <a:noFill/>
        </p:spPr>
        <p:txBody>
          <a:bodyPr wrap="square" lIns="0" tIns="0" rIns="0" bIns="0" rtlCol="0">
            <a:spAutoFit/>
          </a:bodyPr>
          <a:lstStyle/>
          <a:p>
            <a:pPr fontAlgn="auto">
              <a:spcBef>
                <a:spcPts val="0"/>
              </a:spcBef>
              <a:spcAft>
                <a:spcPts val="0"/>
              </a:spcAft>
            </a:pPr>
            <a:r>
              <a:rPr sz="4000" b="1">
                <a:solidFill>
                  <a:srgbClr val="663366">
                    <a:lumMod val="60000"/>
                    <a:lumOff val="40000"/>
                  </a:srgbClr>
                </a:solidFill>
                <a:latin typeface="Rockwell"/>
                <a:ea typeface="+mn-ea"/>
                <a:cs typeface="+mn-cs"/>
              </a:rPr>
              <a:t>+</a:t>
            </a:r>
          </a:p>
        </p:txBody>
      </p:sp>
      <p:sp>
        <p:nvSpPr>
          <p:cNvPr id="9" name="Rectangle 8"/>
          <p:cNvSpPr/>
          <p:nvPr/>
        </p:nvSpPr>
        <p:spPr>
          <a:xfrm>
            <a:off x="285767" y="171453"/>
            <a:ext cx="212725" cy="47589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Tree>
    <p:extLst>
      <p:ext uri="{BB962C8B-B14F-4D97-AF65-F5344CB8AC3E}">
        <p14:creationId xmlns:p14="http://schemas.microsoft.com/office/powerpoint/2010/main" val="40640000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67" y="211931"/>
            <a:ext cx="642097"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2" name="Rectangle 11"/>
          <p:cNvSpPr/>
          <p:nvPr/>
        </p:nvSpPr>
        <p:spPr>
          <a:xfrm>
            <a:off x="8068235" y="211931"/>
            <a:ext cx="91440" cy="1200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0" name="TextBox 9"/>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98518" y="1489477"/>
            <a:ext cx="3657600" cy="310515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399878" y="1489477"/>
            <a:ext cx="3657600" cy="310515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GB">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0438765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11931"/>
            <a:ext cx="685800"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2" name="TextBox 11"/>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2" name="Title 1"/>
          <p:cNvSpPr>
            <a:spLocks noGrp="1"/>
          </p:cNvSpPr>
          <p:nvPr>
            <p:ph type="title"/>
          </p:nvPr>
        </p:nvSpPr>
        <p:spPr/>
        <p:txBody>
          <a:bodyPr/>
          <a:lstStyle>
            <a:lvl1pPr>
              <a:defRPr/>
            </a:lvl1pPr>
          </a:lstStyle>
          <a:p>
            <a:r>
              <a:rPr lang="en-GB" smtClean="0"/>
              <a:t>Click to edit Master title style</a:t>
            </a:r>
            <a:endParaRPr/>
          </a:p>
        </p:txBody>
      </p:sp>
      <p:sp>
        <p:nvSpPr>
          <p:cNvPr id="4" name="Content Placeholder 3"/>
          <p:cNvSpPr>
            <a:spLocks noGrp="1"/>
          </p:cNvSpPr>
          <p:nvPr>
            <p:ph sz="half" idx="2"/>
          </p:nvPr>
        </p:nvSpPr>
        <p:spPr>
          <a:xfrm>
            <a:off x="497541" y="1835529"/>
            <a:ext cx="3657600" cy="275909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6" name="Content Placeholder 5"/>
          <p:cNvSpPr>
            <a:spLocks noGrp="1"/>
          </p:cNvSpPr>
          <p:nvPr>
            <p:ph sz="quarter" idx="4"/>
          </p:nvPr>
        </p:nvSpPr>
        <p:spPr>
          <a:xfrm>
            <a:off x="4399878" y="1835529"/>
            <a:ext cx="3657600" cy="275909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GB">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3" name="Text Placeholder 2"/>
          <p:cNvSpPr>
            <a:spLocks noGrp="1"/>
          </p:cNvSpPr>
          <p:nvPr>
            <p:ph type="body" idx="1"/>
          </p:nvPr>
        </p:nvSpPr>
        <p:spPr>
          <a:xfrm>
            <a:off x="497541" y="1553144"/>
            <a:ext cx="3657600" cy="242047"/>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5" name="Text Placeholder 4"/>
          <p:cNvSpPr>
            <a:spLocks noGrp="1"/>
          </p:cNvSpPr>
          <p:nvPr>
            <p:ph type="body" sz="quarter" idx="3"/>
          </p:nvPr>
        </p:nvSpPr>
        <p:spPr>
          <a:xfrm>
            <a:off x="4399878" y="1553144"/>
            <a:ext cx="3657600" cy="242047"/>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Tree>
    <p:extLst>
      <p:ext uri="{BB962C8B-B14F-4D97-AF65-F5344CB8AC3E}">
        <p14:creationId xmlns:p14="http://schemas.microsoft.com/office/powerpoint/2010/main" val="23666747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98534" y="1489472"/>
            <a:ext cx="7569157" cy="147447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GB">
              <a:solidFill>
                <a:prstClr val="black">
                  <a:lumMod val="65000"/>
                  <a:lumOff val="35000"/>
                </a:prstClr>
              </a:solidFill>
            </a:endParaRPr>
          </a:p>
        </p:txBody>
      </p:sp>
      <p:sp>
        <p:nvSpPr>
          <p:cNvPr id="13" name="Content Placeholder 2"/>
          <p:cNvSpPr>
            <a:spLocks noGrp="1"/>
          </p:cNvSpPr>
          <p:nvPr>
            <p:ph sz="half" idx="14"/>
          </p:nvPr>
        </p:nvSpPr>
        <p:spPr>
          <a:xfrm>
            <a:off x="498534" y="3123729"/>
            <a:ext cx="7569157" cy="147447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4" name="Rectangle 13"/>
          <p:cNvSpPr/>
          <p:nvPr/>
        </p:nvSpPr>
        <p:spPr>
          <a:xfrm>
            <a:off x="8166847" y="211931"/>
            <a:ext cx="685800"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5" name="Slide Number Placeholder 6"/>
          <p:cNvSpPr>
            <a:spLocks noGrp="1"/>
          </p:cNvSpPr>
          <p:nvPr>
            <p:ph type="sldNum" sz="quarter" idx="12"/>
          </p:nvPr>
        </p:nvSpPr>
        <p:spPr>
          <a:xfrm>
            <a:off x="8305800" y="181677"/>
            <a:ext cx="554038" cy="273844"/>
          </a:xfrm>
        </p:spPr>
        <p:txBody>
          <a:bodyPr/>
          <a:lstStyle/>
          <a:p>
            <a:fld id="{D23B1B74-80DA-4DBC-98B6-4270D935AF97}"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4544183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11931"/>
            <a:ext cx="685800"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0" name="TextBox 9"/>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410075" y="1489472"/>
            <a:ext cx="3657600" cy="147447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GB">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11" name="Content Placeholder 2"/>
          <p:cNvSpPr>
            <a:spLocks noGrp="1"/>
          </p:cNvSpPr>
          <p:nvPr>
            <p:ph sz="half" idx="15"/>
          </p:nvPr>
        </p:nvSpPr>
        <p:spPr>
          <a:xfrm>
            <a:off x="498518" y="1489477"/>
            <a:ext cx="3657600" cy="310515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3" name="Content Placeholder 2"/>
          <p:cNvSpPr>
            <a:spLocks noGrp="1"/>
          </p:cNvSpPr>
          <p:nvPr>
            <p:ph sz="half" idx="16"/>
          </p:nvPr>
        </p:nvSpPr>
        <p:spPr>
          <a:xfrm>
            <a:off x="4410075" y="3127248"/>
            <a:ext cx="3657600" cy="147447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extLst>
      <p:ext uri="{BB962C8B-B14F-4D97-AF65-F5344CB8AC3E}">
        <p14:creationId xmlns:p14="http://schemas.microsoft.com/office/powerpoint/2010/main" val="8678873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11931"/>
            <a:ext cx="685800"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0" name="TextBox 9"/>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5" name="Date Placeholder 4"/>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GB">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12" name="Content Placeholder 2"/>
          <p:cNvSpPr>
            <a:spLocks noGrp="1"/>
          </p:cNvSpPr>
          <p:nvPr>
            <p:ph sz="half" idx="17"/>
          </p:nvPr>
        </p:nvSpPr>
        <p:spPr>
          <a:xfrm>
            <a:off x="502937" y="1489472"/>
            <a:ext cx="3657413" cy="147447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4" name="Content Placeholder 2"/>
          <p:cNvSpPr>
            <a:spLocks noGrp="1"/>
          </p:cNvSpPr>
          <p:nvPr>
            <p:ph sz="half" idx="18"/>
          </p:nvPr>
        </p:nvSpPr>
        <p:spPr>
          <a:xfrm>
            <a:off x="502937" y="3123729"/>
            <a:ext cx="3657413" cy="147447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5" name="Content Placeholder 2"/>
          <p:cNvSpPr>
            <a:spLocks noGrp="1"/>
          </p:cNvSpPr>
          <p:nvPr>
            <p:ph sz="half" idx="1"/>
          </p:nvPr>
        </p:nvSpPr>
        <p:spPr>
          <a:xfrm>
            <a:off x="4410075" y="1489472"/>
            <a:ext cx="3657600" cy="147447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6" name="Content Placeholder 2"/>
          <p:cNvSpPr>
            <a:spLocks noGrp="1"/>
          </p:cNvSpPr>
          <p:nvPr>
            <p:ph sz="half" idx="16"/>
          </p:nvPr>
        </p:nvSpPr>
        <p:spPr>
          <a:xfrm>
            <a:off x="4410075" y="3127248"/>
            <a:ext cx="3657600" cy="147447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extLst>
      <p:ext uri="{BB962C8B-B14F-4D97-AF65-F5344CB8AC3E}">
        <p14:creationId xmlns:p14="http://schemas.microsoft.com/office/powerpoint/2010/main" val="39874952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11931"/>
            <a:ext cx="685800"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8" name="TextBox 7"/>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GB">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5240661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11938"/>
            <a:ext cx="685800" cy="226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Date Placeholder 1"/>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GB">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6391089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9" y="171453"/>
            <a:ext cx="3451225" cy="4758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380555" y="1928812"/>
            <a:ext cx="3255264" cy="871538"/>
          </a:xfrm>
        </p:spPr>
        <p:txBody>
          <a:bodyPr anchor="b">
            <a:normAutofit/>
          </a:bodyPr>
          <a:lstStyle>
            <a:lvl1pPr algn="l">
              <a:defRPr sz="2600" b="0">
                <a:solidFill>
                  <a:schemeClr val="bg1"/>
                </a:solidFill>
              </a:defRPr>
            </a:lvl1pPr>
          </a:lstStyle>
          <a:p>
            <a:r>
              <a:rPr lang="en-GB" smtClean="0"/>
              <a:t>Click to edit Master title style</a:t>
            </a:r>
            <a:endParaRPr dirty="0"/>
          </a:p>
        </p:txBody>
      </p:sp>
      <p:sp>
        <p:nvSpPr>
          <p:cNvPr id="3" name="Content Placeholder 2"/>
          <p:cNvSpPr>
            <a:spLocks noGrp="1"/>
          </p:cNvSpPr>
          <p:nvPr>
            <p:ph idx="1"/>
          </p:nvPr>
        </p:nvSpPr>
        <p:spPr>
          <a:xfrm>
            <a:off x="4168786" y="204791"/>
            <a:ext cx="4597399" cy="438983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381093" y="2800351"/>
            <a:ext cx="3255264" cy="1794272"/>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7391399" y="4817691"/>
            <a:ext cx="1537447" cy="273844"/>
          </a:xfrm>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6" name="Footer Placeholder 5"/>
          <p:cNvSpPr>
            <a:spLocks noGrp="1"/>
          </p:cNvSpPr>
          <p:nvPr>
            <p:ph type="ftr" sz="quarter" idx="11"/>
          </p:nvPr>
        </p:nvSpPr>
        <p:spPr>
          <a:xfrm>
            <a:off x="3859322" y="4817691"/>
            <a:ext cx="3316941" cy="273844"/>
          </a:xfrm>
        </p:spPr>
        <p:txBody>
          <a:bodyPr/>
          <a:lstStyle/>
          <a:p>
            <a:endParaRPr lang="en-GB">
              <a:solidFill>
                <a:prstClr val="black">
                  <a:lumMod val="65000"/>
                  <a:lumOff val="35000"/>
                </a:prstClr>
              </a:solidFill>
            </a:endParaRPr>
          </a:p>
        </p:txBody>
      </p:sp>
      <p:sp>
        <p:nvSpPr>
          <p:cNvPr id="9" name="TextBox 8"/>
          <p:cNvSpPr txBox="1"/>
          <p:nvPr/>
        </p:nvSpPr>
        <p:spPr>
          <a:xfrm>
            <a:off x="424904" y="131114"/>
            <a:ext cx="413309" cy="830997"/>
          </a:xfrm>
          <a:prstGeom prst="rect">
            <a:avLst/>
          </a:prstGeom>
          <a:noFill/>
        </p:spPr>
        <p:txBody>
          <a:bodyPr wrap="square" lIns="0" tIns="0" rIns="0" bIns="0" rtlCol="0">
            <a:spAutoFit/>
          </a:bodyPr>
          <a:lstStyle/>
          <a:p>
            <a:pPr fontAlgn="auto">
              <a:spcBef>
                <a:spcPts val="0"/>
              </a:spcBef>
              <a:spcAft>
                <a:spcPts val="0"/>
              </a:spcAft>
            </a:pPr>
            <a:r>
              <a:rPr sz="5400" b="1">
                <a:solidFill>
                  <a:srgbClr val="663366">
                    <a:lumMod val="60000"/>
                    <a:lumOff val="40000"/>
                  </a:srgbClr>
                </a:solidFill>
                <a:latin typeface="Rockwell"/>
                <a:ea typeface="+mn-ea"/>
                <a:cs typeface="+mn-cs"/>
              </a:rPr>
              <a:t>+</a:t>
            </a:r>
          </a:p>
        </p:txBody>
      </p:sp>
    </p:spTree>
    <p:extLst>
      <p:ext uri="{BB962C8B-B14F-4D97-AF65-F5344CB8AC3E}">
        <p14:creationId xmlns:p14="http://schemas.microsoft.com/office/powerpoint/2010/main" val="1077831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smtClean="0"/>
              <a:t>Click to edit Master title style</a:t>
            </a:r>
            <a:endParaRPr lang="en-GB" dirty="0"/>
          </a:p>
        </p:txBody>
      </p:sp>
      <p:sp>
        <p:nvSpPr>
          <p:cNvPr id="14" name="Chart Placeholder 13"/>
          <p:cNvSpPr>
            <a:spLocks noGrp="1"/>
          </p:cNvSpPr>
          <p:nvPr>
            <p:ph type="chart" sz="quarter" idx="14"/>
          </p:nvPr>
        </p:nvSpPr>
        <p:spPr>
          <a:xfrm>
            <a:off x="884238" y="2156503"/>
            <a:ext cx="5632450" cy="1997405"/>
          </a:xfrm>
          <a:solidFill>
            <a:schemeClr val="bg1">
              <a:lumMod val="85000"/>
            </a:schemeClr>
          </a:solidFill>
        </p:spPr>
        <p:txBody>
          <a:bodyPr anchor="ctr"/>
          <a:lstStyle>
            <a:lvl1pPr algn="ctr">
              <a:defRPr>
                <a:solidFill>
                  <a:schemeClr val="tx1"/>
                </a:solidFill>
              </a:defRPr>
            </a:lvl1pPr>
          </a:lstStyle>
          <a:p>
            <a:r>
              <a:rPr lang="en-US" smtClean="0"/>
              <a:t>Click icon to add chart</a:t>
            </a:r>
            <a:endParaRPr lang="en-GB"/>
          </a:p>
        </p:txBody>
      </p:sp>
      <p:sp>
        <p:nvSpPr>
          <p:cNvPr id="15" name="Content Placeholder 2"/>
          <p:cNvSpPr>
            <a:spLocks noGrp="1"/>
          </p:cNvSpPr>
          <p:nvPr>
            <p:ph idx="13"/>
          </p:nvPr>
        </p:nvSpPr>
        <p:spPr>
          <a:xfrm>
            <a:off x="884244" y="1258275"/>
            <a:ext cx="5631972" cy="738017"/>
          </a:xfrm>
        </p:spPr>
        <p:txBody>
          <a:bodyPr>
            <a:normAutofit/>
          </a:bodyPr>
          <a:lstStyle>
            <a:lvl1pPr marL="164980" indent="0">
              <a:lnSpc>
                <a:spcPts val="1500"/>
              </a:lnSpc>
              <a:spcAft>
                <a:spcPts val="0"/>
              </a:spcAft>
              <a:defRPr sz="1500" b="1"/>
            </a:lvl1pPr>
            <a:lvl2pPr marL="164980" indent="0">
              <a:lnSpc>
                <a:spcPts val="1500"/>
              </a:lnSpc>
              <a:buFontTx/>
              <a:buNone/>
              <a:defRPr sz="1500"/>
            </a:lvl2pPr>
            <a:lvl3pPr marL="163393" indent="-163393">
              <a:lnSpc>
                <a:spcPts val="1500"/>
              </a:lnSpc>
              <a:buFontTx/>
              <a:buBlip>
                <a:blip r:embed="rId5"/>
              </a:buBlip>
              <a:tabLst/>
              <a:defRPr sz="1500"/>
            </a:lvl3pPr>
            <a:lvl4pPr marL="309338" indent="-142784">
              <a:lnSpc>
                <a:spcPts val="1500"/>
              </a:lnSpc>
              <a:defRPr sz="1500"/>
            </a:lvl4pPr>
            <a:lvl5pPr marL="428310" indent="-109448">
              <a:lnSpc>
                <a:spcPts val="1500"/>
              </a:lnSpc>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4356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11938"/>
            <a:ext cx="685800" cy="226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4169404" y="2343155"/>
            <a:ext cx="3898272" cy="653654"/>
          </a:xfrm>
        </p:spPr>
        <p:txBody>
          <a:bodyPr anchor="b">
            <a:normAutofit/>
          </a:bodyPr>
          <a:lstStyle>
            <a:lvl1pPr algn="l">
              <a:defRPr sz="2600" b="0"/>
            </a:lvl1pPr>
          </a:lstStyle>
          <a:p>
            <a:r>
              <a:rPr lang="en-GB" smtClean="0"/>
              <a:t>Click to edit Master title style</a:t>
            </a:r>
            <a:endParaRPr/>
          </a:p>
        </p:txBody>
      </p:sp>
      <p:sp>
        <p:nvSpPr>
          <p:cNvPr id="3" name="Picture Placeholder 2"/>
          <p:cNvSpPr>
            <a:spLocks noGrp="1"/>
          </p:cNvSpPr>
          <p:nvPr>
            <p:ph type="pic" idx="1"/>
          </p:nvPr>
        </p:nvSpPr>
        <p:spPr>
          <a:xfrm>
            <a:off x="277906" y="171453"/>
            <a:ext cx="3460658" cy="47589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4169404" y="2996803"/>
            <a:ext cx="3898272" cy="1610916"/>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7391399" y="4817691"/>
            <a:ext cx="1537447" cy="273844"/>
          </a:xfrm>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6" name="Footer Placeholder 5"/>
          <p:cNvSpPr>
            <a:spLocks noGrp="1"/>
          </p:cNvSpPr>
          <p:nvPr>
            <p:ph type="ftr" sz="quarter" idx="11"/>
          </p:nvPr>
        </p:nvSpPr>
        <p:spPr>
          <a:xfrm>
            <a:off x="4191000" y="4817691"/>
            <a:ext cx="3005138" cy="273844"/>
          </a:xfrm>
        </p:spPr>
        <p:txBody>
          <a:bodyPr/>
          <a:lstStyle/>
          <a:p>
            <a:endParaRPr lang="en-GB">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10" name="TextBox 9"/>
          <p:cNvSpPr txBox="1"/>
          <p:nvPr/>
        </p:nvSpPr>
        <p:spPr>
          <a:xfrm>
            <a:off x="3990110" y="2528048"/>
            <a:ext cx="220568" cy="369332"/>
          </a:xfrm>
          <a:prstGeom prst="rect">
            <a:avLst/>
          </a:prstGeom>
          <a:noFill/>
        </p:spPr>
        <p:txBody>
          <a:bodyPr wrap="square" lIns="0" tIns="0" rIns="0" bIns="0" rtlCol="0">
            <a:spAutoFit/>
          </a:bodyPr>
          <a:lstStyle/>
          <a:p>
            <a:pPr fontAlgn="auto">
              <a:spcBef>
                <a:spcPts val="0"/>
              </a:spcBef>
              <a:spcAft>
                <a:spcPts val="0"/>
              </a:spcAft>
            </a:pPr>
            <a:r>
              <a:rPr b="1">
                <a:solidFill>
                  <a:srgbClr val="663366">
                    <a:lumMod val="60000"/>
                    <a:lumOff val="40000"/>
                  </a:srgbClr>
                </a:solidFill>
                <a:latin typeface="Rockwell"/>
                <a:ea typeface="+mn-ea"/>
                <a:cs typeface="+mn-cs"/>
              </a:rPr>
              <a:t>+ </a:t>
            </a:r>
          </a:p>
        </p:txBody>
      </p:sp>
    </p:spTree>
    <p:extLst>
      <p:ext uri="{BB962C8B-B14F-4D97-AF65-F5344CB8AC3E}">
        <p14:creationId xmlns:p14="http://schemas.microsoft.com/office/powerpoint/2010/main" val="3994820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22" y="3318064"/>
            <a:ext cx="6191157" cy="625289"/>
          </a:xfrm>
        </p:spPr>
        <p:txBody>
          <a:bodyPr anchor="b">
            <a:normAutofit/>
          </a:bodyPr>
          <a:lstStyle>
            <a:lvl1pPr algn="l">
              <a:defRPr sz="2600" b="0"/>
            </a:lvl1pPr>
          </a:lstStyle>
          <a:p>
            <a:r>
              <a:rPr lang="en-GB" smtClean="0"/>
              <a:t>Click to edit Master title style</a:t>
            </a:r>
            <a:endParaRPr/>
          </a:p>
        </p:txBody>
      </p:sp>
      <p:sp>
        <p:nvSpPr>
          <p:cNvPr id="3" name="Picture Placeholder 2"/>
          <p:cNvSpPr>
            <a:spLocks noGrp="1"/>
          </p:cNvSpPr>
          <p:nvPr>
            <p:ph type="pic" idx="1"/>
          </p:nvPr>
        </p:nvSpPr>
        <p:spPr>
          <a:xfrm>
            <a:off x="277913" y="171455"/>
            <a:ext cx="6378389" cy="31409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506522" y="3943353"/>
            <a:ext cx="6191157" cy="664369"/>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GB">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8" name="Rectangle 7"/>
          <p:cNvSpPr/>
          <p:nvPr/>
        </p:nvSpPr>
        <p:spPr>
          <a:xfrm>
            <a:off x="6802438" y="171450"/>
            <a:ext cx="2057400" cy="15293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9" name="Rectangle 8"/>
          <p:cNvSpPr/>
          <p:nvPr/>
        </p:nvSpPr>
        <p:spPr>
          <a:xfrm>
            <a:off x="6802438" y="1783080"/>
            <a:ext cx="2057400" cy="15293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0" name="TextBox 9"/>
          <p:cNvSpPr txBox="1"/>
          <p:nvPr/>
        </p:nvSpPr>
        <p:spPr>
          <a:xfrm>
            <a:off x="327212" y="3474594"/>
            <a:ext cx="220568" cy="369332"/>
          </a:xfrm>
          <a:prstGeom prst="rect">
            <a:avLst/>
          </a:prstGeom>
          <a:noFill/>
        </p:spPr>
        <p:txBody>
          <a:bodyPr wrap="square" lIns="0" tIns="0" rIns="0" bIns="0" rtlCol="0">
            <a:spAutoFit/>
          </a:bodyPr>
          <a:lstStyle/>
          <a:p>
            <a:pPr fontAlgn="auto">
              <a:spcBef>
                <a:spcPts val="0"/>
              </a:spcBef>
              <a:spcAft>
                <a:spcPts val="0"/>
              </a:spcAft>
            </a:pPr>
            <a:r>
              <a:rPr b="1">
                <a:solidFill>
                  <a:srgbClr val="663366">
                    <a:lumMod val="60000"/>
                    <a:lumOff val="40000"/>
                  </a:srgbClr>
                </a:solidFill>
                <a:latin typeface="Rockwell"/>
                <a:ea typeface="+mn-ea"/>
                <a:cs typeface="+mn-cs"/>
              </a:rPr>
              <a:t>+ </a:t>
            </a:r>
          </a:p>
        </p:txBody>
      </p:sp>
    </p:spTree>
    <p:extLst>
      <p:ext uri="{BB962C8B-B14F-4D97-AF65-F5344CB8AC3E}">
        <p14:creationId xmlns:p14="http://schemas.microsoft.com/office/powerpoint/2010/main" val="27626052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91" y="171453"/>
            <a:ext cx="6387167" cy="4758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380571" y="1928812"/>
            <a:ext cx="6181611" cy="871538"/>
          </a:xfrm>
        </p:spPr>
        <p:txBody>
          <a:bodyPr anchor="b">
            <a:normAutofit/>
          </a:bodyPr>
          <a:lstStyle>
            <a:lvl1pPr algn="l">
              <a:defRPr sz="2600" b="0">
                <a:solidFill>
                  <a:schemeClr val="bg1"/>
                </a:solidFill>
              </a:defRPr>
            </a:lvl1pPr>
          </a:lstStyle>
          <a:p>
            <a:r>
              <a:rPr lang="en-GB" smtClean="0"/>
              <a:t>Click to edit Master title style</a:t>
            </a:r>
            <a:endParaRPr/>
          </a:p>
        </p:txBody>
      </p:sp>
      <p:sp>
        <p:nvSpPr>
          <p:cNvPr id="4" name="Text Placeholder 3"/>
          <p:cNvSpPr>
            <a:spLocks noGrp="1"/>
          </p:cNvSpPr>
          <p:nvPr>
            <p:ph type="body" sz="half" idx="2"/>
          </p:nvPr>
        </p:nvSpPr>
        <p:spPr>
          <a:xfrm>
            <a:off x="381094" y="2800351"/>
            <a:ext cx="6179566" cy="1794272"/>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5212262" y="4676706"/>
            <a:ext cx="1348398" cy="273844"/>
          </a:xfrm>
        </p:spPr>
        <p:txBody>
          <a:bodyPr/>
          <a:lstStyle>
            <a:lvl1pPr>
              <a:defRPr>
                <a:solidFill>
                  <a:schemeClr val="bg1"/>
                </a:solidFill>
              </a:defRPr>
            </a:lvl1pPr>
          </a:lstStyle>
          <a:p>
            <a:fld id="{809DCDC8-0662-4764-A31D-41C600ADD822}" type="datetimeFigureOut">
              <a:rPr lang="en-GB" smtClean="0">
                <a:solidFill>
                  <a:prstClr val="white"/>
                </a:solidFill>
              </a:rPr>
              <a:pPr/>
              <a:t>02/03/2018</a:t>
            </a:fld>
            <a:endParaRPr lang="en-GB">
              <a:solidFill>
                <a:prstClr val="white"/>
              </a:solidFill>
            </a:endParaRPr>
          </a:p>
        </p:txBody>
      </p:sp>
      <p:sp>
        <p:nvSpPr>
          <p:cNvPr id="6" name="Footer Placeholder 5"/>
          <p:cNvSpPr>
            <a:spLocks noGrp="1"/>
          </p:cNvSpPr>
          <p:nvPr>
            <p:ph type="ftr" sz="quarter" idx="11"/>
          </p:nvPr>
        </p:nvSpPr>
        <p:spPr>
          <a:xfrm>
            <a:off x="381103" y="4676706"/>
            <a:ext cx="4648105" cy="273844"/>
          </a:xfrm>
        </p:spPr>
        <p:txBody>
          <a:bodyPr/>
          <a:lstStyle>
            <a:lvl1pPr>
              <a:defRPr>
                <a:solidFill>
                  <a:schemeClr val="bg1"/>
                </a:solidFill>
              </a:defRPr>
            </a:lvl1p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9" name="TextBox 8"/>
          <p:cNvSpPr txBox="1"/>
          <p:nvPr/>
        </p:nvSpPr>
        <p:spPr>
          <a:xfrm>
            <a:off x="424904" y="131114"/>
            <a:ext cx="413309" cy="830997"/>
          </a:xfrm>
          <a:prstGeom prst="rect">
            <a:avLst/>
          </a:prstGeom>
          <a:noFill/>
        </p:spPr>
        <p:txBody>
          <a:bodyPr wrap="square" lIns="0" tIns="0" rIns="0" bIns="0" rtlCol="0">
            <a:spAutoFit/>
          </a:bodyPr>
          <a:lstStyle/>
          <a:p>
            <a:pPr fontAlgn="auto">
              <a:spcBef>
                <a:spcPts val="0"/>
              </a:spcBef>
              <a:spcAft>
                <a:spcPts val="0"/>
              </a:spcAft>
            </a:pPr>
            <a:r>
              <a:rPr sz="5400" b="1">
                <a:solidFill>
                  <a:srgbClr val="663366">
                    <a:lumMod val="60000"/>
                    <a:lumOff val="40000"/>
                  </a:srgbClr>
                </a:solidFill>
                <a:latin typeface="Rockwell"/>
                <a:ea typeface="+mn-ea"/>
                <a:cs typeface="+mn-cs"/>
              </a:rPr>
              <a:t>+</a:t>
            </a:r>
          </a:p>
        </p:txBody>
      </p:sp>
      <p:sp>
        <p:nvSpPr>
          <p:cNvPr id="10" name="Rectangle 9"/>
          <p:cNvSpPr/>
          <p:nvPr/>
        </p:nvSpPr>
        <p:spPr>
          <a:xfrm>
            <a:off x="6802438" y="171450"/>
            <a:ext cx="2057400" cy="15293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2" name="Picture Placeholder 12"/>
          <p:cNvSpPr>
            <a:spLocks noGrp="1"/>
          </p:cNvSpPr>
          <p:nvPr>
            <p:ph type="pic" sz="quarter" idx="13"/>
          </p:nvPr>
        </p:nvSpPr>
        <p:spPr>
          <a:xfrm>
            <a:off x="6802438" y="1781205"/>
            <a:ext cx="2057400" cy="1529334"/>
          </a:xfrm>
        </p:spPr>
        <p:txBody>
          <a:bodyPr/>
          <a:lstStyle>
            <a:lvl1pPr>
              <a:buNone/>
              <a:defRPr/>
            </a:lvl1pPr>
          </a:lstStyle>
          <a:p>
            <a:r>
              <a:rPr lang="en-GB" smtClean="0"/>
              <a:t>Drag picture to placeholder or click icon to add</a:t>
            </a:r>
            <a:endParaRPr/>
          </a:p>
        </p:txBody>
      </p:sp>
      <p:sp>
        <p:nvSpPr>
          <p:cNvPr id="13" name="Picture Placeholder 12"/>
          <p:cNvSpPr>
            <a:spLocks noGrp="1"/>
          </p:cNvSpPr>
          <p:nvPr>
            <p:ph type="pic" sz="quarter" idx="14"/>
          </p:nvPr>
        </p:nvSpPr>
        <p:spPr>
          <a:xfrm>
            <a:off x="6802438" y="3401568"/>
            <a:ext cx="2057400" cy="1529334"/>
          </a:xfrm>
        </p:spPr>
        <p:txBody>
          <a:bodyPr/>
          <a:lstStyle>
            <a:lvl1pPr>
              <a:buNone/>
              <a:defRPr/>
            </a:lvl1pPr>
          </a:lstStyle>
          <a:p>
            <a:r>
              <a:rPr lang="en-GB" smtClean="0"/>
              <a:t>Drag picture to placeholder or click icon to add</a:t>
            </a:r>
            <a:endParaRPr/>
          </a:p>
        </p:txBody>
      </p:sp>
    </p:spTree>
    <p:extLst>
      <p:ext uri="{BB962C8B-B14F-4D97-AF65-F5344CB8AC3E}">
        <p14:creationId xmlns:p14="http://schemas.microsoft.com/office/powerpoint/2010/main" val="37909134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171453"/>
            <a:ext cx="4235450" cy="4758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380554" y="1928812"/>
            <a:ext cx="4016633" cy="871538"/>
          </a:xfrm>
        </p:spPr>
        <p:txBody>
          <a:bodyPr anchor="b">
            <a:normAutofit/>
          </a:bodyPr>
          <a:lstStyle>
            <a:lvl1pPr algn="l">
              <a:defRPr sz="2600" b="0">
                <a:solidFill>
                  <a:schemeClr val="bg1"/>
                </a:solidFill>
              </a:defRPr>
            </a:lvl1pPr>
          </a:lstStyle>
          <a:p>
            <a:r>
              <a:rPr lang="en-GB" smtClean="0"/>
              <a:t>Click to edit Master title style</a:t>
            </a:r>
            <a:endParaRPr/>
          </a:p>
        </p:txBody>
      </p:sp>
      <p:sp>
        <p:nvSpPr>
          <p:cNvPr id="4" name="Text Placeholder 3"/>
          <p:cNvSpPr>
            <a:spLocks noGrp="1"/>
          </p:cNvSpPr>
          <p:nvPr>
            <p:ph type="body" sz="half" idx="2"/>
          </p:nvPr>
        </p:nvSpPr>
        <p:spPr>
          <a:xfrm>
            <a:off x="381094" y="2800351"/>
            <a:ext cx="4015304" cy="1794272"/>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3048000" y="4676706"/>
            <a:ext cx="1348398" cy="273844"/>
          </a:xfrm>
        </p:spPr>
        <p:txBody>
          <a:bodyPr/>
          <a:lstStyle>
            <a:lvl1pPr>
              <a:defRPr>
                <a:solidFill>
                  <a:schemeClr val="bg1"/>
                </a:solidFill>
              </a:defRPr>
            </a:lvl1pPr>
          </a:lstStyle>
          <a:p>
            <a:fld id="{809DCDC8-0662-4764-A31D-41C600ADD822}" type="datetimeFigureOut">
              <a:rPr lang="en-GB" smtClean="0">
                <a:solidFill>
                  <a:prstClr val="white"/>
                </a:solidFill>
              </a:rPr>
              <a:pPr/>
              <a:t>02/03/2018</a:t>
            </a:fld>
            <a:endParaRPr lang="en-GB">
              <a:solidFill>
                <a:prstClr val="white"/>
              </a:solidFill>
            </a:endParaRPr>
          </a:p>
        </p:txBody>
      </p:sp>
      <p:sp>
        <p:nvSpPr>
          <p:cNvPr id="6" name="Footer Placeholder 5"/>
          <p:cNvSpPr>
            <a:spLocks noGrp="1"/>
          </p:cNvSpPr>
          <p:nvPr>
            <p:ph type="ftr" sz="quarter" idx="11"/>
          </p:nvPr>
        </p:nvSpPr>
        <p:spPr>
          <a:xfrm>
            <a:off x="381112" y="4676706"/>
            <a:ext cx="2590705" cy="273844"/>
          </a:xfrm>
        </p:spPr>
        <p:txBody>
          <a:bodyPr/>
          <a:lstStyle>
            <a:lvl1pPr>
              <a:defRPr>
                <a:solidFill>
                  <a:schemeClr val="bg1"/>
                </a:solidFill>
              </a:defRPr>
            </a:lvl1pPr>
          </a:lstStyle>
          <a:p>
            <a:endParaRPr lang="en-GB">
              <a:solidFill>
                <a:prstClr val="white"/>
              </a:solidFill>
            </a:endParaRPr>
          </a:p>
        </p:txBody>
      </p:sp>
      <p:sp>
        <p:nvSpPr>
          <p:cNvPr id="7" name="Slide Number Placeholder 6"/>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9" name="TextBox 8"/>
          <p:cNvSpPr txBox="1"/>
          <p:nvPr/>
        </p:nvSpPr>
        <p:spPr>
          <a:xfrm>
            <a:off x="424904" y="131114"/>
            <a:ext cx="413309" cy="830997"/>
          </a:xfrm>
          <a:prstGeom prst="rect">
            <a:avLst/>
          </a:prstGeom>
          <a:noFill/>
        </p:spPr>
        <p:txBody>
          <a:bodyPr wrap="square" lIns="0" tIns="0" rIns="0" bIns="0" rtlCol="0">
            <a:spAutoFit/>
          </a:bodyPr>
          <a:lstStyle/>
          <a:p>
            <a:pPr fontAlgn="auto">
              <a:spcBef>
                <a:spcPts val="0"/>
              </a:spcBef>
              <a:spcAft>
                <a:spcPts val="0"/>
              </a:spcAft>
            </a:pPr>
            <a:r>
              <a:rPr sz="5400" b="1">
                <a:solidFill>
                  <a:srgbClr val="663366">
                    <a:lumMod val="60000"/>
                    <a:lumOff val="40000"/>
                  </a:srgbClr>
                </a:solidFill>
                <a:latin typeface="Rockwell"/>
                <a:ea typeface="+mn-ea"/>
                <a:cs typeface="+mn-cs"/>
              </a:rPr>
              <a:t>+</a:t>
            </a:r>
          </a:p>
        </p:txBody>
      </p:sp>
      <p:sp>
        <p:nvSpPr>
          <p:cNvPr id="10" name="Rectangle 9"/>
          <p:cNvSpPr/>
          <p:nvPr/>
        </p:nvSpPr>
        <p:spPr>
          <a:xfrm>
            <a:off x="6802438" y="171450"/>
            <a:ext cx="2057400" cy="15293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1" name="Rectangle 10"/>
          <p:cNvSpPr/>
          <p:nvPr/>
        </p:nvSpPr>
        <p:spPr>
          <a:xfrm>
            <a:off x="4624388" y="3401045"/>
            <a:ext cx="2057400" cy="15293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2" name="Picture Placeholder 12"/>
          <p:cNvSpPr>
            <a:spLocks noGrp="1"/>
          </p:cNvSpPr>
          <p:nvPr>
            <p:ph type="pic" sz="quarter" idx="13"/>
          </p:nvPr>
        </p:nvSpPr>
        <p:spPr>
          <a:xfrm>
            <a:off x="4624388" y="171450"/>
            <a:ext cx="2057400" cy="1529334"/>
          </a:xfrm>
        </p:spPr>
        <p:txBody>
          <a:bodyPr/>
          <a:lstStyle>
            <a:lvl1pPr>
              <a:buNone/>
              <a:defRPr/>
            </a:lvl1pPr>
          </a:lstStyle>
          <a:p>
            <a:r>
              <a:rPr lang="en-GB" smtClean="0"/>
              <a:t>Drag picture to placeholder or click icon to add</a:t>
            </a:r>
            <a:endParaRPr/>
          </a:p>
        </p:txBody>
      </p:sp>
      <p:sp>
        <p:nvSpPr>
          <p:cNvPr id="13" name="Picture Placeholder 12"/>
          <p:cNvSpPr>
            <a:spLocks noGrp="1"/>
          </p:cNvSpPr>
          <p:nvPr>
            <p:ph type="pic" sz="quarter" idx="14"/>
          </p:nvPr>
        </p:nvSpPr>
        <p:spPr>
          <a:xfrm>
            <a:off x="4624388" y="1786247"/>
            <a:ext cx="2057400" cy="1529334"/>
          </a:xfrm>
        </p:spPr>
        <p:txBody>
          <a:bodyPr/>
          <a:lstStyle>
            <a:lvl1pPr>
              <a:buNone/>
              <a:defRPr/>
            </a:lvl1pPr>
          </a:lstStyle>
          <a:p>
            <a:r>
              <a:rPr lang="en-GB" smtClean="0"/>
              <a:t>Drag picture to placeholder or click icon to add</a:t>
            </a:r>
            <a:endParaRPr/>
          </a:p>
        </p:txBody>
      </p:sp>
      <p:sp>
        <p:nvSpPr>
          <p:cNvPr id="14" name="Picture Placeholder 12"/>
          <p:cNvSpPr>
            <a:spLocks noGrp="1"/>
          </p:cNvSpPr>
          <p:nvPr>
            <p:ph type="pic" sz="quarter" idx="15"/>
          </p:nvPr>
        </p:nvSpPr>
        <p:spPr>
          <a:xfrm>
            <a:off x="6803136" y="1786252"/>
            <a:ext cx="2057400" cy="3140964"/>
          </a:xfrm>
        </p:spPr>
        <p:txBody>
          <a:bodyPr/>
          <a:lstStyle>
            <a:lvl1pPr>
              <a:buNone/>
              <a:defRPr/>
            </a:lvl1pPr>
          </a:lstStyle>
          <a:p>
            <a:r>
              <a:rPr lang="en-GB" smtClean="0"/>
              <a:t>Drag picture to placeholder or click icon to add</a:t>
            </a:r>
            <a:endParaRPr/>
          </a:p>
        </p:txBody>
      </p:sp>
    </p:spTree>
    <p:extLst>
      <p:ext uri="{BB962C8B-B14F-4D97-AF65-F5344CB8AC3E}">
        <p14:creationId xmlns:p14="http://schemas.microsoft.com/office/powerpoint/2010/main" val="11055633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11938"/>
            <a:ext cx="685800" cy="226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4953000" y="2343155"/>
            <a:ext cx="3108960" cy="653654"/>
          </a:xfrm>
        </p:spPr>
        <p:txBody>
          <a:bodyPr anchor="b">
            <a:normAutofit/>
          </a:bodyPr>
          <a:lstStyle>
            <a:lvl1pPr algn="l">
              <a:defRPr sz="2600" b="0"/>
            </a:lvl1pPr>
          </a:lstStyle>
          <a:p>
            <a:r>
              <a:rPr lang="en-GB" smtClean="0"/>
              <a:t>Click to edit Master title style</a:t>
            </a:r>
            <a:endParaRPr/>
          </a:p>
        </p:txBody>
      </p:sp>
      <p:sp>
        <p:nvSpPr>
          <p:cNvPr id="3" name="Picture Placeholder 2"/>
          <p:cNvSpPr>
            <a:spLocks noGrp="1"/>
          </p:cNvSpPr>
          <p:nvPr>
            <p:ph type="pic" idx="1"/>
          </p:nvPr>
        </p:nvSpPr>
        <p:spPr>
          <a:xfrm>
            <a:off x="277922" y="1773941"/>
            <a:ext cx="4240119" cy="31409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4953000" y="2996803"/>
            <a:ext cx="3108960" cy="1610916"/>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7391399" y="4817691"/>
            <a:ext cx="1537447" cy="273844"/>
          </a:xfrm>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6" name="Footer Placeholder 5"/>
          <p:cNvSpPr>
            <a:spLocks noGrp="1"/>
          </p:cNvSpPr>
          <p:nvPr>
            <p:ph type="ftr" sz="quarter" idx="11"/>
          </p:nvPr>
        </p:nvSpPr>
        <p:spPr>
          <a:xfrm>
            <a:off x="4191000" y="4817691"/>
            <a:ext cx="3005138" cy="273844"/>
          </a:xfrm>
        </p:spPr>
        <p:txBody>
          <a:bodyPr/>
          <a:lstStyle/>
          <a:p>
            <a:endParaRPr lang="en-GB">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10" name="TextBox 9"/>
          <p:cNvSpPr txBox="1"/>
          <p:nvPr/>
        </p:nvSpPr>
        <p:spPr>
          <a:xfrm>
            <a:off x="4750361" y="2528048"/>
            <a:ext cx="220568" cy="369332"/>
          </a:xfrm>
          <a:prstGeom prst="rect">
            <a:avLst/>
          </a:prstGeom>
          <a:noFill/>
        </p:spPr>
        <p:txBody>
          <a:bodyPr wrap="square" lIns="0" tIns="0" rIns="0" bIns="0" rtlCol="0">
            <a:spAutoFit/>
          </a:bodyPr>
          <a:lstStyle/>
          <a:p>
            <a:pPr fontAlgn="auto">
              <a:spcBef>
                <a:spcPts val="0"/>
              </a:spcBef>
              <a:spcAft>
                <a:spcPts val="0"/>
              </a:spcAft>
            </a:pPr>
            <a:r>
              <a:rPr b="1">
                <a:solidFill>
                  <a:srgbClr val="663366">
                    <a:lumMod val="60000"/>
                    <a:lumOff val="40000"/>
                  </a:srgbClr>
                </a:solidFill>
                <a:latin typeface="Rockwell"/>
                <a:ea typeface="+mn-ea"/>
                <a:cs typeface="+mn-cs"/>
              </a:rPr>
              <a:t>+ </a:t>
            </a:r>
          </a:p>
        </p:txBody>
      </p:sp>
      <p:sp>
        <p:nvSpPr>
          <p:cNvPr id="14" name="Picture Placeholder 12"/>
          <p:cNvSpPr>
            <a:spLocks noGrp="1"/>
          </p:cNvSpPr>
          <p:nvPr>
            <p:ph type="pic" sz="quarter" idx="13"/>
          </p:nvPr>
        </p:nvSpPr>
        <p:spPr>
          <a:xfrm>
            <a:off x="277905" y="171450"/>
            <a:ext cx="2057400" cy="1529334"/>
          </a:xfrm>
        </p:spPr>
        <p:txBody>
          <a:bodyPr/>
          <a:lstStyle>
            <a:lvl1pPr>
              <a:buNone/>
              <a:defRPr/>
            </a:lvl1pPr>
          </a:lstStyle>
          <a:p>
            <a:r>
              <a:rPr lang="en-GB" smtClean="0"/>
              <a:t>Drag picture to placeholder or click icon to add</a:t>
            </a:r>
            <a:endParaRPr/>
          </a:p>
        </p:txBody>
      </p:sp>
      <p:sp>
        <p:nvSpPr>
          <p:cNvPr id="15" name="Picture Placeholder 12"/>
          <p:cNvSpPr>
            <a:spLocks noGrp="1"/>
          </p:cNvSpPr>
          <p:nvPr>
            <p:ph type="pic" sz="quarter" idx="14"/>
          </p:nvPr>
        </p:nvSpPr>
        <p:spPr>
          <a:xfrm>
            <a:off x="2460625" y="171450"/>
            <a:ext cx="2057400" cy="1529334"/>
          </a:xfrm>
        </p:spPr>
        <p:txBody>
          <a:bodyPr/>
          <a:lstStyle>
            <a:lvl1pPr>
              <a:buNone/>
              <a:defRPr/>
            </a:lvl1pPr>
          </a:lstStyle>
          <a:p>
            <a:r>
              <a:rPr lang="en-GB" smtClean="0"/>
              <a:t>Drag picture to placeholder or click icon to add</a:t>
            </a:r>
            <a:endParaRPr/>
          </a:p>
        </p:txBody>
      </p:sp>
    </p:spTree>
    <p:extLst>
      <p:ext uri="{BB962C8B-B14F-4D97-AF65-F5344CB8AC3E}">
        <p14:creationId xmlns:p14="http://schemas.microsoft.com/office/powerpoint/2010/main" val="28215748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11931"/>
            <a:ext cx="685800" cy="1200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9" name="TextBox 8"/>
          <p:cNvSpPr txBox="1"/>
          <p:nvPr/>
        </p:nvSpPr>
        <p:spPr>
          <a:xfrm>
            <a:off x="223202" y="171455"/>
            <a:ext cx="260909"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4627252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11938"/>
            <a:ext cx="685800" cy="226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Vertical Title 1"/>
          <p:cNvSpPr>
            <a:spLocks noGrp="1"/>
          </p:cNvSpPr>
          <p:nvPr>
            <p:ph type="title" orient="vert"/>
          </p:nvPr>
        </p:nvSpPr>
        <p:spPr>
          <a:xfrm>
            <a:off x="7995772" y="716064"/>
            <a:ext cx="681318" cy="3878567"/>
          </a:xfrm>
        </p:spPr>
        <p:txBody>
          <a:bodyPr vert="eaVert" anchor="t" anchorCtr="0"/>
          <a:lstStyle/>
          <a:p>
            <a:r>
              <a:rPr lang="en-GB" smtClean="0"/>
              <a:t>Click to edit Master title style</a:t>
            </a:r>
            <a:endParaRPr/>
          </a:p>
        </p:txBody>
      </p:sp>
      <p:sp>
        <p:nvSpPr>
          <p:cNvPr id="3" name="Vertical Text Placeholder 2"/>
          <p:cNvSpPr>
            <a:spLocks noGrp="1"/>
          </p:cNvSpPr>
          <p:nvPr>
            <p:ph type="body" orient="vert" idx="1"/>
          </p:nvPr>
        </p:nvSpPr>
        <p:spPr>
          <a:xfrm>
            <a:off x="457200" y="719073"/>
            <a:ext cx="6858000" cy="3888652"/>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809DCDC8-0662-4764-A31D-41C600ADD822}" type="datetimeFigureOut">
              <a:rPr lang="en-GB" smtClean="0">
                <a:solidFill>
                  <a:prstClr val="black">
                    <a:lumMod val="65000"/>
                    <a:lumOff val="35000"/>
                  </a:prstClr>
                </a:solidFill>
              </a:rPr>
              <a:pPr/>
              <a:t>02/03/2018</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23B1B74-80DA-4DBC-98B6-4270D935AF97}" type="slidenum">
              <a:rPr lang="en-GB" smtClean="0">
                <a:solidFill>
                  <a:prstClr val="white"/>
                </a:solidFill>
              </a:rPr>
              <a:pPr/>
              <a:t>‹#›</a:t>
            </a:fld>
            <a:endParaRPr lang="en-GB">
              <a:solidFill>
                <a:prstClr val="white"/>
              </a:solidFill>
            </a:endParaRPr>
          </a:p>
        </p:txBody>
      </p:sp>
      <p:sp>
        <p:nvSpPr>
          <p:cNvPr id="9" name="TextBox 8"/>
          <p:cNvSpPr txBox="1"/>
          <p:nvPr/>
        </p:nvSpPr>
        <p:spPr>
          <a:xfrm rot="16200000">
            <a:off x="8625733" y="352001"/>
            <a:ext cx="195682" cy="553998"/>
          </a:xfrm>
          <a:prstGeom prst="rect">
            <a:avLst/>
          </a:prstGeom>
          <a:noFill/>
        </p:spPr>
        <p:txBody>
          <a:bodyPr wrap="square" lIns="0" tIns="0" rIns="0" bIns="0" rtlCol="0">
            <a:spAutoFit/>
          </a:bodyPr>
          <a:lstStyle/>
          <a:p>
            <a:pPr fontAlgn="auto">
              <a:spcBef>
                <a:spcPts val="0"/>
              </a:spcBef>
              <a:spcAft>
                <a:spcPts val="0"/>
              </a:spcAft>
            </a:pPr>
            <a:r>
              <a:rPr sz="3600" b="1">
                <a:solidFill>
                  <a:srgbClr val="663366">
                    <a:lumMod val="60000"/>
                    <a:lumOff val="40000"/>
                  </a:srgbClr>
                </a:solidFill>
                <a:latin typeface="Rockwell"/>
                <a:ea typeface="+mn-ea"/>
                <a:cs typeface="+mn-cs"/>
              </a:rPr>
              <a:t>+</a:t>
            </a:r>
          </a:p>
        </p:txBody>
      </p:sp>
    </p:spTree>
    <p:extLst>
      <p:ext uri="{BB962C8B-B14F-4D97-AF65-F5344CB8AC3E}">
        <p14:creationId xmlns:p14="http://schemas.microsoft.com/office/powerpoint/2010/main" val="33174052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113588"/>
            <a:ext cx="6400800" cy="702078"/>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pic>
        <p:nvPicPr>
          <p:cNvPr id="7" name="Picture 6"/>
          <p:cNvPicPr>
            <a:picLocks noChangeAspect="1"/>
          </p:cNvPicPr>
          <p:nvPr userDrawn="1"/>
        </p:nvPicPr>
        <p:blipFill>
          <a:blip r:embed="rId2"/>
          <a:stretch>
            <a:fillRect/>
          </a:stretch>
        </p:blipFill>
        <p:spPr>
          <a:xfrm>
            <a:off x="0" y="144116"/>
            <a:ext cx="8999838" cy="286619"/>
          </a:xfrm>
          <a:prstGeom prst="rect">
            <a:avLst/>
          </a:prstGeom>
        </p:spPr>
      </p:pic>
      <p:sp>
        <p:nvSpPr>
          <p:cNvPr id="9" name="Title 8"/>
          <p:cNvSpPr>
            <a:spLocks noGrp="1"/>
          </p:cNvSpPr>
          <p:nvPr>
            <p:ph type="title"/>
          </p:nvPr>
        </p:nvSpPr>
        <p:spPr>
          <a:xfrm>
            <a:off x="457200" y="418356"/>
            <a:ext cx="8229600" cy="857250"/>
          </a:xfrm>
        </p:spPr>
        <p:txBody>
          <a:bodyPr/>
          <a:lstStyle/>
          <a:p>
            <a:r>
              <a:rPr lang="en-US" smtClean="0"/>
              <a:t>Click to edit Master title style</a:t>
            </a:r>
            <a:endParaRPr lang="en-GB"/>
          </a:p>
        </p:txBody>
      </p:sp>
    </p:spTree>
    <p:extLst>
      <p:ext uri="{BB962C8B-B14F-4D97-AF65-F5344CB8AC3E}">
        <p14:creationId xmlns:p14="http://schemas.microsoft.com/office/powerpoint/2010/main" val="34322187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44105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803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5405284" y="1158059"/>
            <a:ext cx="1992555" cy="3240361"/>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680119" y="986068"/>
            <a:ext cx="1952992" cy="3544704"/>
          </a:xfrm>
          <a:prstGeom prst="rect">
            <a:avLst/>
          </a:prstGeom>
        </p:spPr>
      </p:pic>
      <p:sp>
        <p:nvSpPr>
          <p:cNvPr id="12" name="Content Placeholder 2"/>
          <p:cNvSpPr>
            <a:spLocks noGrp="1"/>
          </p:cNvSpPr>
          <p:nvPr>
            <p:ph idx="13"/>
          </p:nvPr>
        </p:nvSpPr>
        <p:spPr>
          <a:xfrm>
            <a:off x="884253" y="1258206"/>
            <a:ext cx="3521187" cy="3149754"/>
          </a:xfrm>
        </p:spPr>
        <p:txBody>
          <a:bodyPr>
            <a:normAutofit/>
          </a:bodyPr>
          <a:lstStyle>
            <a:lvl1pPr marL="164980" indent="0">
              <a:lnSpc>
                <a:spcPts val="1100"/>
              </a:lnSpc>
              <a:spcAft>
                <a:spcPts val="0"/>
              </a:spcAft>
              <a:defRPr sz="1100" b="1"/>
            </a:lvl1pPr>
            <a:lvl2pPr marL="164980" indent="0">
              <a:lnSpc>
                <a:spcPts val="1100"/>
              </a:lnSpc>
              <a:spcAft>
                <a:spcPts val="600"/>
              </a:spcAft>
              <a:buFontTx/>
              <a:buNone/>
              <a:defRPr sz="1100"/>
            </a:lvl2pPr>
            <a:lvl3pPr marL="163393" indent="-163393">
              <a:lnSpc>
                <a:spcPts val="1100"/>
              </a:lnSpc>
              <a:spcAft>
                <a:spcPts val="600"/>
              </a:spcAft>
              <a:buFontTx/>
              <a:buBlip>
                <a:blip r:embed="rId4"/>
              </a:buBlip>
              <a:tabLst/>
              <a:defRPr sz="1100"/>
            </a:lvl3pPr>
            <a:lvl4pPr marL="309338" indent="-142784">
              <a:lnSpc>
                <a:spcPts val="1100"/>
              </a:lnSpc>
              <a:spcAft>
                <a:spcPts val="600"/>
              </a:spcAft>
              <a:defRPr sz="1100"/>
            </a:lvl4pPr>
            <a:lvl5pPr marL="428310" indent="-109448">
              <a:lnSpc>
                <a:spcPts val="1100"/>
              </a:lnSpc>
              <a:spcAft>
                <a:spcPts val="600"/>
              </a:spcAft>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Content Placeholder 2"/>
          <p:cNvSpPr>
            <a:spLocks noGrp="1"/>
          </p:cNvSpPr>
          <p:nvPr>
            <p:ph idx="15"/>
          </p:nvPr>
        </p:nvSpPr>
        <p:spPr>
          <a:xfrm>
            <a:off x="4788024" y="1258859"/>
            <a:ext cx="3384376" cy="3149754"/>
          </a:xfrm>
        </p:spPr>
        <p:txBody>
          <a:bodyPr>
            <a:normAutofit/>
          </a:bodyPr>
          <a:lstStyle>
            <a:lvl1pPr marL="169743" indent="0">
              <a:lnSpc>
                <a:spcPts val="1100"/>
              </a:lnSpc>
              <a:spcAft>
                <a:spcPts val="0"/>
              </a:spcAft>
              <a:defRPr sz="1100" b="1"/>
            </a:lvl1pPr>
            <a:lvl2pPr marL="169743" indent="0">
              <a:lnSpc>
                <a:spcPts val="1100"/>
              </a:lnSpc>
              <a:spcAft>
                <a:spcPts val="600"/>
              </a:spcAft>
              <a:buFontTx/>
              <a:buNone/>
              <a:defRPr sz="1100"/>
            </a:lvl2pPr>
            <a:lvl3pPr marL="163393" indent="-163393">
              <a:lnSpc>
                <a:spcPts val="1100"/>
              </a:lnSpc>
              <a:spcAft>
                <a:spcPts val="600"/>
              </a:spcAft>
              <a:buFontTx/>
              <a:buBlip>
                <a:blip r:embed="rId4"/>
              </a:buBlip>
              <a:tabLst/>
              <a:defRPr sz="1100"/>
            </a:lvl3pPr>
            <a:lvl4pPr marL="309338" indent="-142784">
              <a:lnSpc>
                <a:spcPts val="1100"/>
              </a:lnSpc>
              <a:spcAft>
                <a:spcPts val="600"/>
              </a:spcAft>
              <a:defRPr sz="1100"/>
            </a:lvl4pPr>
            <a:lvl5pPr marL="428310" indent="-109448">
              <a:lnSpc>
                <a:spcPts val="1100"/>
              </a:lnSpc>
              <a:spcAft>
                <a:spcPts val="600"/>
              </a:spcAft>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smtClean="0"/>
              <a:t>Click to edit Master title style</a:t>
            </a:r>
            <a:endParaRPr lang="en-GB" dirty="0"/>
          </a:p>
        </p:txBody>
      </p:sp>
      <p:cxnSp>
        <p:nvCxnSpPr>
          <p:cNvPr id="16" name="Straight Connector 15"/>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5640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73397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78797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40617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21179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519527"/>
            <a:ext cx="3008313" cy="556803"/>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519523"/>
            <a:ext cx="5111750" cy="4075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7" y="1076334"/>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34744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31784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02030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7535"/>
            <a:ext cx="2057400" cy="3967088"/>
          </a:xfrm>
        </p:spPr>
        <p:txBody>
          <a:bodyPr vert="eaVert"/>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627535"/>
            <a:ext cx="6019800" cy="396708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A003AC-A943-4E55-BF65-76A85D3C3F83}"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8044B32-6C95-4A6B-AED0-46E64ECD440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0948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702096" y="-1420693"/>
            <a:ext cx="3949064" cy="7279615"/>
          </a:xfrm>
          <a:prstGeom prst="rect">
            <a:avLst/>
          </a:prstGeom>
        </p:spPr>
      </p:pic>
      <p:pic>
        <p:nvPicPr>
          <p:cNvPr id="13" name="Picture 12" descr="KQUIP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4602" y="4512510"/>
            <a:ext cx="964842" cy="32764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0400" y="4351971"/>
            <a:ext cx="1504800" cy="527248"/>
          </a:xfrm>
          <a:prstGeom prst="rect">
            <a:avLst/>
          </a:prstGeom>
        </p:spPr>
      </p:pic>
      <p:sp>
        <p:nvSpPr>
          <p:cNvPr id="16" name="Text Placeholder 11"/>
          <p:cNvSpPr>
            <a:spLocks noGrp="1"/>
          </p:cNvSpPr>
          <p:nvPr>
            <p:ph type="body" sz="quarter" idx="11"/>
          </p:nvPr>
        </p:nvSpPr>
        <p:spPr>
          <a:xfrm>
            <a:off x="1585920" y="1028649"/>
            <a:ext cx="6116483" cy="2735904"/>
          </a:xfrm>
        </p:spPr>
        <p:txBody>
          <a:bodyPr/>
          <a:lstStyle>
            <a:lvl1pPr marL="0" indent="0">
              <a:lnSpc>
                <a:spcPts val="2700"/>
              </a:lnSpc>
              <a:spcAft>
                <a:spcPts val="0"/>
              </a:spcAft>
              <a:buFontTx/>
              <a:buNone/>
              <a:defRPr sz="2850" b="1">
                <a:solidFill>
                  <a:schemeClr val="bg1"/>
                </a:solidFill>
              </a:defRPr>
            </a:lvl1pPr>
            <a:lvl2pPr marL="0" indent="0">
              <a:lnSpc>
                <a:spcPts val="2700"/>
              </a:lnSpc>
              <a:spcAft>
                <a:spcPts val="0"/>
              </a:spcAft>
              <a:buFontTx/>
              <a:buNone/>
              <a:defRPr sz="2850" b="1">
                <a:solidFill>
                  <a:schemeClr val="accent2"/>
                </a:solidFill>
              </a:defRPr>
            </a:lvl2pPr>
            <a:lvl3pPr marL="0" indent="0">
              <a:lnSpc>
                <a:spcPts val="1621"/>
              </a:lnSpc>
              <a:spcAft>
                <a:spcPts val="0"/>
              </a:spcAft>
              <a:buFontTx/>
              <a:buNone/>
              <a:defRPr sz="1350" b="1">
                <a:solidFill>
                  <a:schemeClr val="bg1"/>
                </a:solidFill>
              </a:defRPr>
            </a:lvl3pPr>
            <a:lvl4pPr marL="0" indent="0">
              <a:lnSpc>
                <a:spcPts val="1621"/>
              </a:lnSpc>
              <a:spcAft>
                <a:spcPts val="0"/>
              </a:spcAft>
              <a:buFontTx/>
              <a:buNone/>
              <a:defRPr sz="1350">
                <a:solidFill>
                  <a:schemeClr val="bg1"/>
                </a:solidFill>
              </a:defRPr>
            </a:lvl4pPr>
            <a:lvl5pPr marL="0" indent="0">
              <a:lnSpc>
                <a:spcPts val="1621"/>
              </a:lnSpc>
              <a:spcAft>
                <a:spcPts val="0"/>
              </a:spcAft>
              <a:buFontTx/>
              <a:buNone/>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616098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0"/>
            <a:ext cx="9144000" cy="3998282"/>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166" fontAlgn="auto">
              <a:spcBef>
                <a:spcPts val="0"/>
              </a:spcBef>
              <a:spcAft>
                <a:spcPts val="0"/>
              </a:spcAft>
            </a:pPr>
            <a:endParaRPr lang="en-GB" sz="140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819" y="503535"/>
            <a:ext cx="2074125" cy="72672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00" y="4316012"/>
            <a:ext cx="1924396" cy="60211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68763"/>
            <a:ext cx="9144000" cy="85700"/>
          </a:xfrm>
          <a:prstGeom prst="rect">
            <a:avLst/>
          </a:prstGeom>
        </p:spPr>
      </p:pic>
      <p:sp>
        <p:nvSpPr>
          <p:cNvPr id="12" name="Text Placeholder 11"/>
          <p:cNvSpPr>
            <a:spLocks noGrp="1"/>
          </p:cNvSpPr>
          <p:nvPr>
            <p:ph type="body" sz="quarter" idx="10"/>
          </p:nvPr>
        </p:nvSpPr>
        <p:spPr>
          <a:xfrm>
            <a:off x="1044000" y="1636787"/>
            <a:ext cx="7116762" cy="2158589"/>
          </a:xfrm>
        </p:spPr>
        <p:txBody>
          <a:bodyPr/>
          <a:lstStyle>
            <a:lvl1pPr marL="0" indent="0">
              <a:lnSpc>
                <a:spcPts val="2400"/>
              </a:lnSpc>
              <a:spcAft>
                <a:spcPts val="0"/>
              </a:spcAft>
              <a:buFontTx/>
              <a:buNone/>
              <a:defRPr sz="2400" b="1">
                <a:solidFill>
                  <a:schemeClr val="bg1"/>
                </a:solidFill>
              </a:defRPr>
            </a:lvl1pPr>
            <a:lvl2pPr marL="0" indent="0">
              <a:lnSpc>
                <a:spcPts val="2400"/>
              </a:lnSpc>
              <a:spcAft>
                <a:spcPts val="0"/>
              </a:spcAft>
              <a:buFontTx/>
              <a:buNone/>
              <a:defRPr sz="2400" b="1">
                <a:solidFill>
                  <a:schemeClr val="accent2"/>
                </a:solidFill>
              </a:defRPr>
            </a:lvl2pPr>
            <a:lvl3pPr marL="0" indent="0">
              <a:lnSpc>
                <a:spcPts val="1300"/>
              </a:lnSpc>
              <a:spcAft>
                <a:spcPts val="0"/>
              </a:spcAft>
              <a:buFontTx/>
              <a:buNone/>
              <a:defRPr sz="1200" b="1">
                <a:solidFill>
                  <a:schemeClr val="bg1"/>
                </a:solidFill>
              </a:defRPr>
            </a:lvl3pPr>
            <a:lvl4pPr marL="0" indent="0">
              <a:lnSpc>
                <a:spcPts val="1300"/>
              </a:lnSpc>
              <a:spcAft>
                <a:spcPts val="0"/>
              </a:spcAft>
              <a:buFontTx/>
              <a:buNone/>
              <a:defRPr sz="1200">
                <a:solidFill>
                  <a:schemeClr val="bg1"/>
                </a:solidFill>
              </a:defRPr>
            </a:lvl4pPr>
            <a:lvl5pPr marL="0" indent="0">
              <a:lnSpc>
                <a:spcPts val="1300"/>
              </a:lnSpc>
              <a:spcAft>
                <a:spcPts val="0"/>
              </a:spcAft>
              <a:buFontTx/>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76465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smtClean="0"/>
              <a:t>Click to edit Master title style</a:t>
            </a:r>
            <a:endParaRPr lang="en-GB" dirty="0"/>
          </a:p>
        </p:txBody>
      </p:sp>
      <p:sp>
        <p:nvSpPr>
          <p:cNvPr id="13" name="Content Placeholder 2"/>
          <p:cNvSpPr>
            <a:spLocks noGrp="1"/>
          </p:cNvSpPr>
          <p:nvPr>
            <p:ph idx="14"/>
          </p:nvPr>
        </p:nvSpPr>
        <p:spPr>
          <a:xfrm>
            <a:off x="4645892" y="1258206"/>
            <a:ext cx="3523973" cy="3149754"/>
          </a:xfrm>
        </p:spPr>
        <p:txBody>
          <a:bodyPr/>
          <a:lstStyle>
            <a:lvl1pPr marL="164274" indent="0">
              <a:lnSpc>
                <a:spcPts val="1876"/>
              </a:lnSpc>
              <a:defRPr sz="1900"/>
            </a:lvl1pPr>
            <a:lvl2pPr marL="164274" indent="-16427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6" name="Straight Connector 15"/>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4117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1" y="465519"/>
            <a:ext cx="7133833" cy="384721"/>
          </a:xfrm>
        </p:spPr>
        <p:txBody>
          <a:bodyPr/>
          <a:lstStyle/>
          <a:p>
            <a:r>
              <a:rPr lang="en-US"/>
              <a:t>Click to edit Master title style</a:t>
            </a:r>
            <a:endParaRPr lang="en-GB" dirty="0"/>
          </a:p>
        </p:txBody>
      </p:sp>
      <p:sp>
        <p:nvSpPr>
          <p:cNvPr id="3" name="Content Placeholder 2"/>
          <p:cNvSpPr>
            <a:spLocks noGrp="1"/>
          </p:cNvSpPr>
          <p:nvPr>
            <p:ph idx="1"/>
          </p:nvPr>
        </p:nvSpPr>
        <p:spPr>
          <a:xfrm>
            <a:off x="885946" y="1258202"/>
            <a:ext cx="7286124" cy="3149754"/>
          </a:xfrm>
        </p:spPr>
        <p:txBody>
          <a:bodyPr/>
          <a:lstStyle>
            <a:lvl1pPr marL="164394" indent="0">
              <a:lnSpc>
                <a:spcPts val="1500"/>
              </a:lnSpc>
              <a:spcAft>
                <a:spcPts val="1000"/>
              </a:spcAft>
              <a:defRPr/>
            </a:lvl1pPr>
            <a:lvl2pPr marL="164394" indent="-164394">
              <a:lnSpc>
                <a:spcPts val="1500"/>
              </a:lnSpc>
              <a:spcAft>
                <a:spcPts val="1000"/>
              </a:spcAf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a:xfrm>
            <a:off x="8027988" y="4776311"/>
            <a:ext cx="288428" cy="273843"/>
          </a:xfrm>
        </p:spPr>
        <p:txBody>
          <a:bodyPr/>
          <a:lstStyle>
            <a:lvl1pPr algn="l">
              <a:defRPr/>
            </a:lvl1p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cxnSp>
        <p:nvCxnSpPr>
          <p:cNvPr id="12" name="Straight Connector 11"/>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139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0" y="465522"/>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885946" y="1258202"/>
            <a:ext cx="7286124" cy="3149754"/>
          </a:xfrm>
        </p:spPr>
        <p:txBody>
          <a:bodyPr/>
          <a:lstStyle>
            <a:lvl1pPr marL="163513" indent="0">
              <a:lnSpc>
                <a:spcPts val="1900"/>
              </a:lnSpc>
              <a:spcAft>
                <a:spcPts val="1000"/>
              </a:spcAft>
              <a:defRPr sz="1900" b="1">
                <a:solidFill>
                  <a:schemeClr val="accent2"/>
                </a:solidFill>
              </a:defRPr>
            </a:lvl1pPr>
            <a:lvl2pPr marL="163513" indent="0">
              <a:lnSpc>
                <a:spcPts val="1900"/>
              </a:lnSpc>
              <a:spcAft>
                <a:spcPts val="1000"/>
              </a:spcAft>
              <a:buFontTx/>
              <a:buNone/>
              <a:defRPr sz="1900"/>
            </a:lvl2pPr>
            <a:lvl3pPr marL="171450" indent="-171450">
              <a:lnSpc>
                <a:spcPts val="1900"/>
              </a:lnSpc>
              <a:spcAft>
                <a:spcPts val="1000"/>
              </a:spcAft>
              <a:buFontTx/>
              <a:buBlip>
                <a:blip r:embed="rId3"/>
              </a:buBlip>
              <a:defRPr sz="1900"/>
            </a:lvl3pPr>
            <a:lvl4pPr marL="300038" indent="-149225">
              <a:lnSpc>
                <a:spcPts val="1900"/>
              </a:lnSpc>
              <a:spcAft>
                <a:spcPts val="1000"/>
              </a:spcAft>
              <a:buFont typeface="Arial" panose="020B0604020202020204" pitchFamily="34" charset="0"/>
              <a:buChar char="•"/>
              <a:defRPr sz="1900"/>
            </a:lvl4pPr>
            <a:lvl5pPr marL="471488" indent="-150813">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a:xfrm>
            <a:off x="8027989" y="4776311"/>
            <a:ext cx="288000" cy="273843"/>
          </a:xfrm>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cxnSp>
        <p:nvCxnSpPr>
          <p:cNvPr id="14" name="Straight Connector 13"/>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6546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18" name="Group 17"/>
          <p:cNvGrpSpPr/>
          <p:nvPr userDrawn="1"/>
        </p:nvGrpSpPr>
        <p:grpSpPr>
          <a:xfrm>
            <a:off x="842729" y="1489647"/>
            <a:ext cx="7412326" cy="2185564"/>
            <a:chOff x="842729" y="1491023"/>
            <a:chExt cx="7412326" cy="2187588"/>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29" y="1500611"/>
              <a:ext cx="1723774" cy="217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3251" y="1491023"/>
              <a:ext cx="1715604" cy="21780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2825" y="1495455"/>
              <a:ext cx="1710472" cy="2178000"/>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39451" y="1499887"/>
              <a:ext cx="1715604" cy="2178000"/>
            </a:xfrm>
            <a:prstGeom prst="rect">
              <a:avLst/>
            </a:prstGeom>
          </p:spPr>
        </p:pic>
      </p:gr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0" y="465522"/>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1026415"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14" name="Content Placeholder 2"/>
          <p:cNvSpPr>
            <a:spLocks noGrp="1"/>
          </p:cNvSpPr>
          <p:nvPr>
            <p:ph idx="13"/>
          </p:nvPr>
        </p:nvSpPr>
        <p:spPr>
          <a:xfrm>
            <a:off x="2917162"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5" name="Content Placeholder 2"/>
          <p:cNvSpPr>
            <a:spLocks noGrp="1"/>
          </p:cNvSpPr>
          <p:nvPr>
            <p:ph idx="14"/>
          </p:nvPr>
        </p:nvSpPr>
        <p:spPr>
          <a:xfrm>
            <a:off x="4821276"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6" name="Content Placeholder 2"/>
          <p:cNvSpPr>
            <a:spLocks noGrp="1"/>
          </p:cNvSpPr>
          <p:nvPr>
            <p:ph idx="15"/>
          </p:nvPr>
        </p:nvSpPr>
        <p:spPr>
          <a:xfrm>
            <a:off x="6712013"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cxnSp>
        <p:nvCxnSpPr>
          <p:cNvPr id="19" name="Straight Connector 18"/>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6250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09242" y="-1126380"/>
            <a:ext cx="3949064" cy="71576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71436"/>
          <a:stretch/>
        </p:blipFill>
        <p:spPr>
          <a:xfrm>
            <a:off x="790103" y="288909"/>
            <a:ext cx="7446124" cy="202420"/>
          </a:xfrm>
          <a:prstGeom prst="rect">
            <a:avLst/>
          </a:prstGeom>
        </p:spPr>
      </p:pic>
      <p:sp>
        <p:nvSpPr>
          <p:cNvPr id="4" name="Date Placeholder 3"/>
          <p:cNvSpPr>
            <a:spLocks noGrp="1"/>
          </p:cNvSpPr>
          <p:nvPr>
            <p:ph type="dt" sz="half" idx="10"/>
          </p:nvPr>
        </p:nvSpPr>
        <p:spPr/>
        <p:txBody>
          <a:bodyPr/>
          <a:lstStyle>
            <a:lvl1pPr>
              <a:defRPr/>
            </a:lvl1pPr>
          </a:lstStyle>
          <a:p>
            <a:r>
              <a:rPr lang="en-US" smtClean="0">
                <a:solidFill>
                  <a:srgbClr val="4F4C4D"/>
                </a:solidFill>
              </a:rPr>
              <a:t>31/01/2018</a:t>
            </a:r>
            <a:endParaRPr lang="en-GB" dirty="0">
              <a:solidFill>
                <a:srgbClr val="4F4C4D"/>
              </a:solidFill>
            </a:endParaRPr>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r>
              <a:rPr lang="en-GB" b="1" dirty="0">
                <a:solidFill>
                  <a:srgbClr val="F8991E"/>
                </a:solidFill>
                <a:latin typeface="Arial"/>
                <a:cs typeface="Arial"/>
              </a:rPr>
              <a:t>|</a:t>
            </a:r>
            <a:r>
              <a:rPr lang="en-GB" b="1" dirty="0">
                <a:solidFill>
                  <a:srgbClr val="4F4C4D"/>
                </a:solidFill>
                <a:latin typeface="Arial"/>
                <a:cs typeface="Arial"/>
              </a:rPr>
              <a:t> </a:t>
            </a:r>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3" name="Content Placeholder 2"/>
          <p:cNvSpPr>
            <a:spLocks noGrp="1"/>
          </p:cNvSpPr>
          <p:nvPr>
            <p:ph idx="1"/>
          </p:nvPr>
        </p:nvSpPr>
        <p:spPr>
          <a:xfrm>
            <a:off x="1612530" y="1422900"/>
            <a:ext cx="5876934" cy="2499000"/>
          </a:xfrm>
        </p:spPr>
        <p:txBody>
          <a:bodyPr>
            <a:normAutofit/>
          </a:bodyPr>
          <a:lstStyle>
            <a:lvl1pPr marL="0" indent="0">
              <a:lnSpc>
                <a:spcPts val="3752"/>
              </a:lnSpc>
              <a:spcAft>
                <a:spcPts val="0"/>
              </a:spcAft>
              <a:defRPr sz="3800">
                <a:solidFill>
                  <a:schemeClr val="bg1"/>
                </a:solidFill>
              </a:defRPr>
            </a:lvl1pPr>
            <a:lvl2pPr marL="164394" indent="-164394">
              <a:lnSpc>
                <a:spcPts val="1876"/>
              </a:lnSpc>
              <a:defRPr sz="1900">
                <a:solidFill>
                  <a:schemeClr val="bg1"/>
                </a:solidFill>
              </a:defRPr>
            </a:lvl2pPr>
            <a:lvl3pPr>
              <a:lnSpc>
                <a:spcPts val="1876"/>
              </a:lnSpc>
              <a:defRPr sz="1900">
                <a:solidFill>
                  <a:schemeClr val="bg1"/>
                </a:solidFill>
              </a:defRPr>
            </a:lvl3pPr>
            <a:lvl4pPr>
              <a:lnSpc>
                <a:spcPts val="1501"/>
              </a:lnSpc>
              <a:defRPr sz="1500">
                <a:solidFill>
                  <a:schemeClr val="bg1"/>
                </a:solidFill>
              </a:defRPr>
            </a:lvl4pPr>
            <a:lvl5pPr>
              <a:lnSpc>
                <a:spcPts val="1501"/>
              </a:lnSpc>
              <a:defRPr sz="15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6117322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2"/>
            <a:ext cx="3523973" cy="3149754"/>
          </a:xfrm>
        </p:spPr>
        <p:txBody>
          <a:bodyPr/>
          <a:lstStyle>
            <a:lvl1pPr marL="164394" indent="0">
              <a:defRPr/>
            </a:lvl1pPr>
            <a:lvl2pPr marL="164394" indent="-16439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2"/>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26" y="1258202"/>
            <a:ext cx="3523973" cy="3149754"/>
          </a:xfrm>
        </p:spPr>
        <p:txBody>
          <a:bodyPr/>
          <a:lstStyle>
            <a:lvl1pPr marL="164394" indent="0">
              <a:defRPr/>
            </a:lvl1pPr>
            <a:lvl2pPr marL="164394" indent="-16439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4316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1044000" y="1258202"/>
            <a:ext cx="1620000" cy="3149754"/>
          </a:xfrm>
        </p:spPr>
        <p:txBody>
          <a:bodyPr>
            <a:normAutofit/>
          </a:bodyPr>
          <a:lstStyle>
            <a:lvl1pPr marL="0" indent="0">
              <a:lnSpc>
                <a:spcPts val="1000"/>
              </a:lnSpc>
              <a:spcAft>
                <a:spcPts val="0"/>
              </a:spcAft>
              <a:buFontTx/>
              <a:buNone/>
              <a:defRPr sz="1000" b="1">
                <a:solidFill>
                  <a:schemeClr val="accent5"/>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2"/>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2880000" y="1465496"/>
            <a:ext cx="1620000" cy="3001145"/>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4" name="Content Placeholder 2"/>
          <p:cNvSpPr>
            <a:spLocks noGrp="1"/>
          </p:cNvSpPr>
          <p:nvPr>
            <p:ph idx="15"/>
          </p:nvPr>
        </p:nvSpPr>
        <p:spPr>
          <a:xfrm>
            <a:off x="4716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2"/>
          <p:cNvSpPr>
            <a:spLocks noGrp="1"/>
          </p:cNvSpPr>
          <p:nvPr>
            <p:ph idx="16"/>
          </p:nvPr>
        </p:nvSpPr>
        <p:spPr>
          <a:xfrm>
            <a:off x="6552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cxnSp>
        <p:nvCxnSpPr>
          <p:cNvPr id="18" name="Straight Connector 17"/>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3386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5863972" y="971319"/>
            <a:ext cx="2008336" cy="2551991"/>
          </a:xfrm>
          <a:prstGeom prst="rect">
            <a:avLst/>
          </a:prstGeom>
        </p:spPr>
      </p:pic>
      <p:sp>
        <p:nvSpPr>
          <p:cNvPr id="12" name="Content Placeholder 2"/>
          <p:cNvSpPr>
            <a:spLocks noGrp="1"/>
          </p:cNvSpPr>
          <p:nvPr>
            <p:ph idx="13"/>
          </p:nvPr>
        </p:nvSpPr>
        <p:spPr>
          <a:xfrm>
            <a:off x="1044000" y="1258202"/>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60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2"/>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3384048" y="1258202"/>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idx="15"/>
          </p:nvPr>
        </p:nvSpPr>
        <p:spPr>
          <a:xfrm>
            <a:off x="5904000" y="1780400"/>
            <a:ext cx="1980368" cy="1223003"/>
          </a:xfrm>
        </p:spPr>
        <p:txBody>
          <a:bodyPr>
            <a:normAutofit/>
          </a:bodyPr>
          <a:lstStyle>
            <a:lvl1pPr marL="0" indent="0">
              <a:lnSpc>
                <a:spcPts val="1000"/>
              </a:lnSpc>
              <a:spcAft>
                <a:spcPts val="800"/>
              </a:spcAft>
              <a:buFontTx/>
              <a:buNone/>
              <a:defRPr sz="900" b="1">
                <a:solidFill>
                  <a:schemeClr val="bg1"/>
                </a:solidFill>
              </a:defRPr>
            </a:lvl1pPr>
            <a:lvl2pPr marL="0" indent="0">
              <a:lnSpc>
                <a:spcPts val="1000"/>
              </a:lnSpc>
              <a:spcAft>
                <a:spcPts val="800"/>
              </a:spcAft>
              <a:buFontTx/>
              <a:buNone/>
              <a:defRPr sz="900" b="1">
                <a:solidFill>
                  <a:schemeClr val="accent2"/>
                </a:solidFill>
              </a:defRPr>
            </a:lvl2pPr>
            <a:lvl3pPr marL="0" indent="0">
              <a:lnSpc>
                <a:spcPts val="1200"/>
              </a:lnSpc>
              <a:spcAft>
                <a:spcPts val="800"/>
              </a:spcAft>
              <a:buFontTx/>
              <a:buNone/>
              <a:defRPr sz="1200">
                <a:solidFill>
                  <a:schemeClr val="bg1"/>
                </a:solidFill>
              </a:defRPr>
            </a:lvl3pPr>
            <a:lvl4pPr>
              <a:lnSpc>
                <a:spcPts val="1200"/>
              </a:lnSpc>
              <a:defRPr sz="1200">
                <a:solidFill>
                  <a:schemeClr val="bg1"/>
                </a:solidFill>
              </a:defRPr>
            </a:lvl4pPr>
            <a:lvl5pPr>
              <a:lnSpc>
                <a:spcPts val="1200"/>
              </a:lnSpc>
              <a:defRPr sz="1200">
                <a:solidFill>
                  <a:schemeClr val="bg1"/>
                </a:solidFill>
              </a:defRPr>
            </a:lvl5pPr>
          </a:lstStyle>
          <a:p>
            <a:pPr lvl="0"/>
            <a:r>
              <a:rPr lang="en-US"/>
              <a:t>Click to edit Master text styles</a:t>
            </a:r>
          </a:p>
          <a:p>
            <a:pPr lvl="1"/>
            <a:r>
              <a:rPr lang="en-US"/>
              <a:t>Second level</a:t>
            </a:r>
          </a:p>
        </p:txBody>
      </p:sp>
      <p:cxnSp>
        <p:nvCxnSpPr>
          <p:cNvPr id="17" name="Straight Connector 16"/>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8144" y="1451157"/>
            <a:ext cx="1672008" cy="258712"/>
          </a:xfrm>
          <a:prstGeom prst="rect">
            <a:avLst/>
          </a:prstGeom>
        </p:spPr>
      </p:pic>
    </p:spTree>
    <p:extLst>
      <p:ext uri="{BB962C8B-B14F-4D97-AF65-F5344CB8AC3E}">
        <p14:creationId xmlns:p14="http://schemas.microsoft.com/office/powerpoint/2010/main" val="36803880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2"/>
            <a:ext cx="7121250" cy="384721"/>
          </a:xfrm>
        </p:spPr>
        <p:txBody>
          <a:bodyPr wrap="square">
            <a:spAutoFit/>
          </a:bodyPr>
          <a:lstStyle/>
          <a:p>
            <a:r>
              <a:rPr lang="en-US"/>
              <a:t>Click to edit Master title style</a:t>
            </a:r>
            <a:endParaRPr lang="en-GB" dirty="0"/>
          </a:p>
        </p:txBody>
      </p:sp>
      <p:sp>
        <p:nvSpPr>
          <p:cNvPr id="14" name="Chart Placeholder 13"/>
          <p:cNvSpPr>
            <a:spLocks noGrp="1"/>
          </p:cNvSpPr>
          <p:nvPr>
            <p:ph type="chart" sz="quarter" idx="14"/>
          </p:nvPr>
        </p:nvSpPr>
        <p:spPr>
          <a:xfrm>
            <a:off x="884238" y="2156415"/>
            <a:ext cx="5632450" cy="1997404"/>
          </a:xfrm>
          <a:solidFill>
            <a:schemeClr val="bg1">
              <a:lumMod val="85000"/>
            </a:schemeClr>
          </a:solidFill>
        </p:spPr>
        <p:txBody>
          <a:bodyPr anchor="ctr"/>
          <a:lstStyle>
            <a:lvl1pPr algn="ctr">
              <a:defRPr>
                <a:solidFill>
                  <a:schemeClr val="tx1"/>
                </a:solidFill>
              </a:defRPr>
            </a:lvl1pPr>
          </a:lstStyle>
          <a:p>
            <a:r>
              <a:rPr lang="en-US"/>
              <a:t>Click icon to add chart</a:t>
            </a:r>
            <a:endParaRPr lang="en-GB"/>
          </a:p>
        </p:txBody>
      </p:sp>
      <p:sp>
        <p:nvSpPr>
          <p:cNvPr id="15" name="Content Placeholder 2"/>
          <p:cNvSpPr>
            <a:spLocks noGrp="1"/>
          </p:cNvSpPr>
          <p:nvPr>
            <p:ph idx="13"/>
          </p:nvPr>
        </p:nvSpPr>
        <p:spPr>
          <a:xfrm>
            <a:off x="884244" y="1258209"/>
            <a:ext cx="5631972" cy="738018"/>
          </a:xfrm>
        </p:spPr>
        <p:txBody>
          <a:bodyPr>
            <a:normAutofit/>
          </a:bodyPr>
          <a:lstStyle>
            <a:lvl1pPr marL="165100" indent="0">
              <a:lnSpc>
                <a:spcPts val="1500"/>
              </a:lnSpc>
              <a:spcAft>
                <a:spcPts val="0"/>
              </a:spcAft>
              <a:defRPr sz="1500" b="1"/>
            </a:lvl1pPr>
            <a:lvl2pPr marL="165100" indent="0">
              <a:lnSpc>
                <a:spcPts val="1500"/>
              </a:lnSpc>
              <a:buFontTx/>
              <a:buNone/>
              <a:defRPr sz="1500"/>
            </a:lvl2pPr>
            <a:lvl3pPr marL="163513" indent="-163513">
              <a:lnSpc>
                <a:spcPts val="1500"/>
              </a:lnSpc>
              <a:buFontTx/>
              <a:buBlip>
                <a:blip r:embed="rId5"/>
              </a:buBlip>
              <a:tabLst/>
              <a:defRPr sz="1500"/>
            </a:lvl3pPr>
            <a:lvl4pPr marL="309563" indent="-142875">
              <a:lnSpc>
                <a:spcPts val="1500"/>
              </a:lnSpc>
              <a:defRPr sz="1500"/>
            </a:lvl4pPr>
            <a:lvl5pPr marL="428625" indent="-109538">
              <a:lnSpc>
                <a:spcPts val="15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4096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5405258" y="1158032"/>
            <a:ext cx="1992555" cy="3240361"/>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680112" y="986068"/>
            <a:ext cx="1952991" cy="3544704"/>
          </a:xfrm>
          <a:prstGeom prst="rect">
            <a:avLst/>
          </a:prstGeom>
        </p:spPr>
      </p:pic>
      <p:sp>
        <p:nvSpPr>
          <p:cNvPr id="12" name="Content Placeholder 2"/>
          <p:cNvSpPr>
            <a:spLocks noGrp="1"/>
          </p:cNvSpPr>
          <p:nvPr>
            <p:ph idx="13"/>
          </p:nvPr>
        </p:nvSpPr>
        <p:spPr>
          <a:xfrm>
            <a:off x="884253" y="1258202"/>
            <a:ext cx="3521187" cy="3149754"/>
          </a:xfrm>
        </p:spPr>
        <p:txBody>
          <a:bodyPr>
            <a:normAutofit/>
          </a:bodyPr>
          <a:lstStyle>
            <a:lvl1pPr marL="165100" indent="0">
              <a:lnSpc>
                <a:spcPts val="1100"/>
              </a:lnSpc>
              <a:spcAft>
                <a:spcPts val="0"/>
              </a:spcAft>
              <a:defRPr sz="1100" b="1"/>
            </a:lvl1pPr>
            <a:lvl2pPr marL="165100" indent="0">
              <a:lnSpc>
                <a:spcPts val="1100"/>
              </a:lnSpc>
              <a:spcAft>
                <a:spcPts val="600"/>
              </a:spcAft>
              <a:buFontTx/>
              <a:buNone/>
              <a:defRPr sz="1100"/>
            </a:lvl2pPr>
            <a:lvl3pPr marL="163513" indent="-163513">
              <a:lnSpc>
                <a:spcPts val="1100"/>
              </a:lnSpc>
              <a:spcAft>
                <a:spcPts val="600"/>
              </a:spcAft>
              <a:buFontTx/>
              <a:buBlip>
                <a:blip r:embed="rId4"/>
              </a:buBlip>
              <a:tabLst/>
              <a:defRPr sz="1100"/>
            </a:lvl3pPr>
            <a:lvl4pPr marL="309563" indent="-142875">
              <a:lnSpc>
                <a:spcPts val="1100"/>
              </a:lnSpc>
              <a:spcAft>
                <a:spcPts val="600"/>
              </a:spcAft>
              <a:defRPr sz="1100"/>
            </a:lvl4pPr>
            <a:lvl5pPr marL="428625" indent="-10953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5"/>
          </p:nvPr>
        </p:nvSpPr>
        <p:spPr>
          <a:xfrm>
            <a:off x="4788024" y="1258837"/>
            <a:ext cx="3384376" cy="3149754"/>
          </a:xfrm>
        </p:spPr>
        <p:txBody>
          <a:bodyPr>
            <a:normAutofit/>
          </a:bodyPr>
          <a:lstStyle>
            <a:lvl1pPr marL="169863" indent="0">
              <a:lnSpc>
                <a:spcPts val="1100"/>
              </a:lnSpc>
              <a:spcAft>
                <a:spcPts val="0"/>
              </a:spcAft>
              <a:defRPr sz="1100" b="1"/>
            </a:lvl1pPr>
            <a:lvl2pPr marL="169863" indent="0">
              <a:lnSpc>
                <a:spcPts val="1100"/>
              </a:lnSpc>
              <a:spcAft>
                <a:spcPts val="600"/>
              </a:spcAft>
              <a:buFontTx/>
              <a:buNone/>
              <a:defRPr sz="1100"/>
            </a:lvl2pPr>
            <a:lvl3pPr marL="163513" indent="-163513">
              <a:lnSpc>
                <a:spcPts val="1100"/>
              </a:lnSpc>
              <a:spcAft>
                <a:spcPts val="600"/>
              </a:spcAft>
              <a:buFontTx/>
              <a:buBlip>
                <a:blip r:embed="rId4"/>
              </a:buBlip>
              <a:tabLst/>
              <a:defRPr sz="1100"/>
            </a:lvl3pPr>
            <a:lvl4pPr marL="309563" indent="-142875">
              <a:lnSpc>
                <a:spcPts val="1100"/>
              </a:lnSpc>
              <a:spcAft>
                <a:spcPts val="600"/>
              </a:spcAft>
              <a:defRPr sz="1100"/>
            </a:lvl4pPr>
            <a:lvl5pPr marL="428625" indent="-10953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2"/>
            <a:ext cx="7121250" cy="384721"/>
          </a:xfrm>
        </p:spPr>
        <p:txBody>
          <a:bodyPr wrap="square">
            <a:spAutoFit/>
          </a:bodyPr>
          <a:lstStyle/>
          <a:p>
            <a:r>
              <a:rPr lang="en-US"/>
              <a:t>Click to edit Master title style</a:t>
            </a:r>
            <a:endParaRPr lang="en-GB" dirty="0"/>
          </a:p>
        </p:txBody>
      </p:sp>
      <p:cxnSp>
        <p:nvCxnSpPr>
          <p:cNvPr id="16" name="Straight Connector 15"/>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286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2"/>
            <a:ext cx="3523973" cy="3149754"/>
          </a:xfrm>
        </p:spPr>
        <p:txBody>
          <a:bodyPr/>
          <a:lstStyle>
            <a:lvl1pPr marL="164394" indent="0">
              <a:lnSpc>
                <a:spcPts val="1876"/>
              </a:lnSpc>
              <a:defRPr sz="1900"/>
            </a:lvl1pPr>
            <a:lvl2pPr marL="164394" indent="-16439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2"/>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26" y="1258202"/>
            <a:ext cx="3523973" cy="3149754"/>
          </a:xfrm>
        </p:spPr>
        <p:txBody>
          <a:bodyPr/>
          <a:lstStyle>
            <a:lvl1pPr marL="164394" indent="0">
              <a:lnSpc>
                <a:spcPts val="1876"/>
              </a:lnSpc>
              <a:defRPr sz="1900"/>
            </a:lvl1pPr>
            <a:lvl2pPr marL="164394" indent="-16439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33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9208" y="1255494"/>
            <a:ext cx="2278800" cy="2890313"/>
          </a:xfrm>
          <a:prstGeom prst="rect">
            <a:avLst/>
          </a:prstGeom>
        </p:spPr>
      </p:pic>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33" y="465587"/>
            <a:ext cx="7106901" cy="384721"/>
          </a:xfrm>
        </p:spPr>
        <p:txBody>
          <a:bodyPr wrap="square">
            <a:spAutoFit/>
          </a:bodyPr>
          <a:lstStyle/>
          <a:p>
            <a:r>
              <a:rPr lang="en-US" smtClean="0"/>
              <a:t>Click to edit Master title style</a:t>
            </a:r>
            <a:endParaRPr lang="en-GB" dirty="0"/>
          </a:p>
        </p:txBody>
      </p:sp>
      <p:sp>
        <p:nvSpPr>
          <p:cNvPr id="4" name="Picture Placeholder 3"/>
          <p:cNvSpPr>
            <a:spLocks noGrp="1"/>
          </p:cNvSpPr>
          <p:nvPr>
            <p:ph type="pic" sz="quarter" idx="14"/>
          </p:nvPr>
        </p:nvSpPr>
        <p:spPr>
          <a:xfrm>
            <a:off x="5796017" y="1636809"/>
            <a:ext cx="1728787" cy="2229960"/>
          </a:xfrm>
        </p:spPr>
        <p:txBody>
          <a:bodyPr anchor="ctr" anchorCtr="0"/>
          <a:lstStyle>
            <a:lvl1pPr algn="ctr">
              <a:defRPr>
                <a:solidFill>
                  <a:schemeClr val="bg1"/>
                </a:solidFill>
              </a:defRPr>
            </a:lvl1pPr>
          </a:lstStyle>
          <a:p>
            <a:r>
              <a:rPr lang="en-US" smtClean="0"/>
              <a:t>Click icon to add picture</a:t>
            </a:r>
            <a:endParaRPr lang="en-GB"/>
          </a:p>
        </p:txBody>
      </p:sp>
      <p:cxnSp>
        <p:nvCxnSpPr>
          <p:cNvPr id="15" name="Straight Connector 14"/>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4226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9208" y="1255448"/>
            <a:ext cx="2278800" cy="2890314"/>
          </a:xfrm>
          <a:prstGeom prst="rect">
            <a:avLst/>
          </a:prstGeom>
        </p:spPr>
      </p:pic>
      <p:sp>
        <p:nvSpPr>
          <p:cNvPr id="12" name="Content Placeholder 2"/>
          <p:cNvSpPr>
            <a:spLocks noGrp="1"/>
          </p:cNvSpPr>
          <p:nvPr>
            <p:ph idx="13"/>
          </p:nvPr>
        </p:nvSpPr>
        <p:spPr>
          <a:xfrm>
            <a:off x="885956" y="1258202"/>
            <a:ext cx="3523973" cy="3149754"/>
          </a:xfrm>
        </p:spPr>
        <p:txBody>
          <a:bodyPr/>
          <a:lstStyle>
            <a:lvl1pPr marL="164394" indent="0">
              <a:lnSpc>
                <a:spcPts val="1876"/>
              </a:lnSpc>
              <a:defRPr sz="1900"/>
            </a:lvl1pPr>
            <a:lvl2pPr marL="164394" indent="-16439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2"/>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795984" y="1636786"/>
            <a:ext cx="1728787" cy="2229960"/>
          </a:xfrm>
        </p:spPr>
        <p:txBody>
          <a:bodyPr anchor="ctr" anchorCtr="0"/>
          <a:lstStyle>
            <a:lvl1pPr algn="ctr">
              <a:defRPr>
                <a:solidFill>
                  <a:schemeClr val="bg1"/>
                </a:solidFill>
              </a:defRPr>
            </a:lvl1pPr>
          </a:lstStyle>
          <a:p>
            <a:r>
              <a:rPr lang="en-US"/>
              <a:t>Click icon to add picture</a:t>
            </a:r>
            <a:endParaRPr lang="en-GB"/>
          </a:p>
        </p:txBody>
      </p:sp>
      <p:cxnSp>
        <p:nvCxnSpPr>
          <p:cNvPr id="15" name="Straight Connector 14"/>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7053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2"/>
            <a:ext cx="3523973" cy="3149754"/>
          </a:xfrm>
        </p:spPr>
        <p:txBody>
          <a:bodyPr/>
          <a:lstStyle>
            <a:lvl1pPr marL="164394" indent="0">
              <a:lnSpc>
                <a:spcPts val="1876"/>
              </a:lnSpc>
              <a:defRPr sz="1900"/>
            </a:lvl1pPr>
            <a:lvl2pPr marL="164394" indent="-16439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2"/>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527343" y="1258838"/>
            <a:ext cx="2169994" cy="2890649"/>
          </a:xfrm>
          <a:solidFill>
            <a:schemeClr val="bg1">
              <a:lumMod val="85000"/>
            </a:schemeClr>
          </a:solidFill>
        </p:spPr>
        <p:txBody>
          <a:bodyPr anchor="ctr" anchorCtr="0"/>
          <a:lstStyle>
            <a:lvl1pPr algn="ctr">
              <a:defRPr>
                <a:solidFill>
                  <a:schemeClr val="tx1"/>
                </a:solidFill>
              </a:defRPr>
            </a:lvl1pPr>
          </a:lstStyle>
          <a:p>
            <a:r>
              <a:rPr lang="en-US"/>
              <a:t>Click icon to add picture</a:t>
            </a:r>
            <a:endParaRPr lang="en-GB"/>
          </a:p>
        </p:txBody>
      </p:sp>
      <p:cxnSp>
        <p:nvCxnSpPr>
          <p:cNvPr id="15" name="Straight Connector 14"/>
          <p:cNvCxnSpPr/>
          <p:nvPr userDrawn="1"/>
        </p:nvCxnSpPr>
        <p:spPr>
          <a:xfrm>
            <a:off x="7999200" y="4792115"/>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5408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384721"/>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31/01/2018</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North West Regional Day- Graham Lipkin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BA37DB8-5158-492B-AE37-A75C58B24D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81647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487685" y="1597822"/>
            <a:ext cx="8186523" cy="1102519"/>
          </a:xfrm>
        </p:spPr>
        <p:txBody>
          <a:bodyPr>
            <a:normAutofit/>
          </a:bodyPr>
          <a:lstStyle>
            <a:lvl1pPr>
              <a:defRPr sz="3003" b="1">
                <a:solidFill>
                  <a:srgbClr val="3096AE"/>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8" name="Subtitle 2"/>
          <p:cNvSpPr>
            <a:spLocks noGrp="1"/>
          </p:cNvSpPr>
          <p:nvPr>
            <p:ph type="subTitle" idx="1"/>
          </p:nvPr>
        </p:nvSpPr>
        <p:spPr>
          <a:xfrm>
            <a:off x="1371600" y="2914650"/>
            <a:ext cx="6400800" cy="1314450"/>
          </a:xfrm>
        </p:spPr>
        <p:txBody>
          <a:bodyPr>
            <a:normAutofit/>
          </a:bodyPr>
          <a:lstStyle>
            <a:lvl1pPr marL="0" indent="0" algn="ctr">
              <a:buNone/>
              <a:defRPr sz="2102">
                <a:solidFill>
                  <a:srgbClr val="92D6E3"/>
                </a:solidFill>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en-US" dirty="0"/>
              <a:t>Click to edit Master subtitle style</a:t>
            </a:r>
            <a:endParaRPr lang="en-GB"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237" y="291060"/>
            <a:ext cx="2476500" cy="55517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72479" y="335843"/>
            <a:ext cx="1601724" cy="458343"/>
          </a:xfrm>
          <a:prstGeom prst="rect">
            <a:avLst/>
          </a:prstGeom>
        </p:spPr>
      </p:pic>
      <p:sp>
        <p:nvSpPr>
          <p:cNvPr id="15" name="Slide Number Placeholder 5"/>
          <p:cNvSpPr>
            <a:spLocks noGrp="1"/>
          </p:cNvSpPr>
          <p:nvPr>
            <p:ph type="sldNum" sz="quarter" idx="12"/>
          </p:nvPr>
        </p:nvSpPr>
        <p:spPr>
          <a:xfrm>
            <a:off x="8077200" y="4767266"/>
            <a:ext cx="609600" cy="273843"/>
          </a:xfrm>
        </p:spPr>
        <p:txBody>
          <a:bodyPr/>
          <a:lstStyle>
            <a:lvl1pPr algn="r">
              <a:defRPr sz="751"/>
            </a:lvl1pPr>
          </a:lstStyle>
          <a:p>
            <a:fld id="{87DADF28-5588-485E-81E7-6B9A2B6E3B3C}" type="slidenum">
              <a:rPr lang="en-GB" smtClean="0">
                <a:solidFill>
                  <a:prstClr val="black"/>
                </a:solidFill>
              </a:rPr>
              <a:pPr/>
              <a:t>‹#›</a:t>
            </a:fld>
            <a:endParaRPr lang="en-GB" dirty="0">
              <a:solidFill>
                <a:prstClr val="black"/>
              </a:solidFill>
            </a:endParaRPr>
          </a:p>
        </p:txBody>
      </p:sp>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26026" t="9742" r="3719" b="8663"/>
          <a:stretch/>
        </p:blipFill>
        <p:spPr>
          <a:xfrm>
            <a:off x="3994748" y="209288"/>
            <a:ext cx="1950720" cy="676656"/>
          </a:xfrm>
          <a:prstGeom prst="rect">
            <a:avLst/>
          </a:prstGeom>
        </p:spPr>
      </p:pic>
    </p:spTree>
    <p:extLst>
      <p:ext uri="{BB962C8B-B14F-4D97-AF65-F5344CB8AC3E}">
        <p14:creationId xmlns:p14="http://schemas.microsoft.com/office/powerpoint/2010/main" val="6525591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8" y="846231"/>
            <a:ext cx="8217003" cy="552802"/>
          </a:xfrm>
        </p:spPr>
        <p:txBody>
          <a:bodyPr>
            <a:noAutofit/>
          </a:bodyPr>
          <a:lstStyle>
            <a:lvl1pPr algn="l">
              <a:defRPr sz="2402" b="1">
                <a:solidFill>
                  <a:srgbClr val="3096AE"/>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9" y="1399036"/>
            <a:ext cx="8229601" cy="3195590"/>
          </a:xfrm>
        </p:spPr>
        <p:txBody>
          <a:bodyPr/>
          <a:lstStyle>
            <a:lvl1pPr>
              <a:defRPr sz="1501"/>
            </a:lvl1pPr>
            <a:lvl2pPr>
              <a:defRPr sz="1501"/>
            </a:lvl2pPr>
            <a:lvl3pPr>
              <a:defRPr sz="1501"/>
            </a:lvl3pPr>
            <a:lvl4pPr>
              <a:defRPr sz="1501"/>
            </a:lvl4pPr>
            <a:lvl5pPr>
              <a:defRPr sz="15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31/01/2018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North West Regional Day- Graham Lipkin</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8077200" y="4767266"/>
            <a:ext cx="609600" cy="273843"/>
          </a:xfrm>
          <a:prstGeom prst="rect">
            <a:avLst/>
          </a:prstGeom>
        </p:spPr>
        <p:txBody>
          <a:bodyPr/>
          <a:lstStyle>
            <a:lvl1pPr algn="r">
              <a:defRPr sz="751"/>
            </a:lvl1pPr>
          </a:lstStyle>
          <a:p>
            <a:fld id="{87DADF28-5588-485E-81E7-6B9A2B6E3B3C}" type="slidenum">
              <a:rPr lang="en-GB" smtClean="0">
                <a:solidFill>
                  <a:prstClr val="black"/>
                </a:solidFill>
              </a:rPr>
              <a:pPr/>
              <a:t>‹#›</a:t>
            </a:fld>
            <a:endParaRPr lang="en-GB" dirty="0">
              <a:solidFill>
                <a:prstClr val="black"/>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237" y="291060"/>
            <a:ext cx="2476500" cy="55517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72479" y="335843"/>
            <a:ext cx="1601724" cy="458343"/>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l="26026" t="9742" r="3719" b="8663"/>
          <a:stretch/>
        </p:blipFill>
        <p:spPr>
          <a:xfrm>
            <a:off x="3994748" y="209288"/>
            <a:ext cx="1950720" cy="676656"/>
          </a:xfrm>
          <a:prstGeom prst="rect">
            <a:avLst/>
          </a:prstGeom>
        </p:spPr>
      </p:pic>
    </p:spTree>
    <p:extLst>
      <p:ext uri="{BB962C8B-B14F-4D97-AF65-F5344CB8AC3E}">
        <p14:creationId xmlns:p14="http://schemas.microsoft.com/office/powerpoint/2010/main" val="22340372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1238" y="1328989"/>
            <a:ext cx="8282966" cy="1004858"/>
          </a:xfrm>
        </p:spPr>
        <p:txBody>
          <a:bodyPr>
            <a:normAutofit/>
          </a:bodyPr>
          <a:lstStyle>
            <a:lvl1pPr>
              <a:defRPr sz="3003" b="1">
                <a:solidFill>
                  <a:srgbClr val="3096AE"/>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36813" y="2391722"/>
            <a:ext cx="6400800" cy="400209"/>
          </a:xfrm>
        </p:spPr>
        <p:txBody>
          <a:bodyPr>
            <a:normAutofit/>
          </a:bodyPr>
          <a:lstStyle>
            <a:lvl1pPr marL="0" indent="0" algn="ctr">
              <a:buNone/>
              <a:defRPr sz="2102">
                <a:solidFill>
                  <a:srgbClr val="92D6E3"/>
                </a:solidFill>
                <a:latin typeface="Calibri" panose="020F0502020204030204" pitchFamily="34" charset="0"/>
                <a:cs typeface="Calibri" panose="020F0502020204030204" pitchFamily="34" charset="0"/>
              </a:defRPr>
            </a:lvl1pPr>
            <a:lvl2pPr marL="343220" indent="0" algn="ctr">
              <a:buNone/>
              <a:defRPr>
                <a:solidFill>
                  <a:schemeClr val="tx1">
                    <a:tint val="75000"/>
                  </a:schemeClr>
                </a:solidFill>
              </a:defRPr>
            </a:lvl2pPr>
            <a:lvl3pPr marL="686440" indent="0" algn="ctr">
              <a:buNone/>
              <a:defRPr>
                <a:solidFill>
                  <a:schemeClr val="tx1">
                    <a:tint val="75000"/>
                  </a:schemeClr>
                </a:solidFill>
              </a:defRPr>
            </a:lvl3pPr>
            <a:lvl4pPr marL="1029660" indent="0" algn="ctr">
              <a:buNone/>
              <a:defRPr>
                <a:solidFill>
                  <a:schemeClr val="tx1">
                    <a:tint val="75000"/>
                  </a:schemeClr>
                </a:solidFill>
              </a:defRPr>
            </a:lvl4pPr>
            <a:lvl5pPr marL="1372880" indent="0" algn="ctr">
              <a:buNone/>
              <a:defRPr>
                <a:solidFill>
                  <a:schemeClr val="tx1">
                    <a:tint val="75000"/>
                  </a:schemeClr>
                </a:solidFill>
              </a:defRPr>
            </a:lvl5pPr>
            <a:lvl6pPr marL="1716100" indent="0" algn="ctr">
              <a:buNone/>
              <a:defRPr>
                <a:solidFill>
                  <a:schemeClr val="tx1">
                    <a:tint val="75000"/>
                  </a:schemeClr>
                </a:solidFill>
              </a:defRPr>
            </a:lvl6pPr>
            <a:lvl7pPr marL="2059320" indent="0" algn="ctr">
              <a:buNone/>
              <a:defRPr>
                <a:solidFill>
                  <a:schemeClr val="tx1">
                    <a:tint val="75000"/>
                  </a:schemeClr>
                </a:solidFill>
              </a:defRPr>
            </a:lvl7pPr>
            <a:lvl8pPr marL="2402540" indent="0" algn="ctr">
              <a:buNone/>
              <a:defRPr>
                <a:solidFill>
                  <a:schemeClr val="tx1">
                    <a:tint val="75000"/>
                  </a:schemeClr>
                </a:solidFill>
              </a:defRPr>
            </a:lvl8pPr>
            <a:lvl9pPr marL="2745760" indent="0" algn="ctr">
              <a:buNone/>
              <a:defRPr>
                <a:solidFill>
                  <a:schemeClr val="tx1">
                    <a:tint val="75000"/>
                  </a:schemeClr>
                </a:solidFill>
              </a:defRPr>
            </a:lvl9pPr>
          </a:lstStyle>
          <a:p>
            <a:r>
              <a:rPr lang="en-US" dirty="0"/>
              <a:t>Click to edit Master subtitle style</a:t>
            </a:r>
            <a:endParaRPr lang="en-GB"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237" y="291060"/>
            <a:ext cx="2476500" cy="555172"/>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6026" t="9742" r="3719" b="8663"/>
          <a:stretch/>
        </p:blipFill>
        <p:spPr>
          <a:xfrm>
            <a:off x="3994748" y="209288"/>
            <a:ext cx="1950720" cy="676656"/>
          </a:xfrm>
          <a:prstGeom prst="rect">
            <a:avLst/>
          </a:prstGeom>
        </p:spPr>
      </p:pic>
      <p:pic>
        <p:nvPicPr>
          <p:cNvPr id="16" name="Picture 15"/>
          <p:cNvPicPr>
            <a:picLocks noChangeAspect="1"/>
          </p:cNvPicPr>
          <p:nvPr userDrawn="1"/>
        </p:nvPicPr>
        <p:blipFill rotWithShape="1">
          <a:blip r:embed="rId4" cstate="print">
            <a:extLst>
              <a:ext uri="{28A0092B-C50C-407E-A947-70E740481C1C}">
                <a14:useLocalDpi xmlns:a14="http://schemas.microsoft.com/office/drawing/2010/main" val="0"/>
              </a:ext>
            </a:extLst>
          </a:blip>
          <a:srcRect t="22460" b="22431"/>
          <a:stretch/>
        </p:blipFill>
        <p:spPr>
          <a:xfrm>
            <a:off x="1222513" y="2906095"/>
            <a:ext cx="6629400" cy="1353312"/>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72479" y="335843"/>
            <a:ext cx="1601724" cy="458343"/>
          </a:xfrm>
          <a:prstGeom prst="rect">
            <a:avLst/>
          </a:prstGeom>
        </p:spPr>
      </p:pic>
      <p:sp>
        <p:nvSpPr>
          <p:cNvPr id="18" name="Footer Placeholder 4"/>
          <p:cNvSpPr txBox="1">
            <a:spLocks/>
          </p:cNvSpPr>
          <p:nvPr userDrawn="1"/>
        </p:nvSpPr>
        <p:spPr>
          <a:xfrm>
            <a:off x="202270" y="4500461"/>
            <a:ext cx="8679611" cy="273843"/>
          </a:xfrm>
          <a:prstGeom prst="rect">
            <a:avLst/>
          </a:prstGeom>
        </p:spPr>
        <p:txBody>
          <a:bodyPr vert="horz" lIns="68644" tIns="34322" rIns="68644" bIns="34322" rtlCol="0" anchor="ctr"/>
          <a:lstStyle>
            <a:defPPr>
              <a:defRPr lang="en-US"/>
            </a:defPPr>
            <a:lvl1pPr marL="0" algn="ctr" defTabSz="908182" rtl="0" eaLnBrk="1" latinLnBrk="0" hangingPunct="1">
              <a:defRPr sz="1200" kern="1200">
                <a:solidFill>
                  <a:schemeClr val="tx1">
                    <a:tint val="75000"/>
                  </a:schemeClr>
                </a:solidFill>
                <a:latin typeface="+mn-lt"/>
                <a:ea typeface="+mn-ea"/>
                <a:cs typeface="+mn-cs"/>
              </a:defRPr>
            </a:lvl1pPr>
            <a:lvl2pPr marL="454091" algn="l" defTabSz="908182" rtl="0" eaLnBrk="1" latinLnBrk="0" hangingPunct="1">
              <a:defRPr sz="1800" kern="1200">
                <a:solidFill>
                  <a:schemeClr val="tx1"/>
                </a:solidFill>
                <a:latin typeface="+mn-lt"/>
                <a:ea typeface="+mn-ea"/>
                <a:cs typeface="+mn-cs"/>
              </a:defRPr>
            </a:lvl2pPr>
            <a:lvl3pPr marL="908182" algn="l" defTabSz="908182" rtl="0" eaLnBrk="1" latinLnBrk="0" hangingPunct="1">
              <a:defRPr sz="1800" kern="1200">
                <a:solidFill>
                  <a:schemeClr val="tx1"/>
                </a:solidFill>
                <a:latin typeface="+mn-lt"/>
                <a:ea typeface="+mn-ea"/>
                <a:cs typeface="+mn-cs"/>
              </a:defRPr>
            </a:lvl3pPr>
            <a:lvl4pPr marL="1362273" algn="l" defTabSz="908182" rtl="0" eaLnBrk="1" latinLnBrk="0" hangingPunct="1">
              <a:defRPr sz="1800" kern="1200">
                <a:solidFill>
                  <a:schemeClr val="tx1"/>
                </a:solidFill>
                <a:latin typeface="+mn-lt"/>
                <a:ea typeface="+mn-ea"/>
                <a:cs typeface="+mn-cs"/>
              </a:defRPr>
            </a:lvl4pPr>
            <a:lvl5pPr marL="1816364" algn="l" defTabSz="908182" rtl="0" eaLnBrk="1" latinLnBrk="0" hangingPunct="1">
              <a:defRPr sz="1800" kern="1200">
                <a:solidFill>
                  <a:schemeClr val="tx1"/>
                </a:solidFill>
                <a:latin typeface="+mn-lt"/>
                <a:ea typeface="+mn-ea"/>
                <a:cs typeface="+mn-cs"/>
              </a:defRPr>
            </a:lvl5pPr>
            <a:lvl6pPr marL="2270455" algn="l" defTabSz="908182" rtl="0" eaLnBrk="1" latinLnBrk="0" hangingPunct="1">
              <a:defRPr sz="1800" kern="1200">
                <a:solidFill>
                  <a:schemeClr val="tx1"/>
                </a:solidFill>
                <a:latin typeface="+mn-lt"/>
                <a:ea typeface="+mn-ea"/>
                <a:cs typeface="+mn-cs"/>
              </a:defRPr>
            </a:lvl6pPr>
            <a:lvl7pPr marL="2724546" algn="l" defTabSz="908182" rtl="0" eaLnBrk="1" latinLnBrk="0" hangingPunct="1">
              <a:defRPr sz="1800" kern="1200">
                <a:solidFill>
                  <a:schemeClr val="tx1"/>
                </a:solidFill>
                <a:latin typeface="+mn-lt"/>
                <a:ea typeface="+mn-ea"/>
                <a:cs typeface="+mn-cs"/>
              </a:defRPr>
            </a:lvl7pPr>
            <a:lvl8pPr marL="3178637" algn="l" defTabSz="908182" rtl="0" eaLnBrk="1" latinLnBrk="0" hangingPunct="1">
              <a:defRPr sz="1800" kern="1200">
                <a:solidFill>
                  <a:schemeClr val="tx1"/>
                </a:solidFill>
                <a:latin typeface="+mn-lt"/>
                <a:ea typeface="+mn-ea"/>
                <a:cs typeface="+mn-cs"/>
              </a:defRPr>
            </a:lvl8pPr>
            <a:lvl9pPr marL="3632728" algn="l" defTabSz="908182"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GB" sz="1051" b="1" dirty="0">
                <a:solidFill>
                  <a:srgbClr val="30929A"/>
                </a:solidFill>
                <a:latin typeface="Calibri" panose="020F0502020204030204" pitchFamily="34" charset="0"/>
                <a:ea typeface="Verdana" panose="020B0604030504040204" pitchFamily="34" charset="0"/>
                <a:cs typeface="Calibri" panose="020F0502020204030204" pitchFamily="34" charset="0"/>
              </a:rPr>
              <a:t>GIRFT is delivered in partnership with the RNOH and the Operational Productivity Directorate of NHS Improvement </a:t>
            </a:r>
          </a:p>
          <a:p>
            <a:pPr fontAlgn="auto">
              <a:spcBef>
                <a:spcPts val="0"/>
              </a:spcBef>
              <a:spcAft>
                <a:spcPts val="0"/>
              </a:spcAft>
            </a:pPr>
            <a:endParaRPr lang="en-US" sz="901" dirty="0">
              <a:solidFill>
                <a:prstClr val="black">
                  <a:tint val="75000"/>
                </a:prstClr>
              </a:solidFill>
            </a:endParaRPr>
          </a:p>
        </p:txBody>
      </p:sp>
    </p:spTree>
    <p:extLst>
      <p:ext uri="{BB962C8B-B14F-4D97-AF65-F5344CB8AC3E}">
        <p14:creationId xmlns:p14="http://schemas.microsoft.com/office/powerpoint/2010/main" val="4223598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1237" y="846234"/>
            <a:ext cx="8282966" cy="553499"/>
          </a:xfrm>
        </p:spPr>
        <p:txBody>
          <a:bodyPr>
            <a:normAutofit/>
          </a:bodyPr>
          <a:lstStyle>
            <a:lvl1pPr algn="l">
              <a:defRPr sz="2402" b="1">
                <a:solidFill>
                  <a:srgbClr val="3096AE"/>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237" y="291060"/>
            <a:ext cx="2476500" cy="55517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72479" y="335843"/>
            <a:ext cx="1601724" cy="458343"/>
          </a:xfrm>
          <a:prstGeom prst="rect">
            <a:avLst/>
          </a:prstGeom>
        </p:spPr>
      </p:pic>
      <p:sp>
        <p:nvSpPr>
          <p:cNvPr id="15" name="Slide Number Placeholder 5"/>
          <p:cNvSpPr>
            <a:spLocks noGrp="1"/>
          </p:cNvSpPr>
          <p:nvPr>
            <p:ph type="sldNum" sz="quarter" idx="12"/>
          </p:nvPr>
        </p:nvSpPr>
        <p:spPr>
          <a:xfrm>
            <a:off x="8077200" y="4767266"/>
            <a:ext cx="609600" cy="273843"/>
          </a:xfrm>
          <a:prstGeom prst="rect">
            <a:avLst/>
          </a:prstGeom>
        </p:spPr>
        <p:txBody>
          <a:bodyPr/>
          <a:lstStyle>
            <a:lvl1pPr algn="r">
              <a:defRPr sz="751"/>
            </a:lvl1pPr>
          </a:lstStyle>
          <a:p>
            <a:fld id="{87DADF28-5588-485E-81E7-6B9A2B6E3B3C}" type="slidenum">
              <a:rPr lang="en-GB" smtClean="0">
                <a:solidFill>
                  <a:prstClr val="black"/>
                </a:solidFill>
              </a:rPr>
              <a:pPr/>
              <a:t>‹#›</a:t>
            </a:fld>
            <a:endParaRPr lang="en-GB" dirty="0">
              <a:solidFill>
                <a:prstClr val="black"/>
              </a:solidFill>
            </a:endParaRPr>
          </a:p>
        </p:txBody>
      </p:sp>
      <p:pic>
        <p:nvPicPr>
          <p:cNvPr id="17" name="Picture 16"/>
          <p:cNvPicPr>
            <a:picLocks noChangeAspect="1"/>
          </p:cNvPicPr>
          <p:nvPr userDrawn="1"/>
        </p:nvPicPr>
        <p:blipFill rotWithShape="1">
          <a:blip r:embed="rId4">
            <a:extLst>
              <a:ext uri="{28A0092B-C50C-407E-A947-70E740481C1C}">
                <a14:useLocalDpi xmlns:a14="http://schemas.microsoft.com/office/drawing/2010/main" val="0"/>
              </a:ext>
            </a:extLst>
          </a:blip>
          <a:srcRect l="26026" t="9742" r="3719" b="8663"/>
          <a:stretch/>
        </p:blipFill>
        <p:spPr>
          <a:xfrm>
            <a:off x="3994748" y="209288"/>
            <a:ext cx="1950720" cy="676656"/>
          </a:xfrm>
          <a:prstGeom prst="rect">
            <a:avLst/>
          </a:prstGeom>
        </p:spPr>
      </p:pic>
    </p:spTree>
    <p:extLst>
      <p:ext uri="{BB962C8B-B14F-4D97-AF65-F5344CB8AC3E}">
        <p14:creationId xmlns:p14="http://schemas.microsoft.com/office/powerpoint/2010/main" val="7831986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077200" y="4767266"/>
            <a:ext cx="609600" cy="273843"/>
          </a:xfrm>
        </p:spPr>
        <p:txBody>
          <a:bodyPr/>
          <a:lstStyle>
            <a:lvl1pPr algn="r">
              <a:defRPr sz="751"/>
            </a:lvl1pPr>
          </a:lstStyle>
          <a:p>
            <a:fld id="{87DADF28-5588-485E-81E7-6B9A2B6E3B3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520428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0161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638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33" y="465587"/>
            <a:ext cx="7106901" cy="384721"/>
          </a:xfrm>
        </p:spPr>
        <p:txBody>
          <a:bodyPr wrap="square">
            <a:spAutoFit/>
          </a:bodyPr>
          <a:lstStyle/>
          <a:p>
            <a:r>
              <a:rPr lang="en-US" smtClean="0"/>
              <a:t>Click to edit Master title style</a:t>
            </a:r>
            <a:endParaRPr lang="en-GB" dirty="0"/>
          </a:p>
        </p:txBody>
      </p:sp>
      <p:sp>
        <p:nvSpPr>
          <p:cNvPr id="4" name="Picture Placeholder 3"/>
          <p:cNvSpPr>
            <a:spLocks noGrp="1"/>
          </p:cNvSpPr>
          <p:nvPr>
            <p:ph type="pic" sz="quarter" idx="14"/>
          </p:nvPr>
        </p:nvSpPr>
        <p:spPr>
          <a:xfrm>
            <a:off x="5527344" y="1258884"/>
            <a:ext cx="2169994" cy="2890649"/>
          </a:xfrm>
          <a:solidFill>
            <a:schemeClr val="bg1">
              <a:lumMod val="85000"/>
            </a:schemeClr>
          </a:solidFill>
        </p:spPr>
        <p:txBody>
          <a:bodyPr anchor="ctr" anchorCtr="0"/>
          <a:lstStyle>
            <a:lvl1pPr algn="ctr">
              <a:defRPr>
                <a:solidFill>
                  <a:schemeClr val="tx1"/>
                </a:solidFill>
              </a:defRPr>
            </a:lvl1pPr>
          </a:lstStyle>
          <a:p>
            <a:r>
              <a:rPr lang="en-US" smtClean="0"/>
              <a:t>Click icon to add picture</a:t>
            </a:r>
            <a:endParaRPr lang="en-GB"/>
          </a:p>
        </p:txBody>
      </p:sp>
      <p:cxnSp>
        <p:nvCxnSpPr>
          <p:cNvPr id="15" name="Straight Connector 14"/>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4401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56063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02058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15309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10283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88982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42321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05403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49418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AABECE-92C5-4B08-9902-C6DDB52CA3A2}"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DF9A7E2-6193-45DF-BBEF-838BD6C844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4289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702100" y="-1420672"/>
            <a:ext cx="3949064" cy="7279615"/>
          </a:xfrm>
          <a:prstGeom prst="rect">
            <a:avLst/>
          </a:prstGeom>
        </p:spPr>
      </p:pic>
      <p:pic>
        <p:nvPicPr>
          <p:cNvPr id="13" name="Picture 12" descr="KQUIP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4602" y="4512568"/>
            <a:ext cx="964842" cy="32764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0400" y="4351971"/>
            <a:ext cx="1504800" cy="527248"/>
          </a:xfrm>
          <a:prstGeom prst="rect">
            <a:avLst/>
          </a:prstGeom>
        </p:spPr>
      </p:pic>
      <p:sp>
        <p:nvSpPr>
          <p:cNvPr id="16" name="Text Placeholder 11"/>
          <p:cNvSpPr>
            <a:spLocks noGrp="1"/>
          </p:cNvSpPr>
          <p:nvPr>
            <p:ph type="body" sz="quarter" idx="11"/>
          </p:nvPr>
        </p:nvSpPr>
        <p:spPr>
          <a:xfrm>
            <a:off x="1585920" y="1028649"/>
            <a:ext cx="6116483" cy="2735904"/>
          </a:xfrm>
        </p:spPr>
        <p:txBody>
          <a:bodyPr/>
          <a:lstStyle>
            <a:lvl1pPr marL="0" indent="0">
              <a:lnSpc>
                <a:spcPts val="2700"/>
              </a:lnSpc>
              <a:spcAft>
                <a:spcPts val="0"/>
              </a:spcAft>
              <a:buFontTx/>
              <a:buNone/>
              <a:defRPr sz="2900" b="1">
                <a:solidFill>
                  <a:schemeClr val="bg1"/>
                </a:solidFill>
              </a:defRPr>
            </a:lvl1pPr>
            <a:lvl2pPr marL="0" indent="0">
              <a:lnSpc>
                <a:spcPts val="2700"/>
              </a:lnSpc>
              <a:spcAft>
                <a:spcPts val="0"/>
              </a:spcAft>
              <a:buFontTx/>
              <a:buNone/>
              <a:defRPr sz="2900" b="1">
                <a:solidFill>
                  <a:schemeClr val="accent2"/>
                </a:solidFill>
              </a:defRPr>
            </a:lvl2pPr>
            <a:lvl3pPr marL="0" indent="0">
              <a:lnSpc>
                <a:spcPts val="1621"/>
              </a:lnSpc>
              <a:spcAft>
                <a:spcPts val="0"/>
              </a:spcAft>
              <a:buFontTx/>
              <a:buNone/>
              <a:defRPr sz="1400" b="1">
                <a:solidFill>
                  <a:schemeClr val="bg1"/>
                </a:solidFill>
              </a:defRPr>
            </a:lvl3pPr>
            <a:lvl4pPr marL="0" indent="0">
              <a:lnSpc>
                <a:spcPts val="1621"/>
              </a:lnSpc>
              <a:spcAft>
                <a:spcPts val="0"/>
              </a:spcAft>
              <a:buFontTx/>
              <a:buNone/>
              <a:defRPr sz="1400">
                <a:solidFill>
                  <a:schemeClr val="bg1"/>
                </a:solidFill>
              </a:defRPr>
            </a:lvl4pPr>
            <a:lvl5pPr marL="0" indent="0">
              <a:lnSpc>
                <a:spcPts val="1621"/>
              </a:lnSpc>
              <a:spcAft>
                <a:spcPts val="0"/>
              </a:spcAft>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3083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31"/>
            <a:ext cx="9144000" cy="3998282"/>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algn="ctr" defTabSz="685656" fontAlgn="auto">
              <a:spcBef>
                <a:spcPts val="0"/>
              </a:spcBef>
              <a:spcAft>
                <a:spcPts val="0"/>
              </a:spcAft>
            </a:pPr>
            <a:endParaRPr lang="en-GB" sz="140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819" y="503535"/>
            <a:ext cx="2074125" cy="72672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00" y="4316036"/>
            <a:ext cx="1924396" cy="60211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68784"/>
            <a:ext cx="9144000" cy="85700"/>
          </a:xfrm>
          <a:prstGeom prst="rect">
            <a:avLst/>
          </a:prstGeom>
        </p:spPr>
      </p:pic>
      <p:sp>
        <p:nvSpPr>
          <p:cNvPr id="12" name="Text Placeholder 11"/>
          <p:cNvSpPr>
            <a:spLocks noGrp="1"/>
          </p:cNvSpPr>
          <p:nvPr>
            <p:ph type="body" sz="quarter" idx="10"/>
          </p:nvPr>
        </p:nvSpPr>
        <p:spPr>
          <a:xfrm>
            <a:off x="1044000" y="1636788"/>
            <a:ext cx="7116762" cy="2158589"/>
          </a:xfrm>
        </p:spPr>
        <p:txBody>
          <a:bodyPr/>
          <a:lstStyle>
            <a:lvl1pPr marL="0" indent="0">
              <a:lnSpc>
                <a:spcPts val="2400"/>
              </a:lnSpc>
              <a:spcAft>
                <a:spcPts val="0"/>
              </a:spcAft>
              <a:buFontTx/>
              <a:buNone/>
              <a:defRPr sz="2400" b="1">
                <a:solidFill>
                  <a:schemeClr val="bg1"/>
                </a:solidFill>
              </a:defRPr>
            </a:lvl1pPr>
            <a:lvl2pPr marL="0" indent="0">
              <a:lnSpc>
                <a:spcPts val="2400"/>
              </a:lnSpc>
              <a:spcAft>
                <a:spcPts val="0"/>
              </a:spcAft>
              <a:buFontTx/>
              <a:buNone/>
              <a:defRPr sz="2400" b="1">
                <a:solidFill>
                  <a:schemeClr val="accent2"/>
                </a:solidFill>
              </a:defRPr>
            </a:lvl2pPr>
            <a:lvl3pPr marL="0" indent="0">
              <a:lnSpc>
                <a:spcPts val="1300"/>
              </a:lnSpc>
              <a:spcAft>
                <a:spcPts val="0"/>
              </a:spcAft>
              <a:buFontTx/>
              <a:buNone/>
              <a:defRPr sz="1200" b="1">
                <a:solidFill>
                  <a:schemeClr val="bg1"/>
                </a:solidFill>
              </a:defRPr>
            </a:lvl3pPr>
            <a:lvl4pPr marL="0" indent="0">
              <a:lnSpc>
                <a:spcPts val="1300"/>
              </a:lnSpc>
              <a:spcAft>
                <a:spcPts val="0"/>
              </a:spcAft>
              <a:buFontTx/>
              <a:buNone/>
              <a:defRPr sz="1200">
                <a:solidFill>
                  <a:schemeClr val="bg1"/>
                </a:solidFill>
              </a:defRPr>
            </a:lvl4pPr>
            <a:lvl5pPr marL="0" indent="0">
              <a:lnSpc>
                <a:spcPts val="1300"/>
              </a:lnSpc>
              <a:spcAft>
                <a:spcPts val="0"/>
              </a:spcAft>
              <a:buFontTx/>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1344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411510"/>
            <a:ext cx="8028000" cy="486054"/>
          </a:xfrm>
        </p:spPr>
        <p:txBody>
          <a:bodyPr anchor="t" anchorCtr="0"/>
          <a:lstStyle>
            <a:lvl1pPr>
              <a:defRPr sz="4000" baseline="0">
                <a:solidFill>
                  <a:srgbClr val="00AE9E"/>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58000" y="1059660"/>
            <a:ext cx="8028000" cy="3554759"/>
          </a:xfrm>
        </p:spPr>
        <p:txBody>
          <a:bodyPr/>
          <a:lstStyle>
            <a:lvl1pPr>
              <a:spcBef>
                <a:spcPts val="1200"/>
              </a:spcBef>
              <a:defRPr sz="1800" b="0" baseline="0">
                <a:solidFill>
                  <a:schemeClr val="tx1"/>
                </a:solidFill>
              </a:defRPr>
            </a:lvl1pPr>
          </a:lstStyle>
          <a:p>
            <a:pPr lvl="0"/>
            <a:r>
              <a:rPr lang="en-US" dirty="0" smtClean="0"/>
              <a:t>Text should be 12-18pt Arial. Do not use other fonts.</a:t>
            </a:r>
            <a:endParaRPr lang="en-US" dirty="0"/>
          </a:p>
        </p:txBody>
      </p:sp>
      <p:sp>
        <p:nvSpPr>
          <p:cNvPr id="5" name="Slide Number Placeholder 5"/>
          <p:cNvSpPr>
            <a:spLocks noGrp="1"/>
          </p:cNvSpPr>
          <p:nvPr>
            <p:ph type="sldNum" sz="quarter" idx="10"/>
          </p:nvPr>
        </p:nvSpPr>
        <p:spPr>
          <a:xfrm>
            <a:off x="0" y="4731571"/>
            <a:ext cx="9144000" cy="411956"/>
          </a:xfrm>
        </p:spPr>
        <p:txBody>
          <a:bodyPr/>
          <a:lstStyle>
            <a:lvl1pPr>
              <a:defRPr/>
            </a:lvl1pPr>
          </a:lstStyle>
          <a:p>
            <a:pPr marL="531423">
              <a:defRPr/>
            </a:pPr>
            <a:r>
              <a:rPr lang="en-US" smtClean="0"/>
              <a:t>  </a:t>
            </a:r>
            <a:fld id="{2565FA6D-D4C8-4C4C-AC4B-3269734D34D8}" type="slidenum">
              <a:rPr lang="en-US" smtClean="0"/>
              <a:pPr marL="531423">
                <a:defRPr/>
              </a:pPr>
              <a:t>‹#›</a:t>
            </a:fld>
            <a:endParaRPr lang="en-US" dirty="0"/>
          </a:p>
        </p:txBody>
      </p:sp>
      <p:pic>
        <p:nvPicPr>
          <p:cNvPr id="8" name="Picture 7" descr="PHE_3268_SML_AW.png"/>
          <p:cNvPicPr>
            <a:picLocks noChangeAspect="1"/>
          </p:cNvPicPr>
          <p:nvPr userDrawn="1"/>
        </p:nvPicPr>
        <p:blipFill>
          <a:blip r:embed="rId2" cstate="print"/>
          <a:srcRect/>
          <a:stretch>
            <a:fillRect/>
          </a:stretch>
        </p:blipFill>
        <p:spPr bwMode="auto">
          <a:xfrm>
            <a:off x="539799" y="250119"/>
            <a:ext cx="1260475" cy="586979"/>
          </a:xfrm>
          <a:prstGeom prst="rect">
            <a:avLst/>
          </a:prstGeom>
          <a:noFill/>
          <a:ln w="9525">
            <a:noFill/>
            <a:miter lim="800000"/>
            <a:headEnd/>
            <a:tailEnd/>
          </a:ln>
        </p:spPr>
      </p:pic>
      <p:sp>
        <p:nvSpPr>
          <p:cNvPr id="7" name="Footer Placeholder 5"/>
          <p:cNvSpPr txBox="1">
            <a:spLocks/>
          </p:cNvSpPr>
          <p:nvPr userDrawn="1"/>
        </p:nvSpPr>
        <p:spPr>
          <a:xfrm>
            <a:off x="1018316" y="4731571"/>
            <a:ext cx="8064375" cy="411956"/>
          </a:xfrm>
          <a:prstGeom prst="rect">
            <a:avLst/>
          </a:prstGeom>
        </p:spPr>
        <p:txBody>
          <a:bodyPr vert="horz" lIns="0" tIns="0" rIns="0" bIns="0" rtlCol="0" anchor="ctr"/>
          <a:lstStyle>
            <a:defPPr>
              <a:defRPr lang="en-US"/>
            </a:defPPr>
            <a:lvl1pPr algn="l" rtl="0" fontAlgn="auto">
              <a:spcBef>
                <a:spcPts val="0"/>
              </a:spcBef>
              <a:spcAft>
                <a:spcPts val="0"/>
              </a:spcAft>
              <a:defRPr sz="1200" kern="1200" baseline="0">
                <a:solidFill>
                  <a:schemeClr val="bg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a:lstStyle>
          <a:p>
            <a:pPr>
              <a:defRPr/>
            </a:pPr>
            <a:endParaRPr lang="en-US" dirty="0" smtClean="0"/>
          </a:p>
          <a:p>
            <a:pPr>
              <a:defRPr/>
            </a:pPr>
            <a:r>
              <a:rPr lang="en-US" dirty="0" smtClean="0"/>
              <a:t>What is Public Health Intelligence?</a:t>
            </a:r>
          </a:p>
          <a:p>
            <a:pPr>
              <a:defRPr/>
            </a:pP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34" y="465587"/>
            <a:ext cx="7133833" cy="384721"/>
          </a:xfrm>
        </p:spPr>
        <p:txBody>
          <a:bodyPr/>
          <a:lstStyle/>
          <a:p>
            <a:r>
              <a:rPr lang="en-US"/>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4274" indent="0">
              <a:lnSpc>
                <a:spcPts val="1500"/>
              </a:lnSpc>
              <a:spcAft>
                <a:spcPts val="1000"/>
              </a:spcAft>
              <a:defRPr/>
            </a:lvl1pPr>
            <a:lvl2pPr marL="164274" indent="-164274">
              <a:lnSpc>
                <a:spcPts val="1500"/>
              </a:lnSpc>
              <a:spcAft>
                <a:spcPts val="1000"/>
              </a:spcAf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dirty="0">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a:xfrm>
            <a:off x="8027989" y="4776332"/>
            <a:ext cx="288428" cy="273843"/>
          </a:xfrm>
        </p:spPr>
        <p:txBody>
          <a:bodyPr/>
          <a:lstStyle>
            <a:lvl1pPr algn="l">
              <a:defRPr/>
            </a:lvl1p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cxnSp>
        <p:nvCxnSpPr>
          <p:cNvPr id="12" name="Straight Connector 11"/>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040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3393" indent="0">
              <a:lnSpc>
                <a:spcPts val="1900"/>
              </a:lnSpc>
              <a:spcAft>
                <a:spcPts val="1000"/>
              </a:spcAft>
              <a:defRPr sz="1900" b="1">
                <a:solidFill>
                  <a:schemeClr val="accent2"/>
                </a:solidFill>
              </a:defRPr>
            </a:lvl1pPr>
            <a:lvl2pPr marL="163393" indent="0">
              <a:lnSpc>
                <a:spcPts val="1900"/>
              </a:lnSpc>
              <a:spcAft>
                <a:spcPts val="1000"/>
              </a:spcAft>
              <a:buFontTx/>
              <a:buNone/>
              <a:defRPr sz="1900"/>
            </a:lvl2pPr>
            <a:lvl3pPr marL="171330" indent="-171330">
              <a:lnSpc>
                <a:spcPts val="1900"/>
              </a:lnSpc>
              <a:spcAft>
                <a:spcPts val="1000"/>
              </a:spcAft>
              <a:buFontTx/>
              <a:buBlip>
                <a:blip r:embed="rId3"/>
              </a:buBlip>
              <a:defRPr sz="1900"/>
            </a:lvl3pPr>
            <a:lvl4pPr marL="299813" indent="-149135">
              <a:lnSpc>
                <a:spcPts val="1900"/>
              </a:lnSpc>
              <a:spcAft>
                <a:spcPts val="1000"/>
              </a:spcAft>
              <a:buFont typeface="Arial" panose="020B0604020202020204" pitchFamily="34" charset="0"/>
              <a:buChar char="•"/>
              <a:defRPr sz="1900"/>
            </a:lvl4pPr>
            <a:lvl5pPr marL="471128" indent="-150722">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a:xfrm>
            <a:off x="8027989" y="4776332"/>
            <a:ext cx="288000" cy="273843"/>
          </a:xfrm>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cxnSp>
        <p:nvCxnSpPr>
          <p:cNvPr id="14" name="Straight Connector 13"/>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309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18" name="Group 17"/>
          <p:cNvGrpSpPr/>
          <p:nvPr userDrawn="1"/>
        </p:nvGrpSpPr>
        <p:grpSpPr>
          <a:xfrm>
            <a:off x="842730" y="1489647"/>
            <a:ext cx="7412326" cy="2185564"/>
            <a:chOff x="842729" y="1491023"/>
            <a:chExt cx="7412326" cy="2187588"/>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29" y="1500611"/>
              <a:ext cx="1723774" cy="217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3251" y="1491023"/>
              <a:ext cx="1715604" cy="21780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2825" y="1495455"/>
              <a:ext cx="1710472" cy="2178000"/>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39451" y="1499887"/>
              <a:ext cx="1715604" cy="2178000"/>
            </a:xfrm>
            <a:prstGeom prst="rect">
              <a:avLst/>
            </a:prstGeom>
          </p:spPr>
        </p:pic>
      </p:gr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1026415"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14" name="Content Placeholder 2"/>
          <p:cNvSpPr>
            <a:spLocks noGrp="1"/>
          </p:cNvSpPr>
          <p:nvPr>
            <p:ph idx="13"/>
          </p:nvPr>
        </p:nvSpPr>
        <p:spPr>
          <a:xfrm>
            <a:off x="2917180"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5" name="Content Placeholder 2"/>
          <p:cNvSpPr>
            <a:spLocks noGrp="1"/>
          </p:cNvSpPr>
          <p:nvPr>
            <p:ph idx="14"/>
          </p:nvPr>
        </p:nvSpPr>
        <p:spPr>
          <a:xfrm>
            <a:off x="4821302"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6" name="Content Placeholder 2"/>
          <p:cNvSpPr>
            <a:spLocks noGrp="1"/>
          </p:cNvSpPr>
          <p:nvPr>
            <p:ph idx="15"/>
          </p:nvPr>
        </p:nvSpPr>
        <p:spPr>
          <a:xfrm>
            <a:off x="6712013"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cxnSp>
        <p:nvCxnSpPr>
          <p:cNvPr id="19" name="Straight Connector 18"/>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698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09242" y="-1126356"/>
            <a:ext cx="3949064" cy="71576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71436"/>
          <a:stretch/>
        </p:blipFill>
        <p:spPr>
          <a:xfrm>
            <a:off x="790104" y="288933"/>
            <a:ext cx="7446124" cy="202420"/>
          </a:xfrm>
          <a:prstGeom prst="rect">
            <a:avLst/>
          </a:prstGeom>
        </p:spPr>
      </p:pic>
      <p:sp>
        <p:nvSpPr>
          <p:cNvPr id="4" name="Date Placeholder 3"/>
          <p:cNvSpPr>
            <a:spLocks noGrp="1"/>
          </p:cNvSpPr>
          <p:nvPr>
            <p:ph type="dt" sz="half" idx="10"/>
          </p:nvPr>
        </p:nvSpPr>
        <p:spPr/>
        <p:txBody>
          <a:bodyPr/>
          <a:lstStyle>
            <a:lvl1pPr>
              <a:defRPr/>
            </a:lvl1pPr>
          </a:lstStyle>
          <a:p>
            <a:r>
              <a:rPr lang="en-US" smtClean="0">
                <a:solidFill>
                  <a:srgbClr val="4F4C4D"/>
                </a:solidFill>
              </a:rPr>
              <a:t>12/09/17</a:t>
            </a:r>
            <a:endParaRPr lang="en-GB" dirty="0">
              <a:solidFill>
                <a:srgbClr val="4F4C4D"/>
              </a:solidFill>
            </a:endParaRPr>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p:txBody>
          <a:bodyPr/>
          <a:lstStyle/>
          <a:p>
            <a:r>
              <a:rPr lang="en-GB" b="1" dirty="0">
                <a:solidFill>
                  <a:srgbClr val="F8991E"/>
                </a:solidFill>
                <a:latin typeface="Arial"/>
                <a:cs typeface="Arial"/>
              </a:rPr>
              <a:t>|</a:t>
            </a:r>
            <a:r>
              <a:rPr lang="en-GB" b="1" dirty="0">
                <a:solidFill>
                  <a:srgbClr val="4F4C4D"/>
                </a:solidFill>
                <a:latin typeface="Arial"/>
                <a:cs typeface="Arial"/>
              </a:rPr>
              <a:t> </a:t>
            </a:r>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3" name="Content Placeholder 2"/>
          <p:cNvSpPr>
            <a:spLocks noGrp="1"/>
          </p:cNvSpPr>
          <p:nvPr>
            <p:ph idx="1"/>
          </p:nvPr>
        </p:nvSpPr>
        <p:spPr>
          <a:xfrm>
            <a:off x="1612530" y="1422900"/>
            <a:ext cx="5876934" cy="2499000"/>
          </a:xfrm>
        </p:spPr>
        <p:txBody>
          <a:bodyPr>
            <a:normAutofit/>
          </a:bodyPr>
          <a:lstStyle>
            <a:lvl1pPr marL="0" indent="0">
              <a:lnSpc>
                <a:spcPts val="3752"/>
              </a:lnSpc>
              <a:spcAft>
                <a:spcPts val="0"/>
              </a:spcAft>
              <a:defRPr sz="3800">
                <a:solidFill>
                  <a:schemeClr val="bg1"/>
                </a:solidFill>
              </a:defRPr>
            </a:lvl1pPr>
            <a:lvl2pPr marL="164274" indent="-164274">
              <a:lnSpc>
                <a:spcPts val="1876"/>
              </a:lnSpc>
              <a:defRPr sz="1900">
                <a:solidFill>
                  <a:schemeClr val="bg1"/>
                </a:solidFill>
              </a:defRPr>
            </a:lvl2pPr>
            <a:lvl3pPr>
              <a:lnSpc>
                <a:spcPts val="1876"/>
              </a:lnSpc>
              <a:defRPr sz="1900">
                <a:solidFill>
                  <a:schemeClr val="bg1"/>
                </a:solidFill>
              </a:defRPr>
            </a:lvl3pPr>
            <a:lvl4pPr>
              <a:lnSpc>
                <a:spcPts val="1501"/>
              </a:lnSpc>
              <a:defRPr sz="1500">
                <a:solidFill>
                  <a:schemeClr val="bg1"/>
                </a:solidFill>
              </a:defRPr>
            </a:lvl4pPr>
            <a:lvl5pPr>
              <a:lnSpc>
                <a:spcPts val="1501"/>
              </a:lnSpc>
              <a:defRPr sz="15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93016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defRPr/>
            </a:lvl1pPr>
            <a:lvl2pPr marL="164274" indent="-16427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92" y="1258206"/>
            <a:ext cx="3523973" cy="3149754"/>
          </a:xfrm>
        </p:spPr>
        <p:txBody>
          <a:bodyPr/>
          <a:lstStyle>
            <a:lvl1pPr marL="164274" indent="0">
              <a:defRPr/>
            </a:lvl1pPr>
            <a:lvl2pPr marL="164274" indent="-16427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36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1044000" y="1258206"/>
            <a:ext cx="1620000" cy="3149754"/>
          </a:xfrm>
        </p:spPr>
        <p:txBody>
          <a:bodyPr>
            <a:normAutofit/>
          </a:bodyPr>
          <a:lstStyle>
            <a:lvl1pPr marL="0" indent="0">
              <a:lnSpc>
                <a:spcPts val="1000"/>
              </a:lnSpc>
              <a:spcAft>
                <a:spcPts val="0"/>
              </a:spcAft>
              <a:buFontTx/>
              <a:buNone/>
              <a:defRPr sz="1000" b="1">
                <a:solidFill>
                  <a:schemeClr val="accent5"/>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2880000" y="1465521"/>
            <a:ext cx="1620000" cy="3001145"/>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4" name="Content Placeholder 2"/>
          <p:cNvSpPr>
            <a:spLocks noGrp="1"/>
          </p:cNvSpPr>
          <p:nvPr>
            <p:ph idx="15"/>
          </p:nvPr>
        </p:nvSpPr>
        <p:spPr>
          <a:xfrm>
            <a:off x="4716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2"/>
          <p:cNvSpPr>
            <a:spLocks noGrp="1"/>
          </p:cNvSpPr>
          <p:nvPr>
            <p:ph idx="16"/>
          </p:nvPr>
        </p:nvSpPr>
        <p:spPr>
          <a:xfrm>
            <a:off x="6552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cxnSp>
        <p:nvCxnSpPr>
          <p:cNvPr id="18" name="Straight Connector 17"/>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367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5863998" y="971382"/>
            <a:ext cx="2008336" cy="2551991"/>
          </a:xfrm>
          <a:prstGeom prst="rect">
            <a:avLst/>
          </a:prstGeom>
        </p:spPr>
      </p:pic>
      <p:sp>
        <p:nvSpPr>
          <p:cNvPr id="12" name="Content Placeholder 2"/>
          <p:cNvSpPr>
            <a:spLocks noGrp="1"/>
          </p:cNvSpPr>
          <p:nvPr>
            <p:ph idx="13"/>
          </p:nvPr>
        </p:nvSpPr>
        <p:spPr>
          <a:xfrm>
            <a:off x="1044000"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60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3384048"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idx="15"/>
          </p:nvPr>
        </p:nvSpPr>
        <p:spPr>
          <a:xfrm>
            <a:off x="5904001" y="1780462"/>
            <a:ext cx="1980368" cy="1223003"/>
          </a:xfrm>
        </p:spPr>
        <p:txBody>
          <a:bodyPr>
            <a:normAutofit/>
          </a:bodyPr>
          <a:lstStyle>
            <a:lvl1pPr marL="0" indent="0">
              <a:lnSpc>
                <a:spcPts val="1000"/>
              </a:lnSpc>
              <a:spcAft>
                <a:spcPts val="800"/>
              </a:spcAft>
              <a:buFontTx/>
              <a:buNone/>
              <a:defRPr sz="900" b="1">
                <a:solidFill>
                  <a:schemeClr val="bg1"/>
                </a:solidFill>
              </a:defRPr>
            </a:lvl1pPr>
            <a:lvl2pPr marL="0" indent="0">
              <a:lnSpc>
                <a:spcPts val="1000"/>
              </a:lnSpc>
              <a:spcAft>
                <a:spcPts val="800"/>
              </a:spcAft>
              <a:buFontTx/>
              <a:buNone/>
              <a:defRPr sz="900" b="1">
                <a:solidFill>
                  <a:schemeClr val="accent2"/>
                </a:solidFill>
              </a:defRPr>
            </a:lvl2pPr>
            <a:lvl3pPr marL="0" indent="0">
              <a:lnSpc>
                <a:spcPts val="1200"/>
              </a:lnSpc>
              <a:spcAft>
                <a:spcPts val="800"/>
              </a:spcAft>
              <a:buFontTx/>
              <a:buNone/>
              <a:defRPr sz="1200">
                <a:solidFill>
                  <a:schemeClr val="bg1"/>
                </a:solidFill>
              </a:defRPr>
            </a:lvl3pPr>
            <a:lvl4pPr>
              <a:lnSpc>
                <a:spcPts val="1200"/>
              </a:lnSpc>
              <a:defRPr sz="1200">
                <a:solidFill>
                  <a:schemeClr val="bg1"/>
                </a:solidFill>
              </a:defRPr>
            </a:lvl4pPr>
            <a:lvl5pPr>
              <a:lnSpc>
                <a:spcPts val="1200"/>
              </a:lnSpc>
              <a:defRPr sz="1200">
                <a:solidFill>
                  <a:schemeClr val="bg1"/>
                </a:solidFill>
              </a:defRPr>
            </a:lvl5pPr>
          </a:lstStyle>
          <a:p>
            <a:pPr lvl="0"/>
            <a:r>
              <a:rPr lang="en-US"/>
              <a:t>Click to edit Master text styles</a:t>
            </a:r>
          </a:p>
          <a:p>
            <a:pPr lvl="1"/>
            <a:r>
              <a:rPr lang="en-US"/>
              <a:t>Second level</a:t>
            </a:r>
          </a:p>
        </p:txBody>
      </p:sp>
      <p:cxnSp>
        <p:nvCxnSpPr>
          <p:cNvPr id="17" name="Straight Connector 16"/>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8144" y="1451157"/>
            <a:ext cx="1672008" cy="258712"/>
          </a:xfrm>
          <a:prstGeom prst="rect">
            <a:avLst/>
          </a:prstGeom>
        </p:spPr>
      </p:pic>
    </p:spTree>
    <p:extLst>
      <p:ext uri="{BB962C8B-B14F-4D97-AF65-F5344CB8AC3E}">
        <p14:creationId xmlns:p14="http://schemas.microsoft.com/office/powerpoint/2010/main" val="431379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4" name="Chart Placeholder 13"/>
          <p:cNvSpPr>
            <a:spLocks noGrp="1"/>
          </p:cNvSpPr>
          <p:nvPr>
            <p:ph type="chart" sz="quarter" idx="14"/>
          </p:nvPr>
        </p:nvSpPr>
        <p:spPr>
          <a:xfrm>
            <a:off x="884238" y="2156415"/>
            <a:ext cx="5632450" cy="1997404"/>
          </a:xfrm>
          <a:solidFill>
            <a:schemeClr val="bg1">
              <a:lumMod val="85000"/>
            </a:schemeClr>
          </a:solidFill>
        </p:spPr>
        <p:txBody>
          <a:bodyPr anchor="ctr"/>
          <a:lstStyle>
            <a:lvl1pPr algn="ctr">
              <a:defRPr>
                <a:solidFill>
                  <a:schemeClr val="tx1"/>
                </a:solidFill>
              </a:defRPr>
            </a:lvl1pPr>
          </a:lstStyle>
          <a:p>
            <a:r>
              <a:rPr lang="en-US"/>
              <a:t>Click icon to add chart</a:t>
            </a:r>
            <a:endParaRPr lang="en-GB"/>
          </a:p>
        </p:txBody>
      </p:sp>
      <p:sp>
        <p:nvSpPr>
          <p:cNvPr id="15" name="Content Placeholder 2"/>
          <p:cNvSpPr>
            <a:spLocks noGrp="1"/>
          </p:cNvSpPr>
          <p:nvPr>
            <p:ph idx="13"/>
          </p:nvPr>
        </p:nvSpPr>
        <p:spPr>
          <a:xfrm>
            <a:off x="884244" y="1258209"/>
            <a:ext cx="5631972" cy="738018"/>
          </a:xfrm>
        </p:spPr>
        <p:txBody>
          <a:bodyPr>
            <a:normAutofit/>
          </a:bodyPr>
          <a:lstStyle>
            <a:lvl1pPr marL="164980" indent="0">
              <a:lnSpc>
                <a:spcPts val="1500"/>
              </a:lnSpc>
              <a:spcAft>
                <a:spcPts val="0"/>
              </a:spcAft>
              <a:defRPr sz="1500" b="1"/>
            </a:lvl1pPr>
            <a:lvl2pPr marL="164980" indent="0">
              <a:lnSpc>
                <a:spcPts val="1500"/>
              </a:lnSpc>
              <a:buFontTx/>
              <a:buNone/>
              <a:defRPr sz="1500"/>
            </a:lvl2pPr>
            <a:lvl3pPr marL="163393" indent="-163393">
              <a:lnSpc>
                <a:spcPts val="1500"/>
              </a:lnSpc>
              <a:buFontTx/>
              <a:buBlip>
                <a:blip r:embed="rId5"/>
              </a:buBlip>
              <a:tabLst/>
              <a:defRPr sz="1500"/>
            </a:lvl3pPr>
            <a:lvl4pPr marL="309338" indent="-142784">
              <a:lnSpc>
                <a:spcPts val="1500"/>
              </a:lnSpc>
              <a:defRPr sz="1500"/>
            </a:lvl4pPr>
            <a:lvl5pPr marL="428310" indent="-109448">
              <a:lnSpc>
                <a:spcPts val="15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21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5405284" y="1158059"/>
            <a:ext cx="1992555" cy="3240361"/>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680119" y="986068"/>
            <a:ext cx="1952991" cy="3544704"/>
          </a:xfrm>
          <a:prstGeom prst="rect">
            <a:avLst/>
          </a:prstGeom>
        </p:spPr>
      </p:pic>
      <p:sp>
        <p:nvSpPr>
          <p:cNvPr id="12" name="Content Placeholder 2"/>
          <p:cNvSpPr>
            <a:spLocks noGrp="1"/>
          </p:cNvSpPr>
          <p:nvPr>
            <p:ph idx="13"/>
          </p:nvPr>
        </p:nvSpPr>
        <p:spPr>
          <a:xfrm>
            <a:off x="884266" y="1258206"/>
            <a:ext cx="3521187" cy="3149754"/>
          </a:xfrm>
        </p:spPr>
        <p:txBody>
          <a:bodyPr>
            <a:normAutofit/>
          </a:bodyPr>
          <a:lstStyle>
            <a:lvl1pPr marL="164980" indent="0">
              <a:lnSpc>
                <a:spcPts val="1100"/>
              </a:lnSpc>
              <a:spcAft>
                <a:spcPts val="0"/>
              </a:spcAft>
              <a:defRPr sz="1100" b="1"/>
            </a:lvl1pPr>
            <a:lvl2pPr marL="164980" indent="0">
              <a:lnSpc>
                <a:spcPts val="1100"/>
              </a:lnSpc>
              <a:spcAft>
                <a:spcPts val="600"/>
              </a:spcAft>
              <a:buFontTx/>
              <a:buNone/>
              <a:defRPr sz="1100"/>
            </a:lvl2pPr>
            <a:lvl3pPr marL="163393" indent="-163393">
              <a:lnSpc>
                <a:spcPts val="1100"/>
              </a:lnSpc>
              <a:spcAft>
                <a:spcPts val="600"/>
              </a:spcAft>
              <a:buFontTx/>
              <a:buBlip>
                <a:blip r:embed="rId4"/>
              </a:buBlip>
              <a:tabLst/>
              <a:defRPr sz="1100"/>
            </a:lvl3pPr>
            <a:lvl4pPr marL="309338" indent="-142784">
              <a:lnSpc>
                <a:spcPts val="1100"/>
              </a:lnSpc>
              <a:spcAft>
                <a:spcPts val="600"/>
              </a:spcAft>
              <a:defRPr sz="1100"/>
            </a:lvl4pPr>
            <a:lvl5pPr marL="428310" indent="-10944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5"/>
          </p:nvPr>
        </p:nvSpPr>
        <p:spPr>
          <a:xfrm>
            <a:off x="4788024" y="1258859"/>
            <a:ext cx="3384376" cy="3149754"/>
          </a:xfrm>
        </p:spPr>
        <p:txBody>
          <a:bodyPr>
            <a:normAutofit/>
          </a:bodyPr>
          <a:lstStyle>
            <a:lvl1pPr marL="169743" indent="0">
              <a:lnSpc>
                <a:spcPts val="1100"/>
              </a:lnSpc>
              <a:spcAft>
                <a:spcPts val="0"/>
              </a:spcAft>
              <a:defRPr sz="1100" b="1"/>
            </a:lvl1pPr>
            <a:lvl2pPr marL="169743" indent="0">
              <a:lnSpc>
                <a:spcPts val="1100"/>
              </a:lnSpc>
              <a:spcAft>
                <a:spcPts val="600"/>
              </a:spcAft>
              <a:buFontTx/>
              <a:buNone/>
              <a:defRPr sz="1100"/>
            </a:lvl2pPr>
            <a:lvl3pPr marL="163393" indent="-163393">
              <a:lnSpc>
                <a:spcPts val="1100"/>
              </a:lnSpc>
              <a:spcAft>
                <a:spcPts val="600"/>
              </a:spcAft>
              <a:buFontTx/>
              <a:buBlip>
                <a:blip r:embed="rId4"/>
              </a:buBlip>
              <a:tabLst/>
              <a:defRPr sz="1100"/>
            </a:lvl3pPr>
            <a:lvl4pPr marL="309338" indent="-142784">
              <a:lnSpc>
                <a:spcPts val="1100"/>
              </a:lnSpc>
              <a:spcAft>
                <a:spcPts val="600"/>
              </a:spcAft>
              <a:defRPr sz="1100"/>
            </a:lvl4pPr>
            <a:lvl5pPr marL="428310" indent="-10944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cxnSp>
        <p:nvCxnSpPr>
          <p:cNvPr id="16" name="Straight Connector 15"/>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55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92" y="1258206"/>
            <a:ext cx="3523973" cy="3149754"/>
          </a:xfrm>
        </p:spPr>
        <p:txBody>
          <a:bodyPr/>
          <a:lstStyle>
            <a:lvl1pPr marL="164274" indent="0">
              <a:lnSpc>
                <a:spcPts val="1876"/>
              </a:lnSpc>
              <a:defRPr sz="1900"/>
            </a:lvl1pPr>
            <a:lvl2pPr marL="164274" indent="-16427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18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702100" y="-1420672"/>
            <a:ext cx="3949064" cy="7279615"/>
          </a:xfrm>
          <a:prstGeom prst="rect">
            <a:avLst/>
          </a:prstGeom>
        </p:spPr>
      </p:pic>
      <p:pic>
        <p:nvPicPr>
          <p:cNvPr id="13" name="Picture 12" descr="KQUIP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4602" y="4512574"/>
            <a:ext cx="964842" cy="32764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0400" y="4351971"/>
            <a:ext cx="1504800" cy="527248"/>
          </a:xfrm>
          <a:prstGeom prst="rect">
            <a:avLst/>
          </a:prstGeom>
        </p:spPr>
      </p:pic>
      <p:sp>
        <p:nvSpPr>
          <p:cNvPr id="16" name="Text Placeholder 11"/>
          <p:cNvSpPr>
            <a:spLocks noGrp="1"/>
          </p:cNvSpPr>
          <p:nvPr>
            <p:ph type="body" sz="quarter" idx="11"/>
          </p:nvPr>
        </p:nvSpPr>
        <p:spPr>
          <a:xfrm>
            <a:off x="1585920" y="1028717"/>
            <a:ext cx="6116483" cy="2735905"/>
          </a:xfrm>
        </p:spPr>
        <p:txBody>
          <a:bodyPr/>
          <a:lstStyle>
            <a:lvl1pPr marL="0" indent="0">
              <a:lnSpc>
                <a:spcPts val="2700"/>
              </a:lnSpc>
              <a:spcAft>
                <a:spcPts val="0"/>
              </a:spcAft>
              <a:buFontTx/>
              <a:buNone/>
              <a:defRPr sz="2900" b="1">
                <a:solidFill>
                  <a:schemeClr val="bg1"/>
                </a:solidFill>
              </a:defRPr>
            </a:lvl1pPr>
            <a:lvl2pPr marL="0" indent="0">
              <a:lnSpc>
                <a:spcPts val="2700"/>
              </a:lnSpc>
              <a:spcAft>
                <a:spcPts val="0"/>
              </a:spcAft>
              <a:buFontTx/>
              <a:buNone/>
              <a:defRPr sz="2900" b="1">
                <a:solidFill>
                  <a:schemeClr val="accent2"/>
                </a:solidFill>
              </a:defRPr>
            </a:lvl2pPr>
            <a:lvl3pPr marL="0" indent="0">
              <a:lnSpc>
                <a:spcPts val="1621"/>
              </a:lnSpc>
              <a:spcAft>
                <a:spcPts val="0"/>
              </a:spcAft>
              <a:buFontTx/>
              <a:buNone/>
              <a:defRPr sz="1400" b="1">
                <a:solidFill>
                  <a:schemeClr val="bg1"/>
                </a:solidFill>
              </a:defRPr>
            </a:lvl3pPr>
            <a:lvl4pPr marL="0" indent="0">
              <a:lnSpc>
                <a:spcPts val="1621"/>
              </a:lnSpc>
              <a:spcAft>
                <a:spcPts val="0"/>
              </a:spcAft>
              <a:buFontTx/>
              <a:buNone/>
              <a:defRPr sz="1400">
                <a:solidFill>
                  <a:schemeClr val="bg1"/>
                </a:solidFill>
              </a:defRPr>
            </a:lvl4pPr>
            <a:lvl5pPr marL="0" indent="0">
              <a:lnSpc>
                <a:spcPts val="1621"/>
              </a:lnSpc>
              <a:spcAft>
                <a:spcPts val="0"/>
              </a:spcAft>
              <a:buFontTx/>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074670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9208" y="1255448"/>
            <a:ext cx="2278800" cy="2890314"/>
          </a:xfrm>
          <a:prstGeom prst="rect">
            <a:avLst/>
          </a:prstGeom>
        </p:spPr>
      </p:pic>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33" y="465587"/>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796017" y="1636808"/>
            <a:ext cx="1728787" cy="2229960"/>
          </a:xfrm>
        </p:spPr>
        <p:txBody>
          <a:bodyPr anchor="ctr" anchorCtr="0"/>
          <a:lstStyle>
            <a:lvl1pPr algn="ctr">
              <a:defRPr>
                <a:solidFill>
                  <a:schemeClr val="bg1"/>
                </a:solidFill>
              </a:defRPr>
            </a:lvl1pPr>
          </a:lstStyle>
          <a:p>
            <a:r>
              <a:rPr lang="en-US"/>
              <a:t>Click icon to add picture</a:t>
            </a:r>
            <a:endParaRPr lang="en-GB"/>
          </a:p>
        </p:txBody>
      </p:sp>
      <p:cxnSp>
        <p:nvCxnSpPr>
          <p:cNvPr id="15" name="Straight Connector 14"/>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890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90"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2"/>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33" y="465587"/>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527344" y="1258878"/>
            <a:ext cx="2169994" cy="2890649"/>
          </a:xfrm>
          <a:solidFill>
            <a:schemeClr val="bg1">
              <a:lumMod val="85000"/>
            </a:schemeClr>
          </a:solidFill>
        </p:spPr>
        <p:txBody>
          <a:bodyPr anchor="ctr" anchorCtr="0"/>
          <a:lstStyle>
            <a:lvl1pPr algn="ctr">
              <a:defRPr>
                <a:solidFill>
                  <a:schemeClr val="tx1"/>
                </a:solidFill>
              </a:defRPr>
            </a:lvl1pPr>
          </a:lstStyle>
          <a:p>
            <a:r>
              <a:rPr lang="en-US"/>
              <a:t>Click icon to add picture</a:t>
            </a:r>
            <a:endParaRPr lang="en-GB"/>
          </a:p>
        </p:txBody>
      </p:sp>
      <p:cxnSp>
        <p:nvCxnSpPr>
          <p:cNvPr id="15" name="Straight Connector 14"/>
          <p:cNvCxnSpPr/>
          <p:nvPr userDrawn="1"/>
        </p:nvCxnSpPr>
        <p:spPr>
          <a:xfrm>
            <a:off x="7999200" y="4792136"/>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893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702100" y="-1420675"/>
            <a:ext cx="3949064" cy="7279615"/>
          </a:xfrm>
          <a:prstGeom prst="rect">
            <a:avLst/>
          </a:prstGeom>
        </p:spPr>
      </p:pic>
      <p:pic>
        <p:nvPicPr>
          <p:cNvPr id="13" name="Picture 12" descr="KQUIP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4602" y="4512568"/>
            <a:ext cx="964842" cy="32764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0400" y="4351971"/>
            <a:ext cx="1504800" cy="527248"/>
          </a:xfrm>
          <a:prstGeom prst="rect">
            <a:avLst/>
          </a:prstGeom>
        </p:spPr>
      </p:pic>
      <p:sp>
        <p:nvSpPr>
          <p:cNvPr id="16" name="Text Placeholder 11"/>
          <p:cNvSpPr>
            <a:spLocks noGrp="1"/>
          </p:cNvSpPr>
          <p:nvPr>
            <p:ph type="body" sz="quarter" idx="11"/>
          </p:nvPr>
        </p:nvSpPr>
        <p:spPr>
          <a:xfrm>
            <a:off x="1585920" y="1028648"/>
            <a:ext cx="6116483" cy="2735904"/>
          </a:xfrm>
        </p:spPr>
        <p:txBody>
          <a:bodyPr/>
          <a:lstStyle>
            <a:lvl1pPr marL="0" indent="0">
              <a:lnSpc>
                <a:spcPts val="2700"/>
              </a:lnSpc>
              <a:spcAft>
                <a:spcPts val="0"/>
              </a:spcAft>
              <a:buFontTx/>
              <a:buNone/>
              <a:defRPr sz="2900" b="1">
                <a:solidFill>
                  <a:schemeClr val="bg1"/>
                </a:solidFill>
              </a:defRPr>
            </a:lvl1pPr>
            <a:lvl2pPr marL="0" indent="0">
              <a:lnSpc>
                <a:spcPts val="2700"/>
              </a:lnSpc>
              <a:spcAft>
                <a:spcPts val="0"/>
              </a:spcAft>
              <a:buFontTx/>
              <a:buNone/>
              <a:defRPr sz="2900" b="1">
                <a:solidFill>
                  <a:schemeClr val="accent2"/>
                </a:solidFill>
              </a:defRPr>
            </a:lvl2pPr>
            <a:lvl3pPr marL="0" indent="0">
              <a:lnSpc>
                <a:spcPts val="1621"/>
              </a:lnSpc>
              <a:spcAft>
                <a:spcPts val="0"/>
              </a:spcAft>
              <a:buFontTx/>
              <a:buNone/>
              <a:defRPr sz="1400" b="1">
                <a:solidFill>
                  <a:schemeClr val="bg1"/>
                </a:solidFill>
              </a:defRPr>
            </a:lvl3pPr>
            <a:lvl4pPr marL="0" indent="0">
              <a:lnSpc>
                <a:spcPts val="1621"/>
              </a:lnSpc>
              <a:spcAft>
                <a:spcPts val="0"/>
              </a:spcAft>
              <a:buFontTx/>
              <a:buNone/>
              <a:defRPr sz="1400">
                <a:solidFill>
                  <a:schemeClr val="bg1"/>
                </a:solidFill>
              </a:defRPr>
            </a:lvl4pPr>
            <a:lvl5pPr marL="0" indent="0">
              <a:lnSpc>
                <a:spcPts val="1621"/>
              </a:lnSpc>
              <a:spcAft>
                <a:spcPts val="0"/>
              </a:spcAft>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42220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9"/>
            <a:ext cx="9144000" cy="3998282"/>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algn="ctr" defTabSz="685656" fontAlgn="auto">
              <a:spcBef>
                <a:spcPts val="0"/>
              </a:spcBef>
              <a:spcAft>
                <a:spcPts val="0"/>
              </a:spcAft>
            </a:pPr>
            <a:endParaRPr lang="en-GB" sz="140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819" y="503534"/>
            <a:ext cx="2074125" cy="72672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00" y="4316024"/>
            <a:ext cx="1924396" cy="60211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68781"/>
            <a:ext cx="9144000" cy="85700"/>
          </a:xfrm>
          <a:prstGeom prst="rect">
            <a:avLst/>
          </a:prstGeom>
        </p:spPr>
      </p:pic>
      <p:sp>
        <p:nvSpPr>
          <p:cNvPr id="12" name="Text Placeholder 11"/>
          <p:cNvSpPr>
            <a:spLocks noGrp="1"/>
          </p:cNvSpPr>
          <p:nvPr>
            <p:ph type="body" sz="quarter" idx="10"/>
          </p:nvPr>
        </p:nvSpPr>
        <p:spPr>
          <a:xfrm>
            <a:off x="1044000" y="1636788"/>
            <a:ext cx="7116762" cy="2158589"/>
          </a:xfrm>
        </p:spPr>
        <p:txBody>
          <a:bodyPr/>
          <a:lstStyle>
            <a:lvl1pPr marL="0" indent="0">
              <a:lnSpc>
                <a:spcPts val="2400"/>
              </a:lnSpc>
              <a:spcAft>
                <a:spcPts val="0"/>
              </a:spcAft>
              <a:buFontTx/>
              <a:buNone/>
              <a:defRPr sz="2400" b="1">
                <a:solidFill>
                  <a:schemeClr val="bg1"/>
                </a:solidFill>
              </a:defRPr>
            </a:lvl1pPr>
            <a:lvl2pPr marL="0" indent="0">
              <a:lnSpc>
                <a:spcPts val="2400"/>
              </a:lnSpc>
              <a:spcAft>
                <a:spcPts val="0"/>
              </a:spcAft>
              <a:buFontTx/>
              <a:buNone/>
              <a:defRPr sz="2400" b="1">
                <a:solidFill>
                  <a:schemeClr val="accent2"/>
                </a:solidFill>
              </a:defRPr>
            </a:lvl2pPr>
            <a:lvl3pPr marL="0" indent="0">
              <a:lnSpc>
                <a:spcPts val="1300"/>
              </a:lnSpc>
              <a:spcAft>
                <a:spcPts val="0"/>
              </a:spcAft>
              <a:buFontTx/>
              <a:buNone/>
              <a:defRPr sz="1200" b="1">
                <a:solidFill>
                  <a:schemeClr val="bg1"/>
                </a:solidFill>
              </a:defRPr>
            </a:lvl3pPr>
            <a:lvl4pPr marL="0" indent="0">
              <a:lnSpc>
                <a:spcPts val="1300"/>
              </a:lnSpc>
              <a:spcAft>
                <a:spcPts val="0"/>
              </a:spcAft>
              <a:buFontTx/>
              <a:buNone/>
              <a:defRPr sz="1200">
                <a:solidFill>
                  <a:schemeClr val="bg1"/>
                </a:solidFill>
              </a:defRPr>
            </a:lvl4pPr>
            <a:lvl5pPr marL="0" indent="0">
              <a:lnSpc>
                <a:spcPts val="1300"/>
              </a:lnSpc>
              <a:spcAft>
                <a:spcPts val="0"/>
              </a:spcAft>
              <a:buFontTx/>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95675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34" y="465587"/>
            <a:ext cx="7133833" cy="384721"/>
          </a:xfrm>
        </p:spPr>
        <p:txBody>
          <a:bodyPr/>
          <a:lstStyle/>
          <a:p>
            <a:r>
              <a:rPr lang="en-US"/>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4274" indent="0">
              <a:lnSpc>
                <a:spcPts val="1500"/>
              </a:lnSpc>
              <a:spcAft>
                <a:spcPts val="1000"/>
              </a:spcAft>
              <a:defRPr/>
            </a:lvl1pPr>
            <a:lvl2pPr marL="164274" indent="-164274">
              <a:lnSpc>
                <a:spcPts val="1500"/>
              </a:lnSpc>
              <a:spcAft>
                <a:spcPts val="1000"/>
              </a:spcAf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dirty="0">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a:xfrm>
            <a:off x="8027989" y="4776323"/>
            <a:ext cx="288428" cy="273843"/>
          </a:xfrm>
        </p:spPr>
        <p:txBody>
          <a:bodyPr/>
          <a:lstStyle>
            <a:lvl1pPr algn="l">
              <a:defRPr/>
            </a:lvl1p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cxnSp>
        <p:nvCxnSpPr>
          <p:cNvPr id="12" name="Straight Connector 11"/>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621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3393" indent="0">
              <a:lnSpc>
                <a:spcPts val="1900"/>
              </a:lnSpc>
              <a:spcAft>
                <a:spcPts val="1000"/>
              </a:spcAft>
              <a:defRPr sz="1900" b="1">
                <a:solidFill>
                  <a:schemeClr val="accent2"/>
                </a:solidFill>
              </a:defRPr>
            </a:lvl1pPr>
            <a:lvl2pPr marL="163393" indent="0">
              <a:lnSpc>
                <a:spcPts val="1900"/>
              </a:lnSpc>
              <a:spcAft>
                <a:spcPts val="1000"/>
              </a:spcAft>
              <a:buFontTx/>
              <a:buNone/>
              <a:defRPr sz="1900"/>
            </a:lvl2pPr>
            <a:lvl3pPr marL="171330" indent="-171330">
              <a:lnSpc>
                <a:spcPts val="1900"/>
              </a:lnSpc>
              <a:spcAft>
                <a:spcPts val="1000"/>
              </a:spcAft>
              <a:buFontTx/>
              <a:buBlip>
                <a:blip r:embed="rId3"/>
              </a:buBlip>
              <a:defRPr sz="1900"/>
            </a:lvl3pPr>
            <a:lvl4pPr marL="299813" indent="-149135">
              <a:lnSpc>
                <a:spcPts val="1900"/>
              </a:lnSpc>
              <a:spcAft>
                <a:spcPts val="1000"/>
              </a:spcAft>
              <a:buFont typeface="Arial" panose="020B0604020202020204" pitchFamily="34" charset="0"/>
              <a:buChar char="•"/>
              <a:defRPr sz="1900"/>
            </a:lvl4pPr>
            <a:lvl5pPr marL="471128" indent="-150722">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a:xfrm>
            <a:off x="8027989" y="4776323"/>
            <a:ext cx="288000" cy="273843"/>
          </a:xfrm>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cxnSp>
        <p:nvCxnSpPr>
          <p:cNvPr id="14" name="Straight Connector 13"/>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154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18" name="Group 17"/>
          <p:cNvGrpSpPr/>
          <p:nvPr userDrawn="1"/>
        </p:nvGrpSpPr>
        <p:grpSpPr>
          <a:xfrm>
            <a:off x="842730" y="1489644"/>
            <a:ext cx="7412326" cy="2185564"/>
            <a:chOff x="842729" y="1491023"/>
            <a:chExt cx="7412326" cy="2187588"/>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29" y="1500611"/>
              <a:ext cx="1723774" cy="217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3251" y="1491023"/>
              <a:ext cx="1715604" cy="21780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2825" y="1495455"/>
              <a:ext cx="1710472" cy="2178000"/>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39451" y="1499887"/>
              <a:ext cx="1715604" cy="2178000"/>
            </a:xfrm>
            <a:prstGeom prst="rect">
              <a:avLst/>
            </a:prstGeom>
          </p:spPr>
        </p:pic>
      </p:gr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1026415"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14" name="Content Placeholder 2"/>
          <p:cNvSpPr>
            <a:spLocks noGrp="1"/>
          </p:cNvSpPr>
          <p:nvPr>
            <p:ph idx="13"/>
          </p:nvPr>
        </p:nvSpPr>
        <p:spPr>
          <a:xfrm>
            <a:off x="2917167"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5" name="Content Placeholder 2"/>
          <p:cNvSpPr>
            <a:spLocks noGrp="1"/>
          </p:cNvSpPr>
          <p:nvPr>
            <p:ph idx="14"/>
          </p:nvPr>
        </p:nvSpPr>
        <p:spPr>
          <a:xfrm>
            <a:off x="4821302"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6" name="Content Placeholder 2"/>
          <p:cNvSpPr>
            <a:spLocks noGrp="1"/>
          </p:cNvSpPr>
          <p:nvPr>
            <p:ph idx="15"/>
          </p:nvPr>
        </p:nvSpPr>
        <p:spPr>
          <a:xfrm>
            <a:off x="6712013"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cxnSp>
        <p:nvCxnSpPr>
          <p:cNvPr id="19" name="Straight Connector 18"/>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619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09242" y="-1126368"/>
            <a:ext cx="3949064" cy="71576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71436"/>
          <a:stretch/>
        </p:blipFill>
        <p:spPr>
          <a:xfrm>
            <a:off x="790104" y="288921"/>
            <a:ext cx="7446124" cy="202420"/>
          </a:xfrm>
          <a:prstGeom prst="rect">
            <a:avLst/>
          </a:prstGeom>
        </p:spPr>
      </p:pic>
      <p:sp>
        <p:nvSpPr>
          <p:cNvPr id="4" name="Date Placeholder 3"/>
          <p:cNvSpPr>
            <a:spLocks noGrp="1"/>
          </p:cNvSpPr>
          <p:nvPr>
            <p:ph type="dt" sz="half" idx="10"/>
          </p:nvPr>
        </p:nvSpPr>
        <p:spPr/>
        <p:txBody>
          <a:bodyPr/>
          <a:lstStyle/>
          <a:p>
            <a:r>
              <a:rPr lang="en-US" smtClean="0">
                <a:solidFill>
                  <a:srgbClr val="4F4C4D"/>
                </a:solidFill>
              </a:rPr>
              <a:t>12/09/17</a:t>
            </a:r>
            <a:endParaRPr lang="en-GB" dirty="0">
              <a:solidFill>
                <a:srgbClr val="4F4C4D"/>
              </a:solidFill>
            </a:endParaRPr>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p:txBody>
          <a:bodyPr/>
          <a:lstStyle/>
          <a:p>
            <a:r>
              <a:rPr lang="en-GB" b="1" dirty="0">
                <a:solidFill>
                  <a:srgbClr val="F8991E"/>
                </a:solidFill>
                <a:latin typeface="Arial"/>
                <a:cs typeface="Arial"/>
              </a:rPr>
              <a:t>|</a:t>
            </a:r>
            <a:r>
              <a:rPr lang="en-GB" b="1" dirty="0">
                <a:solidFill>
                  <a:srgbClr val="4F4C4D"/>
                </a:solidFill>
                <a:latin typeface="Arial"/>
                <a:cs typeface="Arial"/>
              </a:rPr>
              <a:t> </a:t>
            </a:r>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3" name="Content Placeholder 2"/>
          <p:cNvSpPr>
            <a:spLocks noGrp="1"/>
          </p:cNvSpPr>
          <p:nvPr>
            <p:ph idx="1"/>
          </p:nvPr>
        </p:nvSpPr>
        <p:spPr>
          <a:xfrm>
            <a:off x="1612530" y="1422900"/>
            <a:ext cx="5876934" cy="2499000"/>
          </a:xfrm>
        </p:spPr>
        <p:txBody>
          <a:bodyPr>
            <a:normAutofit/>
          </a:bodyPr>
          <a:lstStyle>
            <a:lvl1pPr marL="0" indent="0">
              <a:lnSpc>
                <a:spcPts val="3752"/>
              </a:lnSpc>
              <a:spcAft>
                <a:spcPts val="0"/>
              </a:spcAft>
              <a:defRPr sz="3800">
                <a:solidFill>
                  <a:schemeClr val="bg1"/>
                </a:solidFill>
              </a:defRPr>
            </a:lvl1pPr>
            <a:lvl2pPr marL="164274" indent="-164274">
              <a:lnSpc>
                <a:spcPts val="1876"/>
              </a:lnSpc>
              <a:defRPr sz="1900">
                <a:solidFill>
                  <a:schemeClr val="bg1"/>
                </a:solidFill>
              </a:defRPr>
            </a:lvl2pPr>
            <a:lvl3pPr>
              <a:lnSpc>
                <a:spcPts val="1876"/>
              </a:lnSpc>
              <a:defRPr sz="1900">
                <a:solidFill>
                  <a:schemeClr val="bg1"/>
                </a:solidFill>
              </a:defRPr>
            </a:lvl3pPr>
            <a:lvl4pPr>
              <a:lnSpc>
                <a:spcPts val="1501"/>
              </a:lnSpc>
              <a:defRPr sz="1500">
                <a:solidFill>
                  <a:schemeClr val="bg1"/>
                </a:solidFill>
              </a:defRPr>
            </a:lvl4pPr>
            <a:lvl5pPr>
              <a:lnSpc>
                <a:spcPts val="1501"/>
              </a:lnSpc>
              <a:defRPr sz="15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9286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defRPr/>
            </a:lvl1pPr>
            <a:lvl2pPr marL="164274" indent="-16427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92" y="1258206"/>
            <a:ext cx="3523973" cy="3149754"/>
          </a:xfrm>
        </p:spPr>
        <p:txBody>
          <a:bodyPr/>
          <a:lstStyle>
            <a:lvl1pPr marL="164274" indent="0">
              <a:defRPr/>
            </a:lvl1pPr>
            <a:lvl2pPr marL="164274" indent="-16427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814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1044000" y="1258206"/>
            <a:ext cx="1620000" cy="3149754"/>
          </a:xfrm>
        </p:spPr>
        <p:txBody>
          <a:bodyPr>
            <a:normAutofit/>
          </a:bodyPr>
          <a:lstStyle>
            <a:lvl1pPr marL="0" indent="0">
              <a:lnSpc>
                <a:spcPts val="1000"/>
              </a:lnSpc>
              <a:spcAft>
                <a:spcPts val="0"/>
              </a:spcAft>
              <a:buFontTx/>
              <a:buNone/>
              <a:defRPr sz="1000" b="1">
                <a:solidFill>
                  <a:schemeClr val="accent5"/>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2880000" y="1465521"/>
            <a:ext cx="1620000" cy="3001145"/>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4" name="Content Placeholder 2"/>
          <p:cNvSpPr>
            <a:spLocks noGrp="1"/>
          </p:cNvSpPr>
          <p:nvPr>
            <p:ph idx="15"/>
          </p:nvPr>
        </p:nvSpPr>
        <p:spPr>
          <a:xfrm>
            <a:off x="4716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2"/>
          <p:cNvSpPr>
            <a:spLocks noGrp="1"/>
          </p:cNvSpPr>
          <p:nvPr>
            <p:ph idx="16"/>
          </p:nvPr>
        </p:nvSpPr>
        <p:spPr>
          <a:xfrm>
            <a:off x="6552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cxnSp>
        <p:nvCxnSpPr>
          <p:cNvPr id="18" name="Straight Connector 17"/>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57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702100" y="-1420672"/>
            <a:ext cx="3949064" cy="7279615"/>
          </a:xfrm>
          <a:prstGeom prst="rect">
            <a:avLst/>
          </a:prstGeom>
        </p:spPr>
      </p:pic>
      <p:pic>
        <p:nvPicPr>
          <p:cNvPr id="13" name="Picture 12" descr="KQUIP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4602" y="4512574"/>
            <a:ext cx="964842" cy="32764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0400" y="4351971"/>
            <a:ext cx="1504800" cy="527248"/>
          </a:xfrm>
          <a:prstGeom prst="rect">
            <a:avLst/>
          </a:prstGeom>
        </p:spPr>
      </p:pic>
      <p:sp>
        <p:nvSpPr>
          <p:cNvPr id="16" name="Text Placeholder 11"/>
          <p:cNvSpPr>
            <a:spLocks noGrp="1"/>
          </p:cNvSpPr>
          <p:nvPr>
            <p:ph type="body" sz="quarter" idx="11"/>
          </p:nvPr>
        </p:nvSpPr>
        <p:spPr>
          <a:xfrm>
            <a:off x="1585920" y="1028717"/>
            <a:ext cx="6116483" cy="2735905"/>
          </a:xfrm>
        </p:spPr>
        <p:txBody>
          <a:bodyPr/>
          <a:lstStyle>
            <a:lvl1pPr marL="0" indent="0">
              <a:lnSpc>
                <a:spcPts val="2700"/>
              </a:lnSpc>
              <a:spcAft>
                <a:spcPts val="0"/>
              </a:spcAft>
              <a:buFontTx/>
              <a:buNone/>
              <a:defRPr sz="2900" b="1">
                <a:solidFill>
                  <a:schemeClr val="bg1"/>
                </a:solidFill>
              </a:defRPr>
            </a:lvl1pPr>
            <a:lvl2pPr marL="0" indent="0">
              <a:lnSpc>
                <a:spcPts val="2700"/>
              </a:lnSpc>
              <a:spcAft>
                <a:spcPts val="0"/>
              </a:spcAft>
              <a:buFontTx/>
              <a:buNone/>
              <a:defRPr sz="2900" b="1">
                <a:solidFill>
                  <a:schemeClr val="accent2"/>
                </a:solidFill>
              </a:defRPr>
            </a:lvl2pPr>
            <a:lvl3pPr marL="0" indent="0">
              <a:lnSpc>
                <a:spcPts val="1621"/>
              </a:lnSpc>
              <a:spcAft>
                <a:spcPts val="0"/>
              </a:spcAft>
              <a:buFontTx/>
              <a:buNone/>
              <a:defRPr sz="1400" b="1">
                <a:solidFill>
                  <a:schemeClr val="bg1"/>
                </a:solidFill>
              </a:defRPr>
            </a:lvl3pPr>
            <a:lvl4pPr marL="0" indent="0">
              <a:lnSpc>
                <a:spcPts val="1621"/>
              </a:lnSpc>
              <a:spcAft>
                <a:spcPts val="0"/>
              </a:spcAft>
              <a:buFontTx/>
              <a:buNone/>
              <a:defRPr sz="1400">
                <a:solidFill>
                  <a:schemeClr val="bg1"/>
                </a:solidFill>
              </a:defRPr>
            </a:lvl4pPr>
            <a:lvl5pPr marL="0" indent="0">
              <a:lnSpc>
                <a:spcPts val="1621"/>
              </a:lnSpc>
              <a:spcAft>
                <a:spcPts val="0"/>
              </a:spcAft>
              <a:buFontTx/>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074670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5863998" y="971367"/>
            <a:ext cx="2008336" cy="2551991"/>
          </a:xfrm>
          <a:prstGeom prst="rect">
            <a:avLst/>
          </a:prstGeom>
        </p:spPr>
      </p:pic>
      <p:sp>
        <p:nvSpPr>
          <p:cNvPr id="12" name="Content Placeholder 2"/>
          <p:cNvSpPr>
            <a:spLocks noGrp="1"/>
          </p:cNvSpPr>
          <p:nvPr>
            <p:ph idx="13"/>
          </p:nvPr>
        </p:nvSpPr>
        <p:spPr>
          <a:xfrm>
            <a:off x="1044000"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60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3384048"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idx="15"/>
          </p:nvPr>
        </p:nvSpPr>
        <p:spPr>
          <a:xfrm>
            <a:off x="5904001" y="1780458"/>
            <a:ext cx="1980368" cy="1223003"/>
          </a:xfrm>
        </p:spPr>
        <p:txBody>
          <a:bodyPr>
            <a:normAutofit/>
          </a:bodyPr>
          <a:lstStyle>
            <a:lvl1pPr marL="0" indent="0">
              <a:lnSpc>
                <a:spcPts val="1000"/>
              </a:lnSpc>
              <a:spcAft>
                <a:spcPts val="800"/>
              </a:spcAft>
              <a:buFontTx/>
              <a:buNone/>
              <a:defRPr sz="900" b="1">
                <a:solidFill>
                  <a:schemeClr val="bg1"/>
                </a:solidFill>
              </a:defRPr>
            </a:lvl1pPr>
            <a:lvl2pPr marL="0" indent="0">
              <a:lnSpc>
                <a:spcPts val="1000"/>
              </a:lnSpc>
              <a:spcAft>
                <a:spcPts val="800"/>
              </a:spcAft>
              <a:buFontTx/>
              <a:buNone/>
              <a:defRPr sz="900" b="1">
                <a:solidFill>
                  <a:schemeClr val="accent2"/>
                </a:solidFill>
              </a:defRPr>
            </a:lvl2pPr>
            <a:lvl3pPr marL="0" indent="0">
              <a:lnSpc>
                <a:spcPts val="1200"/>
              </a:lnSpc>
              <a:spcAft>
                <a:spcPts val="800"/>
              </a:spcAft>
              <a:buFontTx/>
              <a:buNone/>
              <a:defRPr sz="1200">
                <a:solidFill>
                  <a:schemeClr val="bg1"/>
                </a:solidFill>
              </a:defRPr>
            </a:lvl3pPr>
            <a:lvl4pPr>
              <a:lnSpc>
                <a:spcPts val="1200"/>
              </a:lnSpc>
              <a:defRPr sz="1200">
                <a:solidFill>
                  <a:schemeClr val="bg1"/>
                </a:solidFill>
              </a:defRPr>
            </a:lvl4pPr>
            <a:lvl5pPr>
              <a:lnSpc>
                <a:spcPts val="1200"/>
              </a:lnSpc>
              <a:defRPr sz="1200">
                <a:solidFill>
                  <a:schemeClr val="bg1"/>
                </a:solidFill>
              </a:defRPr>
            </a:lvl5pPr>
          </a:lstStyle>
          <a:p>
            <a:pPr lvl="0"/>
            <a:r>
              <a:rPr lang="en-US"/>
              <a:t>Click to edit Master text styles</a:t>
            </a:r>
          </a:p>
          <a:p>
            <a:pPr lvl="1"/>
            <a:r>
              <a:rPr lang="en-US"/>
              <a:t>Second level</a:t>
            </a:r>
          </a:p>
        </p:txBody>
      </p:sp>
      <p:cxnSp>
        <p:nvCxnSpPr>
          <p:cNvPr id="17" name="Straight Connector 16"/>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8144" y="1451157"/>
            <a:ext cx="1672008" cy="258712"/>
          </a:xfrm>
          <a:prstGeom prst="rect">
            <a:avLst/>
          </a:prstGeom>
        </p:spPr>
      </p:pic>
    </p:spTree>
    <p:extLst>
      <p:ext uri="{BB962C8B-B14F-4D97-AF65-F5344CB8AC3E}">
        <p14:creationId xmlns:p14="http://schemas.microsoft.com/office/powerpoint/2010/main" val="3982849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4" name="Chart Placeholder 13"/>
          <p:cNvSpPr>
            <a:spLocks noGrp="1"/>
          </p:cNvSpPr>
          <p:nvPr>
            <p:ph type="chart" sz="quarter" idx="14"/>
          </p:nvPr>
        </p:nvSpPr>
        <p:spPr>
          <a:xfrm>
            <a:off x="884238" y="2156415"/>
            <a:ext cx="5632450" cy="1997404"/>
          </a:xfrm>
          <a:solidFill>
            <a:schemeClr val="bg1">
              <a:lumMod val="85000"/>
            </a:schemeClr>
          </a:solidFill>
        </p:spPr>
        <p:txBody>
          <a:bodyPr anchor="ctr"/>
          <a:lstStyle>
            <a:lvl1pPr algn="ctr">
              <a:defRPr>
                <a:solidFill>
                  <a:schemeClr val="tx1"/>
                </a:solidFill>
              </a:defRPr>
            </a:lvl1pPr>
          </a:lstStyle>
          <a:p>
            <a:r>
              <a:rPr lang="en-US"/>
              <a:t>Click icon to add chart</a:t>
            </a:r>
            <a:endParaRPr lang="en-GB"/>
          </a:p>
        </p:txBody>
      </p:sp>
      <p:sp>
        <p:nvSpPr>
          <p:cNvPr id="15" name="Content Placeholder 2"/>
          <p:cNvSpPr>
            <a:spLocks noGrp="1"/>
          </p:cNvSpPr>
          <p:nvPr>
            <p:ph idx="13"/>
          </p:nvPr>
        </p:nvSpPr>
        <p:spPr>
          <a:xfrm>
            <a:off x="884244" y="1258201"/>
            <a:ext cx="5631972" cy="738018"/>
          </a:xfrm>
        </p:spPr>
        <p:txBody>
          <a:bodyPr>
            <a:normAutofit/>
          </a:bodyPr>
          <a:lstStyle>
            <a:lvl1pPr marL="164980" indent="0">
              <a:lnSpc>
                <a:spcPts val="1500"/>
              </a:lnSpc>
              <a:spcAft>
                <a:spcPts val="0"/>
              </a:spcAft>
              <a:defRPr sz="1500" b="1"/>
            </a:lvl1pPr>
            <a:lvl2pPr marL="164980" indent="0">
              <a:lnSpc>
                <a:spcPts val="1500"/>
              </a:lnSpc>
              <a:buFontTx/>
              <a:buNone/>
              <a:defRPr sz="1500"/>
            </a:lvl2pPr>
            <a:lvl3pPr marL="163393" indent="-163393">
              <a:lnSpc>
                <a:spcPts val="1500"/>
              </a:lnSpc>
              <a:buFontTx/>
              <a:buBlip>
                <a:blip r:embed="rId5"/>
              </a:buBlip>
              <a:tabLst/>
              <a:defRPr sz="1500"/>
            </a:lvl3pPr>
            <a:lvl4pPr marL="309338" indent="-142784">
              <a:lnSpc>
                <a:spcPts val="1500"/>
              </a:lnSpc>
              <a:defRPr sz="1500"/>
            </a:lvl4pPr>
            <a:lvl5pPr marL="428310" indent="-109448">
              <a:lnSpc>
                <a:spcPts val="15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017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5405284" y="1158044"/>
            <a:ext cx="1992555" cy="3240361"/>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680119" y="986068"/>
            <a:ext cx="1952991" cy="3544704"/>
          </a:xfrm>
          <a:prstGeom prst="rect">
            <a:avLst/>
          </a:prstGeom>
        </p:spPr>
      </p:pic>
      <p:sp>
        <p:nvSpPr>
          <p:cNvPr id="12" name="Content Placeholder 2"/>
          <p:cNvSpPr>
            <a:spLocks noGrp="1"/>
          </p:cNvSpPr>
          <p:nvPr>
            <p:ph idx="13"/>
          </p:nvPr>
        </p:nvSpPr>
        <p:spPr>
          <a:xfrm>
            <a:off x="884253" y="1258206"/>
            <a:ext cx="3521187" cy="3149754"/>
          </a:xfrm>
        </p:spPr>
        <p:txBody>
          <a:bodyPr>
            <a:normAutofit/>
          </a:bodyPr>
          <a:lstStyle>
            <a:lvl1pPr marL="164980" indent="0">
              <a:lnSpc>
                <a:spcPts val="1100"/>
              </a:lnSpc>
              <a:spcAft>
                <a:spcPts val="0"/>
              </a:spcAft>
              <a:defRPr sz="1100" b="1"/>
            </a:lvl1pPr>
            <a:lvl2pPr marL="164980" indent="0">
              <a:lnSpc>
                <a:spcPts val="1100"/>
              </a:lnSpc>
              <a:spcAft>
                <a:spcPts val="600"/>
              </a:spcAft>
              <a:buFontTx/>
              <a:buNone/>
              <a:defRPr sz="1100"/>
            </a:lvl2pPr>
            <a:lvl3pPr marL="163393" indent="-163393">
              <a:lnSpc>
                <a:spcPts val="1100"/>
              </a:lnSpc>
              <a:spcAft>
                <a:spcPts val="600"/>
              </a:spcAft>
              <a:buFontTx/>
              <a:buBlip>
                <a:blip r:embed="rId4"/>
              </a:buBlip>
              <a:tabLst/>
              <a:defRPr sz="1100"/>
            </a:lvl3pPr>
            <a:lvl4pPr marL="309338" indent="-142784">
              <a:lnSpc>
                <a:spcPts val="1100"/>
              </a:lnSpc>
              <a:spcAft>
                <a:spcPts val="600"/>
              </a:spcAft>
              <a:defRPr sz="1100"/>
            </a:lvl4pPr>
            <a:lvl5pPr marL="428310" indent="-10944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5"/>
          </p:nvPr>
        </p:nvSpPr>
        <p:spPr>
          <a:xfrm>
            <a:off x="4788024" y="1258854"/>
            <a:ext cx="3384376" cy="3149754"/>
          </a:xfrm>
        </p:spPr>
        <p:txBody>
          <a:bodyPr>
            <a:normAutofit/>
          </a:bodyPr>
          <a:lstStyle>
            <a:lvl1pPr marL="169743" indent="0">
              <a:lnSpc>
                <a:spcPts val="1100"/>
              </a:lnSpc>
              <a:spcAft>
                <a:spcPts val="0"/>
              </a:spcAft>
              <a:defRPr sz="1100" b="1"/>
            </a:lvl1pPr>
            <a:lvl2pPr marL="169743" indent="0">
              <a:lnSpc>
                <a:spcPts val="1100"/>
              </a:lnSpc>
              <a:spcAft>
                <a:spcPts val="600"/>
              </a:spcAft>
              <a:buFontTx/>
              <a:buNone/>
              <a:defRPr sz="1100"/>
            </a:lvl2pPr>
            <a:lvl3pPr marL="163393" indent="-163393">
              <a:lnSpc>
                <a:spcPts val="1100"/>
              </a:lnSpc>
              <a:spcAft>
                <a:spcPts val="600"/>
              </a:spcAft>
              <a:buFontTx/>
              <a:buBlip>
                <a:blip r:embed="rId4"/>
              </a:buBlip>
              <a:tabLst/>
              <a:defRPr sz="1100"/>
            </a:lvl3pPr>
            <a:lvl4pPr marL="309338" indent="-142784">
              <a:lnSpc>
                <a:spcPts val="1100"/>
              </a:lnSpc>
              <a:spcAft>
                <a:spcPts val="600"/>
              </a:spcAft>
              <a:defRPr sz="1100"/>
            </a:lvl4pPr>
            <a:lvl5pPr marL="428310" indent="-10944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cxnSp>
        <p:nvCxnSpPr>
          <p:cNvPr id="16" name="Straight Connector 15"/>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171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8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92" y="1258206"/>
            <a:ext cx="3523973" cy="3149754"/>
          </a:xfrm>
        </p:spPr>
        <p:txBody>
          <a:bodyPr/>
          <a:lstStyle>
            <a:lvl1pPr marL="164274" indent="0">
              <a:lnSpc>
                <a:spcPts val="1876"/>
              </a:lnSpc>
              <a:defRPr sz="1900"/>
            </a:lvl1pPr>
            <a:lvl2pPr marL="164274" indent="-16427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741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9208" y="1255448"/>
            <a:ext cx="2278800" cy="2890314"/>
          </a:xfrm>
          <a:prstGeom prst="rect">
            <a:avLst/>
          </a:prstGeom>
        </p:spPr>
      </p:pic>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33" y="465587"/>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796017" y="1636804"/>
            <a:ext cx="1728787" cy="2229960"/>
          </a:xfrm>
        </p:spPr>
        <p:txBody>
          <a:bodyPr anchor="ctr" anchorCtr="0"/>
          <a:lstStyle>
            <a:lvl1pPr algn="ctr">
              <a:defRPr>
                <a:solidFill>
                  <a:schemeClr val="bg1"/>
                </a:solidFill>
              </a:defRPr>
            </a:lvl1pPr>
          </a:lstStyle>
          <a:p>
            <a:r>
              <a:rPr lang="en-US"/>
              <a:t>Click icon to add picture</a:t>
            </a:r>
            <a:endParaRPr lang="en-GB"/>
          </a:p>
        </p:txBody>
      </p:sp>
      <p:cxnSp>
        <p:nvCxnSpPr>
          <p:cNvPr id="15" name="Straight Connector 14"/>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494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89" y="1258206"/>
            <a:ext cx="3523973" cy="3149754"/>
          </a:xfrm>
        </p:spPr>
        <p:txBody>
          <a:bodyPr/>
          <a:lstStyle>
            <a:lvl1pPr marL="164274" indent="0">
              <a:lnSpc>
                <a:spcPts val="1876"/>
              </a:lnSpc>
              <a:defRPr sz="1900"/>
            </a:lvl1pPr>
            <a:lvl2pPr marL="164274" indent="-16427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77"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1"/>
            <a:ext cx="913718" cy="321079"/>
          </a:xfrm>
          <a:prstGeom prst="rect">
            <a:avLst/>
          </a:prstGeom>
        </p:spPr>
      </p:pic>
      <p:sp>
        <p:nvSpPr>
          <p:cNvPr id="5" name="Date Placeholder 4"/>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33" y="465587"/>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527344" y="1258878"/>
            <a:ext cx="2169994" cy="2890649"/>
          </a:xfrm>
          <a:solidFill>
            <a:schemeClr val="bg1">
              <a:lumMod val="85000"/>
            </a:schemeClr>
          </a:solidFill>
        </p:spPr>
        <p:txBody>
          <a:bodyPr anchor="ctr" anchorCtr="0"/>
          <a:lstStyle>
            <a:lvl1pPr algn="ctr">
              <a:defRPr>
                <a:solidFill>
                  <a:schemeClr val="tx1"/>
                </a:solidFill>
              </a:defRPr>
            </a:lvl1pPr>
          </a:lstStyle>
          <a:p>
            <a:r>
              <a:rPr lang="en-US"/>
              <a:t>Click icon to add picture</a:t>
            </a:r>
            <a:endParaRPr lang="en-GB"/>
          </a:p>
        </p:txBody>
      </p:sp>
      <p:cxnSp>
        <p:nvCxnSpPr>
          <p:cNvPr id="15" name="Straight Connector 14"/>
          <p:cNvCxnSpPr/>
          <p:nvPr userDrawn="1"/>
        </p:nvCxnSpPr>
        <p:spPr>
          <a:xfrm>
            <a:off x="7999200" y="4792133"/>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329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249"/>
            <a:ext cx="6858000" cy="1790629"/>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2701012"/>
            <a:ext cx="6858000" cy="1241862"/>
          </a:xfrm>
        </p:spPr>
        <p:txBody>
          <a:bodyPr/>
          <a:lstStyle>
            <a:lvl1pPr marL="0" indent="0" algn="ctr">
              <a:buNone/>
              <a:defRPr sz="2400"/>
            </a:lvl1pPr>
            <a:lvl2pPr marL="456842" indent="0" algn="ctr">
              <a:buNone/>
              <a:defRPr sz="2000"/>
            </a:lvl2pPr>
            <a:lvl3pPr marL="913725" indent="0" algn="ctr">
              <a:buNone/>
              <a:defRPr sz="1800"/>
            </a:lvl3pPr>
            <a:lvl4pPr marL="1370580" indent="0" algn="ctr">
              <a:buNone/>
              <a:defRPr sz="1600"/>
            </a:lvl4pPr>
            <a:lvl5pPr marL="1827449" indent="0" algn="ctr">
              <a:buNone/>
              <a:defRPr sz="1600"/>
            </a:lvl5pPr>
            <a:lvl6pPr marL="2284290" indent="0" algn="ctr">
              <a:buNone/>
              <a:defRPr sz="1600"/>
            </a:lvl6pPr>
            <a:lvl7pPr marL="2741132" indent="0" algn="ctr">
              <a:buNone/>
              <a:defRPr sz="1600"/>
            </a:lvl7pPr>
            <a:lvl8pPr marL="3198000" indent="0" algn="ctr">
              <a:buNone/>
              <a:defRPr sz="1600"/>
            </a:lvl8pPr>
            <a:lvl9pPr marL="3654856"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4255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4883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1570"/>
            <a:ext cx="7886700" cy="213955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3441709"/>
            <a:ext cx="7886700" cy="1126082"/>
          </a:xfrm>
        </p:spPr>
        <p:txBody>
          <a:bodyPr/>
          <a:lstStyle>
            <a:lvl1pPr marL="0" indent="0">
              <a:buNone/>
              <a:defRPr sz="2400">
                <a:solidFill>
                  <a:schemeClr val="tx1">
                    <a:tint val="75000"/>
                  </a:schemeClr>
                </a:solidFill>
              </a:defRPr>
            </a:lvl1pPr>
            <a:lvl2pPr marL="456842" indent="0">
              <a:buNone/>
              <a:defRPr sz="2000">
                <a:solidFill>
                  <a:schemeClr val="tx1">
                    <a:tint val="75000"/>
                  </a:schemeClr>
                </a:solidFill>
              </a:defRPr>
            </a:lvl2pPr>
            <a:lvl3pPr marL="913725" indent="0">
              <a:buNone/>
              <a:defRPr sz="1800">
                <a:solidFill>
                  <a:schemeClr val="tx1">
                    <a:tint val="75000"/>
                  </a:schemeClr>
                </a:solidFill>
              </a:defRPr>
            </a:lvl3pPr>
            <a:lvl4pPr marL="1370580" indent="0">
              <a:buNone/>
              <a:defRPr sz="1600">
                <a:solidFill>
                  <a:schemeClr val="tx1">
                    <a:tint val="75000"/>
                  </a:schemeClr>
                </a:solidFill>
              </a:defRPr>
            </a:lvl4pPr>
            <a:lvl5pPr marL="1827449" indent="0">
              <a:buNone/>
              <a:defRPr sz="1600">
                <a:solidFill>
                  <a:schemeClr val="tx1">
                    <a:tint val="75000"/>
                  </a:schemeClr>
                </a:solidFill>
              </a:defRPr>
            </a:lvl5pPr>
            <a:lvl6pPr marL="2284290" indent="0">
              <a:buNone/>
              <a:defRPr sz="1600">
                <a:solidFill>
                  <a:schemeClr val="tx1">
                    <a:tint val="75000"/>
                  </a:schemeClr>
                </a:solidFill>
              </a:defRPr>
            </a:lvl6pPr>
            <a:lvl7pPr marL="2741132" indent="0">
              <a:buNone/>
              <a:defRPr sz="1600">
                <a:solidFill>
                  <a:schemeClr val="tx1">
                    <a:tint val="75000"/>
                  </a:schemeClr>
                </a:solidFill>
              </a:defRPr>
            </a:lvl7pPr>
            <a:lvl8pPr marL="3198000" indent="0">
              <a:buNone/>
              <a:defRPr sz="1600">
                <a:solidFill>
                  <a:schemeClr val="tx1">
                    <a:tint val="75000"/>
                  </a:schemeClr>
                </a:solidFill>
              </a:defRPr>
            </a:lvl8pPr>
            <a:lvl9pPr marL="365485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50250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8747"/>
            <a:ext cx="3867150" cy="3264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68747"/>
            <a:ext cx="3867150" cy="3264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937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25"/>
            <a:ext cx="9144000" cy="3998282"/>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algn="ctr" defTabSz="685656" fontAlgn="auto">
              <a:spcBef>
                <a:spcPts val="0"/>
              </a:spcBef>
              <a:spcAft>
                <a:spcPts val="0"/>
              </a:spcAft>
            </a:pPr>
            <a:endParaRPr lang="en-GB" sz="140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819" y="503535"/>
            <a:ext cx="2074125" cy="72672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00" y="4316007"/>
            <a:ext cx="1924396" cy="602116"/>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68784"/>
            <a:ext cx="9144000" cy="85700"/>
          </a:xfrm>
          <a:prstGeom prst="rect">
            <a:avLst/>
          </a:prstGeom>
        </p:spPr>
      </p:pic>
      <p:sp>
        <p:nvSpPr>
          <p:cNvPr id="12" name="Text Placeholder 11"/>
          <p:cNvSpPr>
            <a:spLocks noGrp="1"/>
          </p:cNvSpPr>
          <p:nvPr>
            <p:ph type="body" sz="quarter" idx="10"/>
          </p:nvPr>
        </p:nvSpPr>
        <p:spPr>
          <a:xfrm>
            <a:off x="1044000" y="1636788"/>
            <a:ext cx="7116762" cy="2158589"/>
          </a:xfrm>
        </p:spPr>
        <p:txBody>
          <a:bodyPr/>
          <a:lstStyle>
            <a:lvl1pPr marL="0" indent="0">
              <a:lnSpc>
                <a:spcPts val="2400"/>
              </a:lnSpc>
              <a:spcAft>
                <a:spcPts val="0"/>
              </a:spcAft>
              <a:buFontTx/>
              <a:buNone/>
              <a:defRPr sz="2400" b="1">
                <a:solidFill>
                  <a:schemeClr val="bg1"/>
                </a:solidFill>
              </a:defRPr>
            </a:lvl1pPr>
            <a:lvl2pPr marL="0" indent="0">
              <a:lnSpc>
                <a:spcPts val="2400"/>
              </a:lnSpc>
              <a:spcAft>
                <a:spcPts val="0"/>
              </a:spcAft>
              <a:buFontTx/>
              <a:buNone/>
              <a:defRPr sz="2400" b="1">
                <a:solidFill>
                  <a:schemeClr val="accent2"/>
                </a:solidFill>
              </a:defRPr>
            </a:lvl2pPr>
            <a:lvl3pPr marL="0" indent="0">
              <a:lnSpc>
                <a:spcPts val="1300"/>
              </a:lnSpc>
              <a:spcAft>
                <a:spcPts val="0"/>
              </a:spcAft>
              <a:buFontTx/>
              <a:buNone/>
              <a:defRPr sz="1200" b="1">
                <a:solidFill>
                  <a:schemeClr val="bg1"/>
                </a:solidFill>
              </a:defRPr>
            </a:lvl3pPr>
            <a:lvl4pPr marL="0" indent="0">
              <a:lnSpc>
                <a:spcPts val="1300"/>
              </a:lnSpc>
              <a:spcAft>
                <a:spcPts val="0"/>
              </a:spcAft>
              <a:buFontTx/>
              <a:buNone/>
              <a:defRPr sz="1200">
                <a:solidFill>
                  <a:schemeClr val="bg1"/>
                </a:solidFill>
              </a:defRPr>
            </a:lvl4pPr>
            <a:lvl5pPr marL="0" indent="0">
              <a:lnSpc>
                <a:spcPts val="1300"/>
              </a:lnSpc>
              <a:spcAft>
                <a:spcPts val="0"/>
              </a:spcAft>
              <a:buFontTx/>
              <a:buNone/>
              <a:defRPr sz="12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398224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384"/>
            <a:ext cx="7886700" cy="992856"/>
          </a:xfrm>
        </p:spPr>
        <p:txBody>
          <a:bodyPr/>
          <a:lstStyle/>
          <a:p>
            <a:r>
              <a:rPr lang="en-US"/>
              <a:t>Click to edit Master title style</a:t>
            </a:r>
            <a:endParaRPr lang="en-GB"/>
          </a:p>
        </p:txBody>
      </p:sp>
      <p:sp>
        <p:nvSpPr>
          <p:cNvPr id="3" name="Text Placeholder 2"/>
          <p:cNvSpPr>
            <a:spLocks noGrp="1"/>
          </p:cNvSpPr>
          <p:nvPr>
            <p:ph type="body" idx="1"/>
          </p:nvPr>
        </p:nvSpPr>
        <p:spPr>
          <a:xfrm>
            <a:off x="630267" y="1260916"/>
            <a:ext cx="3868737" cy="618552"/>
          </a:xfrm>
        </p:spPr>
        <p:txBody>
          <a:bodyPr anchor="b"/>
          <a:lstStyle>
            <a:lvl1pPr marL="0" indent="0">
              <a:buNone/>
              <a:defRPr sz="2400" b="1"/>
            </a:lvl1pPr>
            <a:lvl2pPr marL="456842" indent="0">
              <a:buNone/>
              <a:defRPr sz="2000" b="1"/>
            </a:lvl2pPr>
            <a:lvl3pPr marL="913725" indent="0">
              <a:buNone/>
              <a:defRPr sz="1800" b="1"/>
            </a:lvl3pPr>
            <a:lvl4pPr marL="1370580" indent="0">
              <a:buNone/>
              <a:defRPr sz="1600" b="1"/>
            </a:lvl4pPr>
            <a:lvl5pPr marL="1827449" indent="0">
              <a:buNone/>
              <a:defRPr sz="1600" b="1"/>
            </a:lvl5pPr>
            <a:lvl6pPr marL="2284290" indent="0">
              <a:buNone/>
              <a:defRPr sz="1600" b="1"/>
            </a:lvl6pPr>
            <a:lvl7pPr marL="2741132" indent="0">
              <a:buNone/>
              <a:defRPr sz="1600" b="1"/>
            </a:lvl7pPr>
            <a:lvl8pPr marL="3198000" indent="0">
              <a:buNone/>
              <a:defRPr sz="1600" b="1"/>
            </a:lvl8pPr>
            <a:lvl9pPr marL="3654856"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67" y="1879518"/>
            <a:ext cx="3868737" cy="2762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916"/>
            <a:ext cx="3887788" cy="618552"/>
          </a:xfrm>
        </p:spPr>
        <p:txBody>
          <a:bodyPr anchor="b"/>
          <a:lstStyle>
            <a:lvl1pPr marL="0" indent="0">
              <a:buNone/>
              <a:defRPr sz="2400" b="1"/>
            </a:lvl1pPr>
            <a:lvl2pPr marL="456842" indent="0">
              <a:buNone/>
              <a:defRPr sz="2000" b="1"/>
            </a:lvl2pPr>
            <a:lvl3pPr marL="913725" indent="0">
              <a:buNone/>
              <a:defRPr sz="1800" b="1"/>
            </a:lvl3pPr>
            <a:lvl4pPr marL="1370580" indent="0">
              <a:buNone/>
              <a:defRPr sz="1600" b="1"/>
            </a:lvl4pPr>
            <a:lvl5pPr marL="1827449" indent="0">
              <a:buNone/>
              <a:defRPr sz="1600" b="1"/>
            </a:lvl5pPr>
            <a:lvl6pPr marL="2284290" indent="0">
              <a:buNone/>
              <a:defRPr sz="1600" b="1"/>
            </a:lvl6pPr>
            <a:lvl7pPr marL="2741132" indent="0">
              <a:buNone/>
              <a:defRPr sz="1600" b="1"/>
            </a:lvl7pPr>
            <a:lvl8pPr marL="3198000" indent="0">
              <a:buNone/>
              <a:defRPr sz="1600" b="1"/>
            </a:lvl8pPr>
            <a:lvl9pPr marL="36548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518"/>
            <a:ext cx="3887788" cy="2762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9217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1508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8391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312" y="342583"/>
            <a:ext cx="2949575" cy="1200626"/>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740677"/>
            <a:ext cx="4629150" cy="3655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312" y="1543230"/>
            <a:ext cx="2949575" cy="2858028"/>
          </a:xfrm>
        </p:spPr>
        <p:txBody>
          <a:bodyPr/>
          <a:lstStyle>
            <a:lvl1pPr marL="0" indent="0">
              <a:buNone/>
              <a:defRPr sz="1600"/>
            </a:lvl1pPr>
            <a:lvl2pPr marL="456842" indent="0">
              <a:buNone/>
              <a:defRPr sz="1400"/>
            </a:lvl2pPr>
            <a:lvl3pPr marL="913725" indent="0">
              <a:buNone/>
              <a:defRPr sz="1200"/>
            </a:lvl3pPr>
            <a:lvl4pPr marL="1370580" indent="0">
              <a:buNone/>
              <a:defRPr sz="1000"/>
            </a:lvl4pPr>
            <a:lvl5pPr marL="1827449" indent="0">
              <a:buNone/>
              <a:defRPr sz="1000"/>
            </a:lvl5pPr>
            <a:lvl6pPr marL="2284290" indent="0">
              <a:buNone/>
              <a:defRPr sz="1000"/>
            </a:lvl6pPr>
            <a:lvl7pPr marL="2741132" indent="0">
              <a:buNone/>
              <a:defRPr sz="1000"/>
            </a:lvl7pPr>
            <a:lvl8pPr marL="3198000" indent="0">
              <a:buNone/>
              <a:defRPr sz="1000"/>
            </a:lvl8pPr>
            <a:lvl9pPr marL="365485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3364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312" y="342583"/>
            <a:ext cx="2949575" cy="1200626"/>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740677"/>
            <a:ext cx="4629150" cy="3655802"/>
          </a:xfrm>
        </p:spPr>
        <p:txBody>
          <a:bodyPr/>
          <a:lstStyle>
            <a:lvl1pPr marL="0" indent="0">
              <a:buNone/>
              <a:defRPr sz="3200"/>
            </a:lvl1pPr>
            <a:lvl2pPr marL="456842" indent="0">
              <a:buNone/>
              <a:defRPr sz="2800"/>
            </a:lvl2pPr>
            <a:lvl3pPr marL="913725" indent="0">
              <a:buNone/>
              <a:defRPr sz="2400"/>
            </a:lvl3pPr>
            <a:lvl4pPr marL="1370580" indent="0">
              <a:buNone/>
              <a:defRPr sz="2000"/>
            </a:lvl4pPr>
            <a:lvl5pPr marL="1827449" indent="0">
              <a:buNone/>
              <a:defRPr sz="2000"/>
            </a:lvl5pPr>
            <a:lvl6pPr marL="2284290" indent="0">
              <a:buNone/>
              <a:defRPr sz="2000"/>
            </a:lvl6pPr>
            <a:lvl7pPr marL="2741132" indent="0">
              <a:buNone/>
              <a:defRPr sz="2000"/>
            </a:lvl7pPr>
            <a:lvl8pPr marL="3198000" indent="0">
              <a:buNone/>
              <a:defRPr sz="2000"/>
            </a:lvl8pPr>
            <a:lvl9pPr marL="3654856" indent="0">
              <a:buNone/>
              <a:defRPr sz="2000"/>
            </a:lvl9pPr>
          </a:lstStyle>
          <a:p>
            <a:endParaRPr lang="en-GB"/>
          </a:p>
        </p:txBody>
      </p:sp>
      <p:sp>
        <p:nvSpPr>
          <p:cNvPr id="4" name="Text Placeholder 3"/>
          <p:cNvSpPr>
            <a:spLocks noGrp="1"/>
          </p:cNvSpPr>
          <p:nvPr>
            <p:ph type="body" sz="half" idx="2"/>
          </p:nvPr>
        </p:nvSpPr>
        <p:spPr>
          <a:xfrm>
            <a:off x="630312" y="1543230"/>
            <a:ext cx="2949575" cy="2858028"/>
          </a:xfrm>
        </p:spPr>
        <p:txBody>
          <a:bodyPr/>
          <a:lstStyle>
            <a:lvl1pPr marL="0" indent="0">
              <a:buNone/>
              <a:defRPr sz="1600"/>
            </a:lvl1pPr>
            <a:lvl2pPr marL="456842" indent="0">
              <a:buNone/>
              <a:defRPr sz="1400"/>
            </a:lvl2pPr>
            <a:lvl3pPr marL="913725" indent="0">
              <a:buNone/>
              <a:defRPr sz="1200"/>
            </a:lvl3pPr>
            <a:lvl4pPr marL="1370580" indent="0">
              <a:buNone/>
              <a:defRPr sz="1000"/>
            </a:lvl4pPr>
            <a:lvl5pPr marL="1827449" indent="0">
              <a:buNone/>
              <a:defRPr sz="1000"/>
            </a:lvl5pPr>
            <a:lvl6pPr marL="2284290" indent="0">
              <a:buNone/>
              <a:defRPr sz="1000"/>
            </a:lvl6pPr>
            <a:lvl7pPr marL="2741132" indent="0">
              <a:buNone/>
              <a:defRPr sz="1000"/>
            </a:lvl7pPr>
            <a:lvl8pPr marL="3198000" indent="0">
              <a:buNone/>
              <a:defRPr sz="1000"/>
            </a:lvl8pPr>
            <a:lvl9pPr marL="365485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2399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409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384"/>
            <a:ext cx="1971675" cy="435841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62" y="274384"/>
            <a:ext cx="5762625" cy="43584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12/09/17</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East Midlands regional Day</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570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702100" y="-1420678"/>
            <a:ext cx="3949064" cy="7279615"/>
          </a:xfrm>
          <a:prstGeom prst="rect">
            <a:avLst/>
          </a:prstGeom>
        </p:spPr>
      </p:pic>
      <p:pic>
        <p:nvPicPr>
          <p:cNvPr id="13" name="Picture 12" descr="KQUIP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4602" y="4512510"/>
            <a:ext cx="964842" cy="32764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0400" y="4351971"/>
            <a:ext cx="1504800" cy="527248"/>
          </a:xfrm>
          <a:prstGeom prst="rect">
            <a:avLst/>
          </a:prstGeom>
        </p:spPr>
      </p:pic>
      <p:sp>
        <p:nvSpPr>
          <p:cNvPr id="16" name="Text Placeholder 11"/>
          <p:cNvSpPr>
            <a:spLocks noGrp="1"/>
          </p:cNvSpPr>
          <p:nvPr>
            <p:ph type="body" sz="quarter" idx="11"/>
          </p:nvPr>
        </p:nvSpPr>
        <p:spPr>
          <a:xfrm>
            <a:off x="1585920" y="1028649"/>
            <a:ext cx="6116483" cy="2735904"/>
          </a:xfrm>
        </p:spPr>
        <p:txBody>
          <a:bodyPr/>
          <a:lstStyle>
            <a:lvl1pPr marL="0" indent="0">
              <a:lnSpc>
                <a:spcPts val="2700"/>
              </a:lnSpc>
              <a:spcAft>
                <a:spcPts val="0"/>
              </a:spcAft>
              <a:buFontTx/>
              <a:buNone/>
              <a:defRPr sz="2850" b="1">
                <a:solidFill>
                  <a:schemeClr val="bg1"/>
                </a:solidFill>
              </a:defRPr>
            </a:lvl1pPr>
            <a:lvl2pPr marL="0" indent="0">
              <a:lnSpc>
                <a:spcPts val="2700"/>
              </a:lnSpc>
              <a:spcAft>
                <a:spcPts val="0"/>
              </a:spcAft>
              <a:buFontTx/>
              <a:buNone/>
              <a:defRPr sz="2850" b="1">
                <a:solidFill>
                  <a:schemeClr val="accent2"/>
                </a:solidFill>
              </a:defRPr>
            </a:lvl2pPr>
            <a:lvl3pPr marL="0" indent="0">
              <a:lnSpc>
                <a:spcPts val="1621"/>
              </a:lnSpc>
              <a:spcAft>
                <a:spcPts val="0"/>
              </a:spcAft>
              <a:buFontTx/>
              <a:buNone/>
              <a:defRPr sz="1350" b="1">
                <a:solidFill>
                  <a:schemeClr val="bg1"/>
                </a:solidFill>
              </a:defRPr>
            </a:lvl3pPr>
            <a:lvl4pPr marL="0" indent="0">
              <a:lnSpc>
                <a:spcPts val="1621"/>
              </a:lnSpc>
              <a:spcAft>
                <a:spcPts val="0"/>
              </a:spcAft>
              <a:buFontTx/>
              <a:buNone/>
              <a:defRPr sz="1350">
                <a:solidFill>
                  <a:schemeClr val="bg1"/>
                </a:solidFill>
              </a:defRPr>
            </a:lvl4pPr>
            <a:lvl5pPr marL="0" indent="0">
              <a:lnSpc>
                <a:spcPts val="1621"/>
              </a:lnSpc>
              <a:spcAft>
                <a:spcPts val="0"/>
              </a:spcAft>
              <a:buFontTx/>
              <a:buNone/>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9225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25"/>
            <a:ext cx="9144000" cy="3998282"/>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166" fontAlgn="auto">
              <a:spcBef>
                <a:spcPts val="0"/>
              </a:spcBef>
              <a:spcAft>
                <a:spcPts val="0"/>
              </a:spcAft>
            </a:pPr>
            <a:endParaRPr lang="en-GB" sz="140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819" y="503535"/>
            <a:ext cx="2074125" cy="72672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00" y="4316027"/>
            <a:ext cx="1924396" cy="60211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68778"/>
            <a:ext cx="9144000" cy="85700"/>
          </a:xfrm>
          <a:prstGeom prst="rect">
            <a:avLst/>
          </a:prstGeom>
        </p:spPr>
      </p:pic>
      <p:sp>
        <p:nvSpPr>
          <p:cNvPr id="12" name="Text Placeholder 11"/>
          <p:cNvSpPr>
            <a:spLocks noGrp="1"/>
          </p:cNvSpPr>
          <p:nvPr>
            <p:ph type="body" sz="quarter" idx="10"/>
          </p:nvPr>
        </p:nvSpPr>
        <p:spPr>
          <a:xfrm>
            <a:off x="1044000" y="1636787"/>
            <a:ext cx="7116762" cy="2158589"/>
          </a:xfrm>
        </p:spPr>
        <p:txBody>
          <a:bodyPr/>
          <a:lstStyle>
            <a:lvl1pPr marL="0" indent="0">
              <a:lnSpc>
                <a:spcPts val="2400"/>
              </a:lnSpc>
              <a:spcAft>
                <a:spcPts val="0"/>
              </a:spcAft>
              <a:buFontTx/>
              <a:buNone/>
              <a:defRPr sz="2400" b="1">
                <a:solidFill>
                  <a:schemeClr val="bg1"/>
                </a:solidFill>
              </a:defRPr>
            </a:lvl1pPr>
            <a:lvl2pPr marL="0" indent="0">
              <a:lnSpc>
                <a:spcPts val="2400"/>
              </a:lnSpc>
              <a:spcAft>
                <a:spcPts val="0"/>
              </a:spcAft>
              <a:buFontTx/>
              <a:buNone/>
              <a:defRPr sz="2400" b="1">
                <a:solidFill>
                  <a:schemeClr val="accent2"/>
                </a:solidFill>
              </a:defRPr>
            </a:lvl2pPr>
            <a:lvl3pPr marL="0" indent="0">
              <a:lnSpc>
                <a:spcPts val="1300"/>
              </a:lnSpc>
              <a:spcAft>
                <a:spcPts val="0"/>
              </a:spcAft>
              <a:buFontTx/>
              <a:buNone/>
              <a:defRPr sz="1200" b="1">
                <a:solidFill>
                  <a:schemeClr val="bg1"/>
                </a:solidFill>
              </a:defRPr>
            </a:lvl3pPr>
            <a:lvl4pPr marL="0" indent="0">
              <a:lnSpc>
                <a:spcPts val="1300"/>
              </a:lnSpc>
              <a:spcAft>
                <a:spcPts val="0"/>
              </a:spcAft>
              <a:buFontTx/>
              <a:buNone/>
              <a:defRPr sz="1200">
                <a:solidFill>
                  <a:schemeClr val="bg1"/>
                </a:solidFill>
              </a:defRPr>
            </a:lvl4pPr>
            <a:lvl5pPr marL="0" indent="0">
              <a:lnSpc>
                <a:spcPts val="1300"/>
              </a:lnSpc>
              <a:spcAft>
                <a:spcPts val="0"/>
              </a:spcAft>
              <a:buFontTx/>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02903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1" y="465533"/>
            <a:ext cx="7133833" cy="384721"/>
          </a:xfrm>
        </p:spPr>
        <p:txBody>
          <a:bodyPr/>
          <a:lstStyle/>
          <a:p>
            <a:r>
              <a:rPr lang="en-US"/>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4394" indent="0">
              <a:lnSpc>
                <a:spcPts val="1500"/>
              </a:lnSpc>
              <a:spcAft>
                <a:spcPts val="1000"/>
              </a:spcAft>
              <a:defRPr/>
            </a:lvl1pPr>
            <a:lvl2pPr marL="164394" indent="-164394">
              <a:lnSpc>
                <a:spcPts val="1500"/>
              </a:lnSpc>
              <a:spcAft>
                <a:spcPts val="1000"/>
              </a:spcAf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a:solidFill>
                  <a:srgbClr val="4F4C4D"/>
                </a:solidFill>
              </a:rPr>
              <a:t>30/10/2016</a:t>
            </a:r>
            <a:endParaRPr lang="en-GB" dirty="0">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6" name="Slide Number Placeholder 5"/>
          <p:cNvSpPr>
            <a:spLocks noGrp="1"/>
          </p:cNvSpPr>
          <p:nvPr>
            <p:ph type="sldNum" sz="quarter" idx="12"/>
          </p:nvPr>
        </p:nvSpPr>
        <p:spPr>
          <a:xfrm>
            <a:off x="8027988" y="4776326"/>
            <a:ext cx="288428" cy="273843"/>
          </a:xfrm>
        </p:spPr>
        <p:txBody>
          <a:bodyPr/>
          <a:lstStyle>
            <a:lvl1pPr algn="l">
              <a:defRPr/>
            </a:lvl1p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cxnSp>
        <p:nvCxnSpPr>
          <p:cNvPr id="12" name="Straight Connector 11"/>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93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34" y="465587"/>
            <a:ext cx="7133833" cy="384721"/>
          </a:xfrm>
        </p:spPr>
        <p:txBody>
          <a:bodyPr/>
          <a:lstStyle/>
          <a:p>
            <a:r>
              <a:rPr lang="en-US" smtClean="0"/>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4274" indent="0">
              <a:lnSpc>
                <a:spcPts val="1500"/>
              </a:lnSpc>
              <a:spcAft>
                <a:spcPts val="1000"/>
              </a:spcAft>
              <a:defRPr/>
            </a:lvl1pPr>
            <a:lvl2pPr marL="164274" indent="-164274">
              <a:lnSpc>
                <a:spcPts val="1500"/>
              </a:lnSpc>
              <a:spcAft>
                <a:spcPts val="1000"/>
              </a:spcAf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dirty="0">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a:xfrm>
            <a:off x="8027989" y="4776303"/>
            <a:ext cx="288428" cy="273844"/>
          </a:xfrm>
        </p:spPr>
        <p:txBody>
          <a:bodyPr/>
          <a:lstStyle>
            <a:lvl1pPr algn="l">
              <a:defRPr/>
            </a:lvl1p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cxnSp>
        <p:nvCxnSpPr>
          <p:cNvPr id="12" name="Straight Connector 11"/>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657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0" y="465537"/>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3513" indent="0">
              <a:lnSpc>
                <a:spcPts val="1900"/>
              </a:lnSpc>
              <a:spcAft>
                <a:spcPts val="1000"/>
              </a:spcAft>
              <a:defRPr sz="1900" b="1">
                <a:solidFill>
                  <a:schemeClr val="accent2"/>
                </a:solidFill>
              </a:defRPr>
            </a:lvl1pPr>
            <a:lvl2pPr marL="163513" indent="0">
              <a:lnSpc>
                <a:spcPts val="1900"/>
              </a:lnSpc>
              <a:spcAft>
                <a:spcPts val="1000"/>
              </a:spcAft>
              <a:buFontTx/>
              <a:buNone/>
              <a:defRPr sz="1900"/>
            </a:lvl2pPr>
            <a:lvl3pPr marL="171450" indent="-171450">
              <a:lnSpc>
                <a:spcPts val="1900"/>
              </a:lnSpc>
              <a:spcAft>
                <a:spcPts val="1000"/>
              </a:spcAft>
              <a:buFontTx/>
              <a:buBlip>
                <a:blip r:embed="rId3"/>
              </a:buBlip>
              <a:defRPr sz="1900"/>
            </a:lvl3pPr>
            <a:lvl4pPr marL="300038" indent="-149225">
              <a:lnSpc>
                <a:spcPts val="1900"/>
              </a:lnSpc>
              <a:spcAft>
                <a:spcPts val="1000"/>
              </a:spcAft>
              <a:buFont typeface="Arial" panose="020B0604020202020204" pitchFamily="34" charset="0"/>
              <a:buChar char="•"/>
              <a:defRPr sz="1900"/>
            </a:lvl4pPr>
            <a:lvl5pPr marL="471488" indent="-150813">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6" name="Slide Number Placeholder 5"/>
          <p:cNvSpPr>
            <a:spLocks noGrp="1"/>
          </p:cNvSpPr>
          <p:nvPr>
            <p:ph type="sldNum" sz="quarter" idx="12"/>
          </p:nvPr>
        </p:nvSpPr>
        <p:spPr>
          <a:xfrm>
            <a:off x="8027989" y="4776326"/>
            <a:ext cx="288000" cy="273843"/>
          </a:xfrm>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cxnSp>
        <p:nvCxnSpPr>
          <p:cNvPr id="14" name="Straight Connector 13"/>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7964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18" name="Group 17"/>
          <p:cNvGrpSpPr/>
          <p:nvPr userDrawn="1"/>
        </p:nvGrpSpPr>
        <p:grpSpPr>
          <a:xfrm>
            <a:off x="842729" y="1489647"/>
            <a:ext cx="7412326" cy="2185564"/>
            <a:chOff x="842729" y="1491023"/>
            <a:chExt cx="7412326" cy="2187588"/>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29" y="1500611"/>
              <a:ext cx="1723774" cy="217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3251" y="1491023"/>
              <a:ext cx="1715604" cy="21780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2825" y="1495455"/>
              <a:ext cx="1710472" cy="2178000"/>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39451" y="1499887"/>
              <a:ext cx="1715604" cy="2178000"/>
            </a:xfrm>
            <a:prstGeom prst="rect">
              <a:avLst/>
            </a:prstGeom>
          </p:spPr>
        </p:pic>
      </p:gr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0" y="465537"/>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1026415"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14" name="Content Placeholder 2"/>
          <p:cNvSpPr>
            <a:spLocks noGrp="1"/>
          </p:cNvSpPr>
          <p:nvPr>
            <p:ph idx="13"/>
          </p:nvPr>
        </p:nvSpPr>
        <p:spPr>
          <a:xfrm>
            <a:off x="2917167"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5" name="Content Placeholder 2"/>
          <p:cNvSpPr>
            <a:spLocks noGrp="1"/>
          </p:cNvSpPr>
          <p:nvPr>
            <p:ph idx="14"/>
          </p:nvPr>
        </p:nvSpPr>
        <p:spPr>
          <a:xfrm>
            <a:off x="4821276"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6" name="Content Placeholder 2"/>
          <p:cNvSpPr>
            <a:spLocks noGrp="1"/>
          </p:cNvSpPr>
          <p:nvPr>
            <p:ph idx="15"/>
          </p:nvPr>
        </p:nvSpPr>
        <p:spPr>
          <a:xfrm>
            <a:off x="6712013"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cxnSp>
        <p:nvCxnSpPr>
          <p:cNvPr id="19" name="Straight Connector 18"/>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3973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09242" y="-1126365"/>
            <a:ext cx="3949064" cy="71576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71436"/>
          <a:stretch/>
        </p:blipFill>
        <p:spPr>
          <a:xfrm>
            <a:off x="790103" y="288924"/>
            <a:ext cx="7446124" cy="202420"/>
          </a:xfrm>
          <a:prstGeom prst="rect">
            <a:avLst/>
          </a:prstGeom>
        </p:spPr>
      </p:pic>
      <p:sp>
        <p:nvSpPr>
          <p:cNvPr id="4" name="Date Placeholder 3"/>
          <p:cNvSpPr>
            <a:spLocks noGrp="1"/>
          </p:cNvSpPr>
          <p:nvPr>
            <p:ph type="dt" sz="half" idx="10"/>
          </p:nvPr>
        </p:nvSpPr>
        <p:spPr/>
        <p:txBody>
          <a:bodyPr/>
          <a:lstStyle>
            <a:lvl1pPr>
              <a:defRPr/>
            </a:lvl1pPr>
          </a:lstStyle>
          <a:p>
            <a:r>
              <a:rPr lang="en-US" dirty="0" smtClean="0">
                <a:solidFill>
                  <a:srgbClr val="4F4C4D"/>
                </a:solidFill>
              </a:rPr>
              <a:t>23/3/17</a:t>
            </a:r>
            <a:endParaRPr lang="en-GB" dirty="0">
              <a:solidFill>
                <a:srgbClr val="4F4C4D"/>
              </a:solidFill>
            </a:endParaRPr>
          </a:p>
        </p:txBody>
      </p:sp>
      <p:sp>
        <p:nvSpPr>
          <p:cNvPr id="5" name="Footer Placeholder 4"/>
          <p:cNvSpPr>
            <a:spLocks noGrp="1"/>
          </p:cNvSpPr>
          <p:nvPr>
            <p:ph type="ftr" sz="quarter" idx="11"/>
          </p:nvPr>
        </p:nvSpPr>
        <p:spPr/>
        <p:txBody>
          <a:bodyPr/>
          <a:lstStyle/>
          <a:p>
            <a:r>
              <a:rPr lang="en-GB" dirty="0" smtClean="0">
                <a:solidFill>
                  <a:srgbClr val="4F4C4D"/>
                </a:solidFill>
              </a:rPr>
              <a:t>Kidney Quality Improvement Partnership – </a:t>
            </a:r>
            <a:r>
              <a:rPr lang="en-GB" dirty="0" err="1" smtClean="0">
                <a:solidFill>
                  <a:srgbClr val="4F4C4D"/>
                </a:solidFill>
              </a:rPr>
              <a:t>Wmids</a:t>
            </a:r>
            <a:r>
              <a:rPr lang="en-GB" dirty="0" smtClean="0">
                <a:solidFill>
                  <a:srgbClr val="4F4C4D"/>
                </a:solidFill>
              </a:rPr>
              <a:t> Regional KQuIP Registry Day</a:t>
            </a:r>
            <a:endParaRPr lang="en-GB" dirty="0">
              <a:solidFill>
                <a:srgbClr val="4F4C4D"/>
              </a:solidFill>
            </a:endParaRPr>
          </a:p>
        </p:txBody>
      </p:sp>
      <p:sp>
        <p:nvSpPr>
          <p:cNvPr id="6" name="Slide Number Placeholder 5"/>
          <p:cNvSpPr>
            <a:spLocks noGrp="1"/>
          </p:cNvSpPr>
          <p:nvPr>
            <p:ph type="sldNum" sz="quarter" idx="12"/>
          </p:nvPr>
        </p:nvSpPr>
        <p:spPr/>
        <p:txBody>
          <a:bodyPr/>
          <a:lstStyle/>
          <a:p>
            <a:r>
              <a:rPr lang="en-GB" b="1" dirty="0">
                <a:solidFill>
                  <a:srgbClr val="F8991E"/>
                </a:solidFill>
                <a:latin typeface="Arial"/>
                <a:cs typeface="Arial"/>
              </a:rPr>
              <a:t>|</a:t>
            </a:r>
            <a:r>
              <a:rPr lang="en-GB" b="1" dirty="0">
                <a:solidFill>
                  <a:srgbClr val="4F4C4D"/>
                </a:solidFill>
                <a:latin typeface="Arial"/>
                <a:cs typeface="Arial"/>
              </a:rPr>
              <a:t> </a:t>
            </a:r>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3" name="Content Placeholder 2"/>
          <p:cNvSpPr>
            <a:spLocks noGrp="1"/>
          </p:cNvSpPr>
          <p:nvPr>
            <p:ph idx="1"/>
          </p:nvPr>
        </p:nvSpPr>
        <p:spPr>
          <a:xfrm>
            <a:off x="1612530" y="1422900"/>
            <a:ext cx="5876934" cy="2499000"/>
          </a:xfrm>
        </p:spPr>
        <p:txBody>
          <a:bodyPr>
            <a:normAutofit/>
          </a:bodyPr>
          <a:lstStyle>
            <a:lvl1pPr marL="0" indent="0">
              <a:lnSpc>
                <a:spcPts val="3752"/>
              </a:lnSpc>
              <a:spcAft>
                <a:spcPts val="0"/>
              </a:spcAft>
              <a:defRPr sz="3800">
                <a:solidFill>
                  <a:schemeClr val="bg1"/>
                </a:solidFill>
              </a:defRPr>
            </a:lvl1pPr>
            <a:lvl2pPr marL="164394" indent="-164394">
              <a:lnSpc>
                <a:spcPts val="1876"/>
              </a:lnSpc>
              <a:defRPr sz="1900">
                <a:solidFill>
                  <a:schemeClr val="bg1"/>
                </a:solidFill>
              </a:defRPr>
            </a:lvl2pPr>
            <a:lvl3pPr>
              <a:lnSpc>
                <a:spcPts val="1876"/>
              </a:lnSpc>
              <a:defRPr sz="1900">
                <a:solidFill>
                  <a:schemeClr val="bg1"/>
                </a:solidFill>
              </a:defRPr>
            </a:lvl3pPr>
            <a:lvl4pPr>
              <a:lnSpc>
                <a:spcPts val="1501"/>
              </a:lnSpc>
              <a:defRPr sz="1500">
                <a:solidFill>
                  <a:schemeClr val="bg1"/>
                </a:solidFill>
              </a:defRPr>
            </a:lvl4pPr>
            <a:lvl5pPr>
              <a:lnSpc>
                <a:spcPts val="1501"/>
              </a:lnSpc>
              <a:defRPr sz="15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1508686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6"/>
            <a:ext cx="3523973" cy="3149754"/>
          </a:xfrm>
        </p:spPr>
        <p:txBody>
          <a:bodyPr/>
          <a:lstStyle>
            <a:lvl1pPr marL="164394" indent="0">
              <a:defRPr/>
            </a:lvl1pPr>
            <a:lvl2pPr marL="164394" indent="-16439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3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33" y="1258206"/>
            <a:ext cx="3523973" cy="3149754"/>
          </a:xfrm>
        </p:spPr>
        <p:txBody>
          <a:bodyPr/>
          <a:lstStyle>
            <a:lvl1pPr marL="164394" indent="0">
              <a:defRPr/>
            </a:lvl1pPr>
            <a:lvl2pPr marL="164394" indent="-16439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9357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1044000" y="1258206"/>
            <a:ext cx="1620000" cy="3149754"/>
          </a:xfrm>
        </p:spPr>
        <p:txBody>
          <a:bodyPr>
            <a:normAutofit/>
          </a:bodyPr>
          <a:lstStyle>
            <a:lvl1pPr marL="0" indent="0">
              <a:lnSpc>
                <a:spcPts val="1000"/>
              </a:lnSpc>
              <a:spcAft>
                <a:spcPts val="0"/>
              </a:spcAft>
              <a:buFontTx/>
              <a:buNone/>
              <a:defRPr sz="1000" b="1">
                <a:solidFill>
                  <a:schemeClr val="accent5"/>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3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2880000" y="1465511"/>
            <a:ext cx="1620000" cy="3001145"/>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4" name="Content Placeholder 2"/>
          <p:cNvSpPr>
            <a:spLocks noGrp="1"/>
          </p:cNvSpPr>
          <p:nvPr>
            <p:ph idx="15"/>
          </p:nvPr>
        </p:nvSpPr>
        <p:spPr>
          <a:xfrm>
            <a:off x="4716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2"/>
          <p:cNvSpPr>
            <a:spLocks noGrp="1"/>
          </p:cNvSpPr>
          <p:nvPr>
            <p:ph idx="16"/>
          </p:nvPr>
        </p:nvSpPr>
        <p:spPr>
          <a:xfrm>
            <a:off x="6552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cxnSp>
        <p:nvCxnSpPr>
          <p:cNvPr id="18" name="Straight Connector 17"/>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012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5863972" y="971334"/>
            <a:ext cx="2008336" cy="2551991"/>
          </a:xfrm>
          <a:prstGeom prst="rect">
            <a:avLst/>
          </a:prstGeom>
        </p:spPr>
      </p:pic>
      <p:sp>
        <p:nvSpPr>
          <p:cNvPr id="12" name="Content Placeholder 2"/>
          <p:cNvSpPr>
            <a:spLocks noGrp="1"/>
          </p:cNvSpPr>
          <p:nvPr>
            <p:ph idx="13"/>
          </p:nvPr>
        </p:nvSpPr>
        <p:spPr>
          <a:xfrm>
            <a:off x="1044000"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60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3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3384048"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idx="15"/>
          </p:nvPr>
        </p:nvSpPr>
        <p:spPr>
          <a:xfrm>
            <a:off x="5904000" y="1780415"/>
            <a:ext cx="1980368" cy="1223003"/>
          </a:xfrm>
        </p:spPr>
        <p:txBody>
          <a:bodyPr>
            <a:normAutofit/>
          </a:bodyPr>
          <a:lstStyle>
            <a:lvl1pPr marL="0" indent="0">
              <a:lnSpc>
                <a:spcPts val="1000"/>
              </a:lnSpc>
              <a:spcAft>
                <a:spcPts val="800"/>
              </a:spcAft>
              <a:buFontTx/>
              <a:buNone/>
              <a:defRPr sz="900" b="1">
                <a:solidFill>
                  <a:schemeClr val="bg1"/>
                </a:solidFill>
              </a:defRPr>
            </a:lvl1pPr>
            <a:lvl2pPr marL="0" indent="0">
              <a:lnSpc>
                <a:spcPts val="1000"/>
              </a:lnSpc>
              <a:spcAft>
                <a:spcPts val="800"/>
              </a:spcAft>
              <a:buFontTx/>
              <a:buNone/>
              <a:defRPr sz="900" b="1">
                <a:solidFill>
                  <a:schemeClr val="accent2"/>
                </a:solidFill>
              </a:defRPr>
            </a:lvl2pPr>
            <a:lvl3pPr marL="0" indent="0">
              <a:lnSpc>
                <a:spcPts val="1200"/>
              </a:lnSpc>
              <a:spcAft>
                <a:spcPts val="800"/>
              </a:spcAft>
              <a:buFontTx/>
              <a:buNone/>
              <a:defRPr sz="1200">
                <a:solidFill>
                  <a:schemeClr val="bg1"/>
                </a:solidFill>
              </a:defRPr>
            </a:lvl3pPr>
            <a:lvl4pPr>
              <a:lnSpc>
                <a:spcPts val="1200"/>
              </a:lnSpc>
              <a:defRPr sz="1200">
                <a:solidFill>
                  <a:schemeClr val="bg1"/>
                </a:solidFill>
              </a:defRPr>
            </a:lvl4pPr>
            <a:lvl5pPr>
              <a:lnSpc>
                <a:spcPts val="1200"/>
              </a:lnSpc>
              <a:defRPr sz="1200">
                <a:solidFill>
                  <a:schemeClr val="bg1"/>
                </a:solidFill>
              </a:defRPr>
            </a:lvl5pPr>
          </a:lstStyle>
          <a:p>
            <a:pPr lvl="0"/>
            <a:r>
              <a:rPr lang="en-US"/>
              <a:t>Click to edit Master text styles</a:t>
            </a:r>
          </a:p>
          <a:p>
            <a:pPr lvl="1"/>
            <a:r>
              <a:rPr lang="en-US"/>
              <a:t>Second level</a:t>
            </a:r>
          </a:p>
        </p:txBody>
      </p:sp>
      <p:cxnSp>
        <p:nvCxnSpPr>
          <p:cNvPr id="17" name="Straight Connector 16"/>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8144" y="1451157"/>
            <a:ext cx="1672008" cy="258712"/>
          </a:xfrm>
          <a:prstGeom prst="rect">
            <a:avLst/>
          </a:prstGeom>
        </p:spPr>
      </p:pic>
    </p:spTree>
    <p:extLst>
      <p:ext uri="{BB962C8B-B14F-4D97-AF65-F5344CB8AC3E}">
        <p14:creationId xmlns:p14="http://schemas.microsoft.com/office/powerpoint/2010/main" val="3431449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37"/>
            <a:ext cx="7121250" cy="384721"/>
          </a:xfrm>
        </p:spPr>
        <p:txBody>
          <a:bodyPr wrap="square">
            <a:spAutoFit/>
          </a:bodyPr>
          <a:lstStyle/>
          <a:p>
            <a:r>
              <a:rPr lang="en-US"/>
              <a:t>Click to edit Master title style</a:t>
            </a:r>
            <a:endParaRPr lang="en-GB" dirty="0"/>
          </a:p>
        </p:txBody>
      </p:sp>
      <p:sp>
        <p:nvSpPr>
          <p:cNvPr id="14" name="Chart Placeholder 13"/>
          <p:cNvSpPr>
            <a:spLocks noGrp="1"/>
          </p:cNvSpPr>
          <p:nvPr>
            <p:ph type="chart" sz="quarter" idx="14"/>
          </p:nvPr>
        </p:nvSpPr>
        <p:spPr>
          <a:xfrm>
            <a:off x="884238" y="2156415"/>
            <a:ext cx="5632450" cy="1997404"/>
          </a:xfrm>
          <a:solidFill>
            <a:schemeClr val="bg1">
              <a:lumMod val="85000"/>
            </a:schemeClr>
          </a:solidFill>
        </p:spPr>
        <p:txBody>
          <a:bodyPr anchor="ctr"/>
          <a:lstStyle>
            <a:lvl1pPr algn="ctr">
              <a:defRPr>
                <a:solidFill>
                  <a:schemeClr val="tx1"/>
                </a:solidFill>
              </a:defRPr>
            </a:lvl1pPr>
          </a:lstStyle>
          <a:p>
            <a:r>
              <a:rPr lang="en-US"/>
              <a:t>Click icon to add chart</a:t>
            </a:r>
            <a:endParaRPr lang="en-GB"/>
          </a:p>
        </p:txBody>
      </p:sp>
      <p:sp>
        <p:nvSpPr>
          <p:cNvPr id="15" name="Content Placeholder 2"/>
          <p:cNvSpPr>
            <a:spLocks noGrp="1"/>
          </p:cNvSpPr>
          <p:nvPr>
            <p:ph idx="13"/>
          </p:nvPr>
        </p:nvSpPr>
        <p:spPr>
          <a:xfrm>
            <a:off x="884244" y="1258209"/>
            <a:ext cx="5631972" cy="738018"/>
          </a:xfrm>
        </p:spPr>
        <p:txBody>
          <a:bodyPr>
            <a:normAutofit/>
          </a:bodyPr>
          <a:lstStyle>
            <a:lvl1pPr marL="165100" indent="0">
              <a:lnSpc>
                <a:spcPts val="1500"/>
              </a:lnSpc>
              <a:spcAft>
                <a:spcPts val="0"/>
              </a:spcAft>
              <a:defRPr sz="1500" b="1"/>
            </a:lvl1pPr>
            <a:lvl2pPr marL="165100" indent="0">
              <a:lnSpc>
                <a:spcPts val="1500"/>
              </a:lnSpc>
              <a:buFontTx/>
              <a:buNone/>
              <a:defRPr sz="1500"/>
            </a:lvl2pPr>
            <a:lvl3pPr marL="163513" indent="-163513">
              <a:lnSpc>
                <a:spcPts val="1500"/>
              </a:lnSpc>
              <a:buFontTx/>
              <a:buBlip>
                <a:blip r:embed="rId5"/>
              </a:buBlip>
              <a:tabLst/>
              <a:defRPr sz="1500"/>
            </a:lvl3pPr>
            <a:lvl4pPr marL="309563" indent="-142875">
              <a:lnSpc>
                <a:spcPts val="1500"/>
              </a:lnSpc>
              <a:defRPr sz="1500"/>
            </a:lvl4pPr>
            <a:lvl5pPr marL="428625" indent="-109538">
              <a:lnSpc>
                <a:spcPts val="15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36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5405273" y="1158047"/>
            <a:ext cx="1992555" cy="3240361"/>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680119" y="986068"/>
            <a:ext cx="1952991" cy="3544704"/>
          </a:xfrm>
          <a:prstGeom prst="rect">
            <a:avLst/>
          </a:prstGeom>
        </p:spPr>
      </p:pic>
      <p:sp>
        <p:nvSpPr>
          <p:cNvPr id="12" name="Content Placeholder 2"/>
          <p:cNvSpPr>
            <a:spLocks noGrp="1"/>
          </p:cNvSpPr>
          <p:nvPr>
            <p:ph idx="13"/>
          </p:nvPr>
        </p:nvSpPr>
        <p:spPr>
          <a:xfrm>
            <a:off x="884253" y="1258206"/>
            <a:ext cx="3521187" cy="3149754"/>
          </a:xfrm>
        </p:spPr>
        <p:txBody>
          <a:bodyPr>
            <a:normAutofit/>
          </a:bodyPr>
          <a:lstStyle>
            <a:lvl1pPr marL="165100" indent="0">
              <a:lnSpc>
                <a:spcPts val="1100"/>
              </a:lnSpc>
              <a:spcAft>
                <a:spcPts val="0"/>
              </a:spcAft>
              <a:defRPr sz="1100" b="1"/>
            </a:lvl1pPr>
            <a:lvl2pPr marL="165100" indent="0">
              <a:lnSpc>
                <a:spcPts val="1100"/>
              </a:lnSpc>
              <a:spcAft>
                <a:spcPts val="600"/>
              </a:spcAft>
              <a:buFontTx/>
              <a:buNone/>
              <a:defRPr sz="1100"/>
            </a:lvl2pPr>
            <a:lvl3pPr marL="163513" indent="-163513">
              <a:lnSpc>
                <a:spcPts val="1100"/>
              </a:lnSpc>
              <a:spcAft>
                <a:spcPts val="600"/>
              </a:spcAft>
              <a:buFontTx/>
              <a:buBlip>
                <a:blip r:embed="rId4"/>
              </a:buBlip>
              <a:tabLst/>
              <a:defRPr sz="1100"/>
            </a:lvl3pPr>
            <a:lvl4pPr marL="309563" indent="-142875">
              <a:lnSpc>
                <a:spcPts val="1100"/>
              </a:lnSpc>
              <a:spcAft>
                <a:spcPts val="600"/>
              </a:spcAft>
              <a:defRPr sz="1100"/>
            </a:lvl4pPr>
            <a:lvl5pPr marL="428625" indent="-10953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5"/>
          </p:nvPr>
        </p:nvSpPr>
        <p:spPr>
          <a:xfrm>
            <a:off x="4788024" y="1258852"/>
            <a:ext cx="3384376" cy="3149754"/>
          </a:xfrm>
        </p:spPr>
        <p:txBody>
          <a:bodyPr>
            <a:normAutofit/>
          </a:bodyPr>
          <a:lstStyle>
            <a:lvl1pPr marL="169863" indent="0">
              <a:lnSpc>
                <a:spcPts val="1100"/>
              </a:lnSpc>
              <a:spcAft>
                <a:spcPts val="0"/>
              </a:spcAft>
              <a:defRPr sz="1100" b="1"/>
            </a:lvl1pPr>
            <a:lvl2pPr marL="169863" indent="0">
              <a:lnSpc>
                <a:spcPts val="1100"/>
              </a:lnSpc>
              <a:spcAft>
                <a:spcPts val="600"/>
              </a:spcAft>
              <a:buFontTx/>
              <a:buNone/>
              <a:defRPr sz="1100"/>
            </a:lvl2pPr>
            <a:lvl3pPr marL="163513" indent="-163513">
              <a:lnSpc>
                <a:spcPts val="1100"/>
              </a:lnSpc>
              <a:spcAft>
                <a:spcPts val="600"/>
              </a:spcAft>
              <a:buFontTx/>
              <a:buBlip>
                <a:blip r:embed="rId4"/>
              </a:buBlip>
              <a:tabLst/>
              <a:defRPr sz="1100"/>
            </a:lvl3pPr>
            <a:lvl4pPr marL="309563" indent="-142875">
              <a:lnSpc>
                <a:spcPts val="1100"/>
              </a:lnSpc>
              <a:spcAft>
                <a:spcPts val="600"/>
              </a:spcAft>
              <a:defRPr sz="1100"/>
            </a:lvl4pPr>
            <a:lvl5pPr marL="428625" indent="-10953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37"/>
            <a:ext cx="7121250" cy="384721"/>
          </a:xfrm>
        </p:spPr>
        <p:txBody>
          <a:bodyPr wrap="square">
            <a:spAutoFit/>
          </a:bodyPr>
          <a:lstStyle/>
          <a:p>
            <a:r>
              <a:rPr lang="en-US"/>
              <a:t>Click to edit Master title style</a:t>
            </a:r>
            <a:endParaRPr lang="en-GB" dirty="0"/>
          </a:p>
        </p:txBody>
      </p:sp>
      <p:cxnSp>
        <p:nvCxnSpPr>
          <p:cNvPr id="16" name="Straight Connector 15"/>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291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6"/>
            <a:ext cx="3523973" cy="3149754"/>
          </a:xfrm>
        </p:spPr>
        <p:txBody>
          <a:bodyPr/>
          <a:lstStyle>
            <a:lvl1pPr marL="164394" indent="0">
              <a:lnSpc>
                <a:spcPts val="1876"/>
              </a:lnSpc>
              <a:defRPr sz="1900"/>
            </a:lvl1pPr>
            <a:lvl2pPr marL="164394" indent="-16439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37"/>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33" y="1258206"/>
            <a:ext cx="3523973" cy="3149754"/>
          </a:xfrm>
        </p:spPr>
        <p:txBody>
          <a:bodyPr/>
          <a:lstStyle>
            <a:lvl1pPr marL="164394" indent="0">
              <a:lnSpc>
                <a:spcPts val="1876"/>
              </a:lnSpc>
              <a:defRPr sz="1900"/>
            </a:lvl1pPr>
            <a:lvl2pPr marL="164394" indent="-16439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2094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9208" y="1255448"/>
            <a:ext cx="2278800" cy="2890314"/>
          </a:xfrm>
          <a:prstGeom prst="rect">
            <a:avLst/>
          </a:prstGeom>
        </p:spPr>
      </p:pic>
      <p:sp>
        <p:nvSpPr>
          <p:cNvPr id="12" name="Content Placeholder 2"/>
          <p:cNvSpPr>
            <a:spLocks noGrp="1"/>
          </p:cNvSpPr>
          <p:nvPr>
            <p:ph idx="13"/>
          </p:nvPr>
        </p:nvSpPr>
        <p:spPr>
          <a:xfrm>
            <a:off x="885956" y="1258206"/>
            <a:ext cx="3523973" cy="3149754"/>
          </a:xfrm>
        </p:spPr>
        <p:txBody>
          <a:bodyPr/>
          <a:lstStyle>
            <a:lvl1pPr marL="164394" indent="0">
              <a:lnSpc>
                <a:spcPts val="1876"/>
              </a:lnSpc>
              <a:defRPr sz="1900"/>
            </a:lvl1pPr>
            <a:lvl2pPr marL="164394" indent="-16439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37"/>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795984" y="1636801"/>
            <a:ext cx="1728787" cy="2229960"/>
          </a:xfrm>
        </p:spPr>
        <p:txBody>
          <a:bodyPr anchor="ctr" anchorCtr="0"/>
          <a:lstStyle>
            <a:lvl1pPr algn="ctr">
              <a:defRPr>
                <a:solidFill>
                  <a:schemeClr val="bg1"/>
                </a:solidFill>
              </a:defRPr>
            </a:lvl1pPr>
          </a:lstStyle>
          <a:p>
            <a:r>
              <a:rPr lang="en-US"/>
              <a:t>Click icon to add picture</a:t>
            </a:r>
            <a:endParaRPr lang="en-GB"/>
          </a:p>
        </p:txBody>
      </p:sp>
      <p:cxnSp>
        <p:nvCxnSpPr>
          <p:cNvPr id="15" name="Straight Connector 14"/>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084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00" y="465587"/>
            <a:ext cx="7121250" cy="384721"/>
          </a:xfrm>
        </p:spPr>
        <p:txBody>
          <a:bodyPr wrap="square">
            <a:spAutoFit/>
          </a:bodyPr>
          <a:lstStyle/>
          <a:p>
            <a:r>
              <a:rPr lang="en-US" smtClean="0"/>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3393" indent="0">
              <a:lnSpc>
                <a:spcPts val="1900"/>
              </a:lnSpc>
              <a:spcAft>
                <a:spcPts val="1000"/>
              </a:spcAft>
              <a:defRPr sz="1900" b="1">
                <a:solidFill>
                  <a:schemeClr val="accent2"/>
                </a:solidFill>
              </a:defRPr>
            </a:lvl1pPr>
            <a:lvl2pPr marL="163393" indent="0">
              <a:lnSpc>
                <a:spcPts val="1900"/>
              </a:lnSpc>
              <a:spcAft>
                <a:spcPts val="1000"/>
              </a:spcAft>
              <a:buFontTx/>
              <a:buNone/>
              <a:defRPr sz="1900"/>
            </a:lvl2pPr>
            <a:lvl3pPr marL="171330" indent="-171330">
              <a:lnSpc>
                <a:spcPts val="1900"/>
              </a:lnSpc>
              <a:spcAft>
                <a:spcPts val="1000"/>
              </a:spcAft>
              <a:buFontTx/>
              <a:buBlip>
                <a:blip r:embed="rId3"/>
              </a:buBlip>
              <a:defRPr sz="1900"/>
            </a:lvl3pPr>
            <a:lvl4pPr marL="299813" indent="-149135">
              <a:lnSpc>
                <a:spcPts val="1900"/>
              </a:lnSpc>
              <a:spcAft>
                <a:spcPts val="1000"/>
              </a:spcAft>
              <a:buFont typeface="Arial" panose="020B0604020202020204" pitchFamily="34" charset="0"/>
              <a:buChar char="•"/>
              <a:defRPr sz="1900"/>
            </a:lvl4pPr>
            <a:lvl5pPr marL="471128" indent="-150722">
              <a:lnSpc>
                <a:spcPts val="1501"/>
              </a:lnSpc>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a:xfrm>
            <a:off x="8027989" y="4776303"/>
            <a:ext cx="288000" cy="273844"/>
          </a:xfrm>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cxnSp>
        <p:nvCxnSpPr>
          <p:cNvPr id="14" name="Straight Connector 13"/>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760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6"/>
            <a:ext cx="3523973" cy="3149754"/>
          </a:xfrm>
        </p:spPr>
        <p:txBody>
          <a:bodyPr/>
          <a:lstStyle>
            <a:lvl1pPr marL="164394" indent="0">
              <a:lnSpc>
                <a:spcPts val="1876"/>
              </a:lnSpc>
              <a:defRPr sz="1900"/>
            </a:lvl1pPr>
            <a:lvl2pPr marL="164394" indent="-16439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56"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4"/>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37"/>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527343" y="1258838"/>
            <a:ext cx="2169994" cy="2890649"/>
          </a:xfrm>
          <a:solidFill>
            <a:schemeClr val="bg1">
              <a:lumMod val="85000"/>
            </a:schemeClr>
          </a:solidFill>
        </p:spPr>
        <p:txBody>
          <a:bodyPr anchor="ctr" anchorCtr="0"/>
          <a:lstStyle>
            <a:lvl1pPr algn="ctr">
              <a:defRPr>
                <a:solidFill>
                  <a:schemeClr val="tx1"/>
                </a:solidFill>
              </a:defRPr>
            </a:lvl1pPr>
          </a:lstStyle>
          <a:p>
            <a:r>
              <a:rPr lang="en-US"/>
              <a:t>Click icon to add picture</a:t>
            </a:r>
            <a:endParaRPr lang="en-GB"/>
          </a:p>
        </p:txBody>
      </p:sp>
      <p:cxnSp>
        <p:nvCxnSpPr>
          <p:cNvPr id="15" name="Straight Connector 14"/>
          <p:cNvCxnSpPr/>
          <p:nvPr userDrawn="1"/>
        </p:nvCxnSpPr>
        <p:spPr>
          <a:xfrm>
            <a:off x="7999200" y="4792130"/>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680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702087" y="-1420693"/>
            <a:ext cx="3949064" cy="7279615"/>
          </a:xfrm>
          <a:prstGeom prst="rect">
            <a:avLst/>
          </a:prstGeom>
        </p:spPr>
      </p:pic>
      <p:pic>
        <p:nvPicPr>
          <p:cNvPr id="13" name="Picture 12" descr="KQUIP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4602" y="4512510"/>
            <a:ext cx="964842" cy="327647"/>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0400" y="4351971"/>
            <a:ext cx="1504800" cy="527248"/>
          </a:xfrm>
          <a:prstGeom prst="rect">
            <a:avLst/>
          </a:prstGeom>
        </p:spPr>
      </p:pic>
      <p:sp>
        <p:nvSpPr>
          <p:cNvPr id="16" name="Text Placeholder 11"/>
          <p:cNvSpPr>
            <a:spLocks noGrp="1"/>
          </p:cNvSpPr>
          <p:nvPr>
            <p:ph type="body" sz="quarter" idx="11"/>
          </p:nvPr>
        </p:nvSpPr>
        <p:spPr>
          <a:xfrm>
            <a:off x="1585920" y="1028648"/>
            <a:ext cx="6116483" cy="2735904"/>
          </a:xfrm>
        </p:spPr>
        <p:txBody>
          <a:bodyPr/>
          <a:lstStyle>
            <a:lvl1pPr marL="0" indent="0">
              <a:lnSpc>
                <a:spcPts val="2700"/>
              </a:lnSpc>
              <a:spcAft>
                <a:spcPts val="0"/>
              </a:spcAft>
              <a:buFontTx/>
              <a:buNone/>
              <a:defRPr sz="2850" b="1">
                <a:solidFill>
                  <a:schemeClr val="bg1"/>
                </a:solidFill>
              </a:defRPr>
            </a:lvl1pPr>
            <a:lvl2pPr marL="0" indent="0">
              <a:lnSpc>
                <a:spcPts val="2700"/>
              </a:lnSpc>
              <a:spcAft>
                <a:spcPts val="0"/>
              </a:spcAft>
              <a:buFontTx/>
              <a:buNone/>
              <a:defRPr sz="2850" b="1">
                <a:solidFill>
                  <a:schemeClr val="accent2"/>
                </a:solidFill>
              </a:defRPr>
            </a:lvl2pPr>
            <a:lvl3pPr marL="0" indent="0">
              <a:lnSpc>
                <a:spcPts val="1621"/>
              </a:lnSpc>
              <a:spcAft>
                <a:spcPts val="0"/>
              </a:spcAft>
              <a:buFontTx/>
              <a:buNone/>
              <a:defRPr sz="1350" b="1">
                <a:solidFill>
                  <a:schemeClr val="bg1"/>
                </a:solidFill>
              </a:defRPr>
            </a:lvl3pPr>
            <a:lvl4pPr marL="0" indent="0">
              <a:lnSpc>
                <a:spcPts val="1621"/>
              </a:lnSpc>
              <a:spcAft>
                <a:spcPts val="0"/>
              </a:spcAft>
              <a:buFontTx/>
              <a:buNone/>
              <a:defRPr sz="1350">
                <a:solidFill>
                  <a:schemeClr val="bg1"/>
                </a:solidFill>
              </a:defRPr>
            </a:lvl4pPr>
            <a:lvl5pPr marL="0" indent="0">
              <a:lnSpc>
                <a:spcPts val="1621"/>
              </a:lnSpc>
              <a:spcAft>
                <a:spcPts val="0"/>
              </a:spcAft>
              <a:buFontTx/>
              <a:buNone/>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53270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7"/>
            <a:ext cx="9144000" cy="3998282"/>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6166" fontAlgn="auto">
              <a:spcBef>
                <a:spcPts val="0"/>
              </a:spcBef>
              <a:spcAft>
                <a:spcPts val="0"/>
              </a:spcAft>
            </a:pPr>
            <a:endParaRPr lang="en-GB" sz="140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819" y="503534"/>
            <a:ext cx="2074125" cy="72672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800" y="4316012"/>
            <a:ext cx="1924396" cy="60211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68768"/>
            <a:ext cx="9144000" cy="85700"/>
          </a:xfrm>
          <a:prstGeom prst="rect">
            <a:avLst/>
          </a:prstGeom>
        </p:spPr>
      </p:pic>
      <p:sp>
        <p:nvSpPr>
          <p:cNvPr id="12" name="Text Placeholder 11"/>
          <p:cNvSpPr>
            <a:spLocks noGrp="1"/>
          </p:cNvSpPr>
          <p:nvPr>
            <p:ph type="body" sz="quarter" idx="10"/>
          </p:nvPr>
        </p:nvSpPr>
        <p:spPr>
          <a:xfrm>
            <a:off x="1044000" y="1636787"/>
            <a:ext cx="7116762" cy="2158589"/>
          </a:xfrm>
        </p:spPr>
        <p:txBody>
          <a:bodyPr/>
          <a:lstStyle>
            <a:lvl1pPr marL="0" indent="0">
              <a:lnSpc>
                <a:spcPts val="2400"/>
              </a:lnSpc>
              <a:spcAft>
                <a:spcPts val="0"/>
              </a:spcAft>
              <a:buFontTx/>
              <a:buNone/>
              <a:defRPr sz="2400" b="1">
                <a:solidFill>
                  <a:schemeClr val="bg1"/>
                </a:solidFill>
              </a:defRPr>
            </a:lvl1pPr>
            <a:lvl2pPr marL="0" indent="0">
              <a:lnSpc>
                <a:spcPts val="2400"/>
              </a:lnSpc>
              <a:spcAft>
                <a:spcPts val="0"/>
              </a:spcAft>
              <a:buFontTx/>
              <a:buNone/>
              <a:defRPr sz="2400" b="1">
                <a:solidFill>
                  <a:schemeClr val="accent2"/>
                </a:solidFill>
              </a:defRPr>
            </a:lvl2pPr>
            <a:lvl3pPr marL="0" indent="0">
              <a:lnSpc>
                <a:spcPts val="1300"/>
              </a:lnSpc>
              <a:spcAft>
                <a:spcPts val="0"/>
              </a:spcAft>
              <a:buFontTx/>
              <a:buNone/>
              <a:defRPr sz="1200" b="1">
                <a:solidFill>
                  <a:schemeClr val="bg1"/>
                </a:solidFill>
              </a:defRPr>
            </a:lvl3pPr>
            <a:lvl4pPr marL="0" indent="0">
              <a:lnSpc>
                <a:spcPts val="1300"/>
              </a:lnSpc>
              <a:spcAft>
                <a:spcPts val="0"/>
              </a:spcAft>
              <a:buFontTx/>
              <a:buNone/>
              <a:defRPr sz="1200">
                <a:solidFill>
                  <a:schemeClr val="bg1"/>
                </a:solidFill>
              </a:defRPr>
            </a:lvl4pPr>
            <a:lvl5pPr marL="0" indent="0">
              <a:lnSpc>
                <a:spcPts val="1300"/>
              </a:lnSpc>
              <a:spcAft>
                <a:spcPts val="0"/>
              </a:spcAft>
              <a:buFontTx/>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32540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1" y="465526"/>
            <a:ext cx="7133833" cy="384721"/>
          </a:xfrm>
        </p:spPr>
        <p:txBody>
          <a:bodyPr/>
          <a:lstStyle/>
          <a:p>
            <a:r>
              <a:rPr lang="en-US"/>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4394" indent="0">
              <a:lnSpc>
                <a:spcPts val="1500"/>
              </a:lnSpc>
              <a:spcAft>
                <a:spcPts val="1000"/>
              </a:spcAft>
              <a:defRPr/>
            </a:lvl1pPr>
            <a:lvl2pPr marL="164394" indent="-164394">
              <a:lnSpc>
                <a:spcPts val="1500"/>
              </a:lnSpc>
              <a:spcAft>
                <a:spcPts val="1000"/>
              </a:spcAf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a:solidFill>
                  <a:srgbClr val="4F4C4D"/>
                </a:solidFill>
              </a:rPr>
              <a:t>30/10/2016</a:t>
            </a:r>
            <a:endParaRPr lang="en-GB" dirty="0">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6" name="Slide Number Placeholder 5"/>
          <p:cNvSpPr>
            <a:spLocks noGrp="1"/>
          </p:cNvSpPr>
          <p:nvPr>
            <p:ph type="sldNum" sz="quarter" idx="12"/>
          </p:nvPr>
        </p:nvSpPr>
        <p:spPr>
          <a:xfrm>
            <a:off x="8027988" y="4776311"/>
            <a:ext cx="288428" cy="273843"/>
          </a:xfrm>
        </p:spPr>
        <p:txBody>
          <a:bodyPr/>
          <a:lstStyle>
            <a:lvl1pPr algn="l">
              <a:defRPr/>
            </a:lvl1p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cxnSp>
        <p:nvCxnSpPr>
          <p:cNvPr id="12" name="Straight Connector 11"/>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467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0" y="465526"/>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885946" y="1258206"/>
            <a:ext cx="7286124" cy="3149754"/>
          </a:xfrm>
        </p:spPr>
        <p:txBody>
          <a:bodyPr/>
          <a:lstStyle>
            <a:lvl1pPr marL="163513" indent="0">
              <a:lnSpc>
                <a:spcPts val="1900"/>
              </a:lnSpc>
              <a:spcAft>
                <a:spcPts val="1000"/>
              </a:spcAft>
              <a:defRPr sz="1900" b="1">
                <a:solidFill>
                  <a:schemeClr val="accent2"/>
                </a:solidFill>
              </a:defRPr>
            </a:lvl1pPr>
            <a:lvl2pPr marL="163513" indent="0">
              <a:lnSpc>
                <a:spcPts val="1900"/>
              </a:lnSpc>
              <a:spcAft>
                <a:spcPts val="1000"/>
              </a:spcAft>
              <a:buFontTx/>
              <a:buNone/>
              <a:defRPr sz="1900"/>
            </a:lvl2pPr>
            <a:lvl3pPr marL="171450" indent="-171450">
              <a:lnSpc>
                <a:spcPts val="1900"/>
              </a:lnSpc>
              <a:spcAft>
                <a:spcPts val="1000"/>
              </a:spcAft>
              <a:buFontTx/>
              <a:buBlip>
                <a:blip r:embed="rId3"/>
              </a:buBlip>
              <a:defRPr sz="1900"/>
            </a:lvl3pPr>
            <a:lvl4pPr marL="300038" indent="-149225">
              <a:lnSpc>
                <a:spcPts val="1900"/>
              </a:lnSpc>
              <a:spcAft>
                <a:spcPts val="1000"/>
              </a:spcAft>
              <a:buFont typeface="Arial" panose="020B0604020202020204" pitchFamily="34" charset="0"/>
              <a:buChar char="•"/>
              <a:defRPr sz="1900"/>
            </a:lvl4pPr>
            <a:lvl5pPr marL="471488" indent="-150813">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6" name="Slide Number Placeholder 5"/>
          <p:cNvSpPr>
            <a:spLocks noGrp="1"/>
          </p:cNvSpPr>
          <p:nvPr>
            <p:ph type="sldNum" sz="quarter" idx="12"/>
          </p:nvPr>
        </p:nvSpPr>
        <p:spPr>
          <a:xfrm>
            <a:off x="8027989" y="4776311"/>
            <a:ext cx="288000" cy="273843"/>
          </a:xfrm>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cxnSp>
        <p:nvCxnSpPr>
          <p:cNvPr id="14" name="Straight Connector 13"/>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8700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18" name="Group 17"/>
          <p:cNvGrpSpPr/>
          <p:nvPr userDrawn="1"/>
        </p:nvGrpSpPr>
        <p:grpSpPr>
          <a:xfrm>
            <a:off x="842729" y="1489644"/>
            <a:ext cx="7412326" cy="2185564"/>
            <a:chOff x="842729" y="1491023"/>
            <a:chExt cx="7412326" cy="2187588"/>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29" y="1500611"/>
              <a:ext cx="1723774" cy="217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3251" y="1491023"/>
              <a:ext cx="1715604" cy="21780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2825" y="1495455"/>
              <a:ext cx="1710472" cy="2178000"/>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39451" y="1499887"/>
              <a:ext cx="1715604" cy="2178000"/>
            </a:xfrm>
            <a:prstGeom prst="rect">
              <a:avLst/>
            </a:prstGeom>
          </p:spPr>
        </p:pic>
      </p:gr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sp>
        <p:nvSpPr>
          <p:cNvPr id="2" name="Title 1"/>
          <p:cNvSpPr>
            <a:spLocks noGrp="1"/>
          </p:cNvSpPr>
          <p:nvPr>
            <p:ph type="title"/>
          </p:nvPr>
        </p:nvSpPr>
        <p:spPr>
          <a:xfrm>
            <a:off x="1044000" y="465526"/>
            <a:ext cx="7121250" cy="384721"/>
          </a:xfrm>
        </p:spPr>
        <p:txBody>
          <a:bodyPr wrap="square">
            <a:spAutoFit/>
          </a:bodyPr>
          <a:lstStyle/>
          <a:p>
            <a:r>
              <a:rPr lang="en-US"/>
              <a:t>Click to edit Master title style</a:t>
            </a:r>
            <a:endParaRPr lang="en-GB" dirty="0"/>
          </a:p>
        </p:txBody>
      </p:sp>
      <p:sp>
        <p:nvSpPr>
          <p:cNvPr id="3" name="Content Placeholder 2"/>
          <p:cNvSpPr>
            <a:spLocks noGrp="1"/>
          </p:cNvSpPr>
          <p:nvPr>
            <p:ph idx="1"/>
          </p:nvPr>
        </p:nvSpPr>
        <p:spPr>
          <a:xfrm>
            <a:off x="1026415"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14" name="Content Placeholder 2"/>
          <p:cNvSpPr>
            <a:spLocks noGrp="1"/>
          </p:cNvSpPr>
          <p:nvPr>
            <p:ph idx="13"/>
          </p:nvPr>
        </p:nvSpPr>
        <p:spPr>
          <a:xfrm>
            <a:off x="2917160"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5" name="Content Placeholder 2"/>
          <p:cNvSpPr>
            <a:spLocks noGrp="1"/>
          </p:cNvSpPr>
          <p:nvPr>
            <p:ph idx="14"/>
          </p:nvPr>
        </p:nvSpPr>
        <p:spPr>
          <a:xfrm>
            <a:off x="4821276"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sp>
        <p:nvSpPr>
          <p:cNvPr id="16" name="Content Placeholder 2"/>
          <p:cNvSpPr>
            <a:spLocks noGrp="1"/>
          </p:cNvSpPr>
          <p:nvPr>
            <p:ph idx="15"/>
          </p:nvPr>
        </p:nvSpPr>
        <p:spPr>
          <a:xfrm>
            <a:off x="6712013" y="1809000"/>
            <a:ext cx="1404549" cy="1674000"/>
          </a:xfrm>
        </p:spPr>
        <p:txBody>
          <a:bodyPr>
            <a:normAutofit/>
          </a:bodyPr>
          <a:lstStyle>
            <a:lvl1pPr marL="0" indent="0" algn="ctr">
              <a:lnSpc>
                <a:spcPts val="1400"/>
              </a:lnSpc>
              <a:spcAft>
                <a:spcPts val="0"/>
              </a:spcAft>
              <a:defRPr sz="1300">
                <a:solidFill>
                  <a:schemeClr val="bg1"/>
                </a:solidFill>
              </a:defRPr>
            </a:lvl1pPr>
            <a:lvl2pPr marL="164394" indent="-16439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a:t>Click to edit Master text styles</a:t>
            </a:r>
          </a:p>
        </p:txBody>
      </p:sp>
      <p:cxnSp>
        <p:nvCxnSpPr>
          <p:cNvPr id="19" name="Straight Connector 18"/>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023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09242" y="-1126380"/>
            <a:ext cx="3949064" cy="71576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71436"/>
          <a:stretch/>
        </p:blipFill>
        <p:spPr>
          <a:xfrm>
            <a:off x="790103" y="288908"/>
            <a:ext cx="7446124" cy="202420"/>
          </a:xfrm>
          <a:prstGeom prst="rect">
            <a:avLst/>
          </a:prstGeom>
        </p:spPr>
      </p:pic>
      <p:sp>
        <p:nvSpPr>
          <p:cNvPr id="4" name="Date Placeholder 3"/>
          <p:cNvSpPr>
            <a:spLocks noGrp="1"/>
          </p:cNvSpPr>
          <p:nvPr>
            <p:ph type="dt" sz="half" idx="10"/>
          </p:nvPr>
        </p:nvSpPr>
        <p:spPr/>
        <p:txBody>
          <a:bodyPr/>
          <a:lstStyle/>
          <a:p>
            <a:r>
              <a:rPr lang="en-US">
                <a:solidFill>
                  <a:srgbClr val="4F4C4D"/>
                </a:solidFill>
              </a:rPr>
              <a:t>30/10/2016</a:t>
            </a:r>
            <a:endParaRPr lang="en-GB" dirty="0">
              <a:solidFill>
                <a:srgbClr val="4F4C4D"/>
              </a:solidFill>
            </a:endParaRPr>
          </a:p>
        </p:txBody>
      </p:sp>
      <p:sp>
        <p:nvSpPr>
          <p:cNvPr id="5" name="Footer Placeholder 4"/>
          <p:cNvSpPr>
            <a:spLocks noGrp="1"/>
          </p:cNvSpPr>
          <p:nvPr>
            <p:ph type="ftr" sz="quarter" idx="11"/>
          </p:nvPr>
        </p:nvSpPr>
        <p:spPr/>
        <p:txBody>
          <a:bodyPr/>
          <a:lstStyle/>
          <a:p>
            <a:r>
              <a:rPr lang="en-GB">
                <a:solidFill>
                  <a:srgbClr val="4F4C4D"/>
                </a:solidFill>
              </a:rPr>
              <a:t>Kidney Quality Improvement Partnership - Scottish Renal Association -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r>
              <a:rPr lang="en-GB" b="1" dirty="0">
                <a:solidFill>
                  <a:srgbClr val="F8991E"/>
                </a:solidFill>
                <a:latin typeface="Arial"/>
                <a:cs typeface="Arial"/>
              </a:rPr>
              <a:t>|</a:t>
            </a:r>
            <a:r>
              <a:rPr lang="en-GB" b="1" dirty="0">
                <a:solidFill>
                  <a:srgbClr val="4F4C4D"/>
                </a:solidFill>
                <a:latin typeface="Arial"/>
                <a:cs typeface="Arial"/>
              </a:rPr>
              <a:t> </a:t>
            </a:r>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3" name="Content Placeholder 2"/>
          <p:cNvSpPr>
            <a:spLocks noGrp="1"/>
          </p:cNvSpPr>
          <p:nvPr>
            <p:ph idx="1"/>
          </p:nvPr>
        </p:nvSpPr>
        <p:spPr>
          <a:xfrm>
            <a:off x="1612530" y="1422900"/>
            <a:ext cx="5876934" cy="2499000"/>
          </a:xfrm>
        </p:spPr>
        <p:txBody>
          <a:bodyPr>
            <a:normAutofit/>
          </a:bodyPr>
          <a:lstStyle>
            <a:lvl1pPr marL="0" indent="0">
              <a:lnSpc>
                <a:spcPts val="3752"/>
              </a:lnSpc>
              <a:spcAft>
                <a:spcPts val="0"/>
              </a:spcAft>
              <a:defRPr sz="3800">
                <a:solidFill>
                  <a:schemeClr val="bg1"/>
                </a:solidFill>
              </a:defRPr>
            </a:lvl1pPr>
            <a:lvl2pPr marL="164394" indent="-164394">
              <a:lnSpc>
                <a:spcPts val="1876"/>
              </a:lnSpc>
              <a:defRPr sz="1900">
                <a:solidFill>
                  <a:schemeClr val="bg1"/>
                </a:solidFill>
              </a:defRPr>
            </a:lvl2pPr>
            <a:lvl3pPr>
              <a:lnSpc>
                <a:spcPts val="1876"/>
              </a:lnSpc>
              <a:defRPr sz="1900">
                <a:solidFill>
                  <a:schemeClr val="bg1"/>
                </a:solidFill>
              </a:defRPr>
            </a:lvl3pPr>
            <a:lvl4pPr>
              <a:lnSpc>
                <a:spcPts val="1501"/>
              </a:lnSpc>
              <a:defRPr sz="1500">
                <a:solidFill>
                  <a:schemeClr val="bg1"/>
                </a:solidFill>
              </a:defRPr>
            </a:lvl4pPr>
            <a:lvl5pPr>
              <a:lnSpc>
                <a:spcPts val="1501"/>
              </a:lnSpc>
              <a:defRPr sz="15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3898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6"/>
            <a:ext cx="3523973" cy="3149754"/>
          </a:xfrm>
        </p:spPr>
        <p:txBody>
          <a:bodyPr/>
          <a:lstStyle>
            <a:lvl1pPr marL="164394" indent="0">
              <a:defRPr/>
            </a:lvl1pPr>
            <a:lvl2pPr marL="164394" indent="-16439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6"/>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26" y="1258206"/>
            <a:ext cx="3523973" cy="3149754"/>
          </a:xfrm>
        </p:spPr>
        <p:txBody>
          <a:bodyPr/>
          <a:lstStyle>
            <a:lvl1pPr marL="164394" indent="0">
              <a:defRPr/>
            </a:lvl1pPr>
            <a:lvl2pPr marL="164394" indent="-164394">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2620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1044000" y="1258206"/>
            <a:ext cx="1620000" cy="3149754"/>
          </a:xfrm>
        </p:spPr>
        <p:txBody>
          <a:bodyPr>
            <a:normAutofit/>
          </a:bodyPr>
          <a:lstStyle>
            <a:lvl1pPr marL="0" indent="0">
              <a:lnSpc>
                <a:spcPts val="1000"/>
              </a:lnSpc>
              <a:spcAft>
                <a:spcPts val="0"/>
              </a:spcAft>
              <a:buFontTx/>
              <a:buNone/>
              <a:defRPr sz="1000" b="1">
                <a:solidFill>
                  <a:schemeClr val="accent5"/>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6"/>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2880000" y="1465500"/>
            <a:ext cx="1620000" cy="3001145"/>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4" name="Content Placeholder 2"/>
          <p:cNvSpPr>
            <a:spLocks noGrp="1"/>
          </p:cNvSpPr>
          <p:nvPr>
            <p:ph idx="15"/>
          </p:nvPr>
        </p:nvSpPr>
        <p:spPr>
          <a:xfrm>
            <a:off x="4716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2"/>
          <p:cNvSpPr>
            <a:spLocks noGrp="1"/>
          </p:cNvSpPr>
          <p:nvPr>
            <p:ph idx="16"/>
          </p:nvPr>
        </p:nvSpPr>
        <p:spPr>
          <a:xfrm>
            <a:off x="6552450" y="1465482"/>
            <a:ext cx="1620000" cy="3001804"/>
          </a:xfrm>
        </p:spPr>
        <p:txBody>
          <a:bodyPr>
            <a:normAutofit/>
          </a:bodyPr>
          <a:lstStyle>
            <a:lvl1pPr marL="0" indent="0">
              <a:lnSpc>
                <a:spcPts val="900"/>
              </a:lnSpc>
              <a:spcAft>
                <a:spcPts val="0"/>
              </a:spcAft>
              <a:buFontTx/>
              <a:buNone/>
              <a:defRPr sz="900" b="1">
                <a:solidFill>
                  <a:schemeClr val="accent6"/>
                </a:solidFill>
              </a:defRPr>
            </a:lvl1pPr>
            <a:lvl2pPr marL="0" indent="0">
              <a:lnSpc>
                <a:spcPts val="900"/>
              </a:lnSpc>
              <a:spcAft>
                <a:spcPts val="600"/>
              </a:spcAft>
              <a:buFontTx/>
              <a:buNone/>
              <a:defRPr sz="900"/>
            </a:lvl2pPr>
            <a:lvl3pPr marL="0" indent="0">
              <a:lnSpc>
                <a:spcPts val="1000"/>
              </a:lnSpc>
              <a:spcAft>
                <a:spcPts val="400"/>
              </a:spcAft>
              <a:buFontTx/>
              <a:buNone/>
              <a:defRPr sz="1000">
                <a:solidFill>
                  <a:schemeClr val="accent2"/>
                </a:solidFill>
              </a:defRPr>
            </a:lvl3pPr>
            <a:lvl4pPr>
              <a:lnSpc>
                <a:spcPts val="1000"/>
              </a:lnSpc>
              <a:spcAft>
                <a:spcPts val="400"/>
              </a:spcAft>
              <a:defRPr sz="1000"/>
            </a:lvl4pPr>
            <a:lvl5pPr>
              <a:lnSpc>
                <a:spcPts val="1000"/>
              </a:lnSpc>
              <a:spcAft>
                <a:spcPts val="400"/>
              </a:spcAft>
              <a:defRPr sz="1000"/>
            </a:lvl5pPr>
          </a:lstStyle>
          <a:p>
            <a:pPr lvl="0"/>
            <a:r>
              <a:rPr lang="en-US"/>
              <a:t>Click to edit Master text styles</a:t>
            </a:r>
          </a:p>
          <a:p>
            <a:pPr lvl="1"/>
            <a:r>
              <a:rPr lang="en-US"/>
              <a:t>Second level</a:t>
            </a:r>
          </a:p>
          <a:p>
            <a:pPr lvl="2"/>
            <a:r>
              <a:rPr lang="en-US"/>
              <a:t>Third level</a:t>
            </a:r>
          </a:p>
        </p:txBody>
      </p:sp>
      <p:cxnSp>
        <p:nvCxnSpPr>
          <p:cNvPr id="18" name="Straight Connector 17"/>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893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5863972" y="971318"/>
            <a:ext cx="2008336" cy="2551991"/>
          </a:xfrm>
          <a:prstGeom prst="rect">
            <a:avLst/>
          </a:prstGeom>
        </p:spPr>
      </p:pic>
      <p:sp>
        <p:nvSpPr>
          <p:cNvPr id="12" name="Content Placeholder 2"/>
          <p:cNvSpPr>
            <a:spLocks noGrp="1"/>
          </p:cNvSpPr>
          <p:nvPr>
            <p:ph idx="13"/>
          </p:nvPr>
        </p:nvSpPr>
        <p:spPr>
          <a:xfrm>
            <a:off x="1044000"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60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6"/>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3384048" y="1258206"/>
            <a:ext cx="2124000" cy="3149754"/>
          </a:xfrm>
        </p:spPr>
        <p:txBody>
          <a:bodyPr>
            <a:normAutofit/>
          </a:bodyPr>
          <a:lstStyle>
            <a:lvl1pPr marL="0" indent="0">
              <a:lnSpc>
                <a:spcPts val="1000"/>
              </a:lnSpc>
              <a:spcAft>
                <a:spcPts val="600"/>
              </a:spcAft>
              <a:buFontTx/>
              <a:buNone/>
              <a:defRPr sz="1000" b="1">
                <a:solidFill>
                  <a:schemeClr val="accent5"/>
                </a:solidFill>
              </a:defRPr>
            </a:lvl1pPr>
            <a:lvl2pPr marL="0" indent="0">
              <a:lnSpc>
                <a:spcPts val="900"/>
              </a:lnSpc>
              <a:spcAft>
                <a:spcPts val="0"/>
              </a:spcAft>
              <a:buFontTx/>
              <a:buNone/>
              <a:defRPr sz="900" b="1"/>
            </a:lvl2pPr>
            <a:lvl3pPr marL="0" indent="0">
              <a:lnSpc>
                <a:spcPts val="900"/>
              </a:lnSpc>
              <a:spcAft>
                <a:spcPts val="0"/>
              </a:spcAft>
              <a:buFontTx/>
              <a:buNone/>
              <a:defRPr sz="900">
                <a:solidFill>
                  <a:schemeClr val="accent6"/>
                </a:solidFill>
              </a:defRPr>
            </a:lvl3pPr>
            <a:lvl4pPr marL="0" indent="0">
              <a:lnSpc>
                <a:spcPts val="900"/>
              </a:lnSpc>
              <a:spcAft>
                <a:spcPts val="0"/>
              </a:spcAft>
              <a:buFontTx/>
              <a:buNone/>
              <a:defRPr sz="900">
                <a:solidFill>
                  <a:schemeClr val="accent2"/>
                </a:solidFill>
              </a:defRPr>
            </a:lvl4pPr>
            <a:lvl5pPr>
              <a:lnSpc>
                <a:spcPts val="900"/>
              </a:lnSpc>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p:cNvSpPr>
            <a:spLocks noGrp="1"/>
          </p:cNvSpPr>
          <p:nvPr>
            <p:ph idx="15"/>
          </p:nvPr>
        </p:nvSpPr>
        <p:spPr>
          <a:xfrm>
            <a:off x="5904000" y="1780406"/>
            <a:ext cx="1980368" cy="1223003"/>
          </a:xfrm>
        </p:spPr>
        <p:txBody>
          <a:bodyPr>
            <a:normAutofit/>
          </a:bodyPr>
          <a:lstStyle>
            <a:lvl1pPr marL="0" indent="0">
              <a:lnSpc>
                <a:spcPts val="1000"/>
              </a:lnSpc>
              <a:spcAft>
                <a:spcPts val="800"/>
              </a:spcAft>
              <a:buFontTx/>
              <a:buNone/>
              <a:defRPr sz="900" b="1">
                <a:solidFill>
                  <a:schemeClr val="bg1"/>
                </a:solidFill>
              </a:defRPr>
            </a:lvl1pPr>
            <a:lvl2pPr marL="0" indent="0">
              <a:lnSpc>
                <a:spcPts val="1000"/>
              </a:lnSpc>
              <a:spcAft>
                <a:spcPts val="800"/>
              </a:spcAft>
              <a:buFontTx/>
              <a:buNone/>
              <a:defRPr sz="900" b="1">
                <a:solidFill>
                  <a:schemeClr val="accent2"/>
                </a:solidFill>
              </a:defRPr>
            </a:lvl2pPr>
            <a:lvl3pPr marL="0" indent="0">
              <a:lnSpc>
                <a:spcPts val="1200"/>
              </a:lnSpc>
              <a:spcAft>
                <a:spcPts val="800"/>
              </a:spcAft>
              <a:buFontTx/>
              <a:buNone/>
              <a:defRPr sz="1200">
                <a:solidFill>
                  <a:schemeClr val="bg1"/>
                </a:solidFill>
              </a:defRPr>
            </a:lvl3pPr>
            <a:lvl4pPr>
              <a:lnSpc>
                <a:spcPts val="1200"/>
              </a:lnSpc>
              <a:defRPr sz="1200">
                <a:solidFill>
                  <a:schemeClr val="bg1"/>
                </a:solidFill>
              </a:defRPr>
            </a:lvl4pPr>
            <a:lvl5pPr>
              <a:lnSpc>
                <a:spcPts val="1200"/>
              </a:lnSpc>
              <a:defRPr sz="1200">
                <a:solidFill>
                  <a:schemeClr val="bg1"/>
                </a:solidFill>
              </a:defRPr>
            </a:lvl5pPr>
          </a:lstStyle>
          <a:p>
            <a:pPr lvl="0"/>
            <a:r>
              <a:rPr lang="en-US"/>
              <a:t>Click to edit Master text styles</a:t>
            </a:r>
          </a:p>
          <a:p>
            <a:pPr lvl="1"/>
            <a:r>
              <a:rPr lang="en-US"/>
              <a:t>Second level</a:t>
            </a:r>
          </a:p>
        </p:txBody>
      </p:sp>
      <p:cxnSp>
        <p:nvCxnSpPr>
          <p:cNvPr id="17" name="Straight Connector 16"/>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8144" y="1451157"/>
            <a:ext cx="1672008" cy="258712"/>
          </a:xfrm>
          <a:prstGeom prst="rect">
            <a:avLst/>
          </a:prstGeom>
        </p:spPr>
      </p:pic>
    </p:spTree>
    <p:extLst>
      <p:ext uri="{BB962C8B-B14F-4D97-AF65-F5344CB8AC3E}">
        <p14:creationId xmlns:p14="http://schemas.microsoft.com/office/powerpoint/2010/main" val="388719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18" name="Group 17"/>
          <p:cNvGrpSpPr/>
          <p:nvPr userDrawn="1"/>
        </p:nvGrpSpPr>
        <p:grpSpPr>
          <a:xfrm>
            <a:off x="842730" y="1489647"/>
            <a:ext cx="7412326" cy="2185564"/>
            <a:chOff x="842729" y="1491023"/>
            <a:chExt cx="7412326" cy="2187588"/>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729" y="1500611"/>
              <a:ext cx="1723774" cy="217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3251" y="1491023"/>
              <a:ext cx="1715604" cy="21780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2825" y="1495455"/>
              <a:ext cx="1710472" cy="2178000"/>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39451" y="1499887"/>
              <a:ext cx="1715604" cy="2178000"/>
            </a:xfrm>
            <a:prstGeom prst="rect">
              <a:avLst/>
            </a:prstGeom>
          </p:spPr>
        </p:pic>
      </p:gr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04" y="288900"/>
            <a:ext cx="7446124" cy="708660"/>
          </a:xfrm>
          <a:prstGeom prst="rect">
            <a:avLst/>
          </a:prstGeom>
        </p:spPr>
      </p:pic>
      <p:sp>
        <p:nvSpPr>
          <p:cNvPr id="2" name="Title 1"/>
          <p:cNvSpPr>
            <a:spLocks noGrp="1"/>
          </p:cNvSpPr>
          <p:nvPr>
            <p:ph type="title"/>
          </p:nvPr>
        </p:nvSpPr>
        <p:spPr>
          <a:xfrm>
            <a:off x="1044000" y="465587"/>
            <a:ext cx="7121250" cy="384721"/>
          </a:xfrm>
        </p:spPr>
        <p:txBody>
          <a:bodyPr wrap="square">
            <a:spAutoFit/>
          </a:bodyPr>
          <a:lstStyle/>
          <a:p>
            <a:r>
              <a:rPr lang="en-US" smtClean="0"/>
              <a:t>Click to edit Master title style</a:t>
            </a:r>
            <a:endParaRPr lang="en-GB" dirty="0"/>
          </a:p>
        </p:txBody>
      </p:sp>
      <p:sp>
        <p:nvSpPr>
          <p:cNvPr id="3" name="Content Placeholder 2"/>
          <p:cNvSpPr>
            <a:spLocks noGrp="1"/>
          </p:cNvSpPr>
          <p:nvPr>
            <p:ph idx="1"/>
          </p:nvPr>
        </p:nvSpPr>
        <p:spPr>
          <a:xfrm>
            <a:off x="1026415"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srgbClr val="4F4C4D"/>
                </a:solidFill>
              </a:rPr>
              <a:t>12/09/17</a:t>
            </a:r>
            <a:endParaRPr lang="en-GB">
              <a:solidFill>
                <a:srgbClr val="4F4C4D"/>
              </a:solidFill>
            </a:endParaRPr>
          </a:p>
        </p:txBody>
      </p:sp>
      <p:sp>
        <p:nvSpPr>
          <p:cNvPr id="5" name="Footer Placeholder 4"/>
          <p:cNvSpPr>
            <a:spLocks noGrp="1"/>
          </p:cNvSpPr>
          <p:nvPr>
            <p:ph type="ftr" sz="quarter" idx="11"/>
          </p:nvPr>
        </p:nvSpPr>
        <p:spPr/>
        <p:txBody>
          <a:bodyPr/>
          <a:lstStyle>
            <a:lvl1pPr>
              <a:defRPr>
                <a:latin typeface="+mn-lt"/>
              </a:defRPr>
            </a:lvl1pPr>
          </a:lstStyle>
          <a:p>
            <a:r>
              <a:rPr lang="en-GB" b="1"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14" name="Content Placeholder 2"/>
          <p:cNvSpPr>
            <a:spLocks noGrp="1"/>
          </p:cNvSpPr>
          <p:nvPr>
            <p:ph idx="13"/>
          </p:nvPr>
        </p:nvSpPr>
        <p:spPr>
          <a:xfrm>
            <a:off x="2917180"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smtClean="0"/>
              <a:t>Click to edit Master text styles</a:t>
            </a:r>
          </a:p>
        </p:txBody>
      </p:sp>
      <p:sp>
        <p:nvSpPr>
          <p:cNvPr id="15" name="Content Placeholder 2"/>
          <p:cNvSpPr>
            <a:spLocks noGrp="1"/>
          </p:cNvSpPr>
          <p:nvPr>
            <p:ph idx="14"/>
          </p:nvPr>
        </p:nvSpPr>
        <p:spPr>
          <a:xfrm>
            <a:off x="4821302"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smtClean="0"/>
              <a:t>Click to edit Master text styles</a:t>
            </a:r>
          </a:p>
        </p:txBody>
      </p:sp>
      <p:sp>
        <p:nvSpPr>
          <p:cNvPr id="16" name="Content Placeholder 2"/>
          <p:cNvSpPr>
            <a:spLocks noGrp="1"/>
          </p:cNvSpPr>
          <p:nvPr>
            <p:ph idx="15"/>
          </p:nvPr>
        </p:nvSpPr>
        <p:spPr>
          <a:xfrm>
            <a:off x="6712013" y="1809000"/>
            <a:ext cx="1404549" cy="1674000"/>
          </a:xfrm>
        </p:spPr>
        <p:txBody>
          <a:bodyPr>
            <a:normAutofit/>
          </a:bodyPr>
          <a:lstStyle>
            <a:lvl1pPr marL="0" indent="0" algn="ctr">
              <a:lnSpc>
                <a:spcPts val="1400"/>
              </a:lnSpc>
              <a:spcAft>
                <a:spcPts val="0"/>
              </a:spcAft>
              <a:defRPr sz="1300">
                <a:solidFill>
                  <a:schemeClr val="bg1"/>
                </a:solidFill>
              </a:defRPr>
            </a:lvl1pPr>
            <a:lvl2pPr marL="164274" indent="-164274">
              <a:lnSpc>
                <a:spcPts val="1351"/>
              </a:lnSpc>
              <a:defRPr sz="1100">
                <a:solidFill>
                  <a:schemeClr val="bg1"/>
                </a:solidFill>
              </a:defRPr>
            </a:lvl2pPr>
            <a:lvl3pPr>
              <a:lnSpc>
                <a:spcPts val="1351"/>
              </a:lnSpc>
              <a:defRPr sz="1100">
                <a:solidFill>
                  <a:schemeClr val="bg1"/>
                </a:solidFill>
              </a:defRPr>
            </a:lvl3pPr>
            <a:lvl4pPr>
              <a:lnSpc>
                <a:spcPts val="1351"/>
              </a:lnSpc>
              <a:defRPr sz="1100">
                <a:solidFill>
                  <a:schemeClr val="bg1"/>
                </a:solidFill>
              </a:defRPr>
            </a:lvl4pPr>
            <a:lvl5pPr>
              <a:lnSpc>
                <a:spcPts val="1351"/>
              </a:lnSpc>
              <a:defRPr sz="1100">
                <a:solidFill>
                  <a:schemeClr val="bg1"/>
                </a:solidFill>
              </a:defRPr>
            </a:lvl5pPr>
          </a:lstStyle>
          <a:p>
            <a:pPr lvl="0"/>
            <a:r>
              <a:rPr lang="en-US" smtClean="0"/>
              <a:t>Click to edit Master text styles</a:t>
            </a:r>
          </a:p>
        </p:txBody>
      </p:sp>
      <p:cxnSp>
        <p:nvCxnSpPr>
          <p:cNvPr id="19" name="Straight Connector 18"/>
          <p:cNvCxnSpPr/>
          <p:nvPr userDrawn="1"/>
        </p:nvCxnSpPr>
        <p:spPr>
          <a:xfrm>
            <a:off x="7999200" y="4792113"/>
            <a:ext cx="0" cy="935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7655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6"/>
            <a:ext cx="7121250" cy="384721"/>
          </a:xfrm>
        </p:spPr>
        <p:txBody>
          <a:bodyPr wrap="square">
            <a:spAutoFit/>
          </a:bodyPr>
          <a:lstStyle/>
          <a:p>
            <a:r>
              <a:rPr lang="en-US"/>
              <a:t>Click to edit Master title style</a:t>
            </a:r>
            <a:endParaRPr lang="en-GB" dirty="0"/>
          </a:p>
        </p:txBody>
      </p:sp>
      <p:sp>
        <p:nvSpPr>
          <p:cNvPr id="14" name="Chart Placeholder 13"/>
          <p:cNvSpPr>
            <a:spLocks noGrp="1"/>
          </p:cNvSpPr>
          <p:nvPr>
            <p:ph type="chart" sz="quarter" idx="14"/>
          </p:nvPr>
        </p:nvSpPr>
        <p:spPr>
          <a:xfrm>
            <a:off x="884238" y="2156415"/>
            <a:ext cx="5632450" cy="1997404"/>
          </a:xfrm>
          <a:solidFill>
            <a:schemeClr val="bg1">
              <a:lumMod val="85000"/>
            </a:schemeClr>
          </a:solidFill>
        </p:spPr>
        <p:txBody>
          <a:bodyPr anchor="ctr"/>
          <a:lstStyle>
            <a:lvl1pPr algn="ctr">
              <a:defRPr>
                <a:solidFill>
                  <a:schemeClr val="tx1"/>
                </a:solidFill>
              </a:defRPr>
            </a:lvl1pPr>
          </a:lstStyle>
          <a:p>
            <a:r>
              <a:rPr lang="en-US"/>
              <a:t>Click icon to add chart</a:t>
            </a:r>
            <a:endParaRPr lang="en-GB"/>
          </a:p>
        </p:txBody>
      </p:sp>
      <p:sp>
        <p:nvSpPr>
          <p:cNvPr id="15" name="Content Placeholder 2"/>
          <p:cNvSpPr>
            <a:spLocks noGrp="1"/>
          </p:cNvSpPr>
          <p:nvPr>
            <p:ph idx="13"/>
          </p:nvPr>
        </p:nvSpPr>
        <p:spPr>
          <a:xfrm>
            <a:off x="884244" y="1258201"/>
            <a:ext cx="5631972" cy="738018"/>
          </a:xfrm>
        </p:spPr>
        <p:txBody>
          <a:bodyPr>
            <a:normAutofit/>
          </a:bodyPr>
          <a:lstStyle>
            <a:lvl1pPr marL="165100" indent="0">
              <a:lnSpc>
                <a:spcPts val="1500"/>
              </a:lnSpc>
              <a:spcAft>
                <a:spcPts val="0"/>
              </a:spcAft>
              <a:defRPr sz="1500" b="1"/>
            </a:lvl1pPr>
            <a:lvl2pPr marL="165100" indent="0">
              <a:lnSpc>
                <a:spcPts val="1500"/>
              </a:lnSpc>
              <a:buFontTx/>
              <a:buNone/>
              <a:defRPr sz="1500"/>
            </a:lvl2pPr>
            <a:lvl3pPr marL="163513" indent="-163513">
              <a:lnSpc>
                <a:spcPts val="1500"/>
              </a:lnSpc>
              <a:buFontTx/>
              <a:buBlip>
                <a:blip r:embed="rId5"/>
              </a:buBlip>
              <a:tabLst/>
              <a:defRPr sz="1500"/>
            </a:lvl3pPr>
            <a:lvl4pPr marL="309563" indent="-142875">
              <a:lnSpc>
                <a:spcPts val="1500"/>
              </a:lnSpc>
              <a:defRPr sz="1500"/>
            </a:lvl4pPr>
            <a:lvl5pPr marL="428625" indent="-109538">
              <a:lnSpc>
                <a:spcPts val="15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96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5405265" y="1158031"/>
            <a:ext cx="1992555" cy="3240361"/>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680111" y="986068"/>
            <a:ext cx="1952991" cy="3544704"/>
          </a:xfrm>
          <a:prstGeom prst="rect">
            <a:avLst/>
          </a:prstGeom>
        </p:spPr>
      </p:pic>
      <p:sp>
        <p:nvSpPr>
          <p:cNvPr id="12" name="Content Placeholder 2"/>
          <p:cNvSpPr>
            <a:spLocks noGrp="1"/>
          </p:cNvSpPr>
          <p:nvPr>
            <p:ph idx="13"/>
          </p:nvPr>
        </p:nvSpPr>
        <p:spPr>
          <a:xfrm>
            <a:off x="884253" y="1258206"/>
            <a:ext cx="3521187" cy="3149754"/>
          </a:xfrm>
        </p:spPr>
        <p:txBody>
          <a:bodyPr>
            <a:normAutofit/>
          </a:bodyPr>
          <a:lstStyle>
            <a:lvl1pPr marL="165100" indent="0">
              <a:lnSpc>
                <a:spcPts val="1100"/>
              </a:lnSpc>
              <a:spcAft>
                <a:spcPts val="0"/>
              </a:spcAft>
              <a:defRPr sz="1100" b="1"/>
            </a:lvl1pPr>
            <a:lvl2pPr marL="165100" indent="0">
              <a:lnSpc>
                <a:spcPts val="1100"/>
              </a:lnSpc>
              <a:spcAft>
                <a:spcPts val="600"/>
              </a:spcAft>
              <a:buFontTx/>
              <a:buNone/>
              <a:defRPr sz="1100"/>
            </a:lvl2pPr>
            <a:lvl3pPr marL="163513" indent="-163513">
              <a:lnSpc>
                <a:spcPts val="1100"/>
              </a:lnSpc>
              <a:spcAft>
                <a:spcPts val="600"/>
              </a:spcAft>
              <a:buFontTx/>
              <a:buBlip>
                <a:blip r:embed="rId4"/>
              </a:buBlip>
              <a:tabLst/>
              <a:defRPr sz="1100"/>
            </a:lvl3pPr>
            <a:lvl4pPr marL="309563" indent="-142875">
              <a:lnSpc>
                <a:spcPts val="1100"/>
              </a:lnSpc>
              <a:spcAft>
                <a:spcPts val="600"/>
              </a:spcAft>
              <a:defRPr sz="1100"/>
            </a:lvl4pPr>
            <a:lvl5pPr marL="428625" indent="-10953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p:cNvSpPr>
            <a:spLocks noGrp="1"/>
          </p:cNvSpPr>
          <p:nvPr>
            <p:ph idx="15"/>
          </p:nvPr>
        </p:nvSpPr>
        <p:spPr>
          <a:xfrm>
            <a:off x="4788024" y="1258842"/>
            <a:ext cx="3384376" cy="3149754"/>
          </a:xfrm>
        </p:spPr>
        <p:txBody>
          <a:bodyPr>
            <a:normAutofit/>
          </a:bodyPr>
          <a:lstStyle>
            <a:lvl1pPr marL="169863" indent="0">
              <a:lnSpc>
                <a:spcPts val="1100"/>
              </a:lnSpc>
              <a:spcAft>
                <a:spcPts val="0"/>
              </a:spcAft>
              <a:defRPr sz="1100" b="1"/>
            </a:lvl1pPr>
            <a:lvl2pPr marL="169863" indent="0">
              <a:lnSpc>
                <a:spcPts val="1100"/>
              </a:lnSpc>
              <a:spcAft>
                <a:spcPts val="600"/>
              </a:spcAft>
              <a:buFontTx/>
              <a:buNone/>
              <a:defRPr sz="1100"/>
            </a:lvl2pPr>
            <a:lvl3pPr marL="163513" indent="-163513">
              <a:lnSpc>
                <a:spcPts val="1100"/>
              </a:lnSpc>
              <a:spcAft>
                <a:spcPts val="600"/>
              </a:spcAft>
              <a:buFontTx/>
              <a:buBlip>
                <a:blip r:embed="rId4"/>
              </a:buBlip>
              <a:tabLst/>
              <a:defRPr sz="1100"/>
            </a:lvl3pPr>
            <a:lvl4pPr marL="309563" indent="-142875">
              <a:lnSpc>
                <a:spcPts val="1100"/>
              </a:lnSpc>
              <a:spcAft>
                <a:spcPts val="600"/>
              </a:spcAft>
              <a:defRPr sz="1100"/>
            </a:lvl4pPr>
            <a:lvl5pPr marL="428625" indent="-109538">
              <a:lnSpc>
                <a:spcPts val="1100"/>
              </a:lnSpc>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6"/>
            <a:ext cx="7121250" cy="384721"/>
          </a:xfrm>
        </p:spPr>
        <p:txBody>
          <a:bodyPr wrap="square">
            <a:spAutoFit/>
          </a:bodyPr>
          <a:lstStyle/>
          <a:p>
            <a:r>
              <a:rPr lang="en-US"/>
              <a:t>Click to edit Master title style</a:t>
            </a:r>
            <a:endParaRPr lang="en-GB" dirty="0"/>
          </a:p>
        </p:txBody>
      </p:sp>
      <p:cxnSp>
        <p:nvCxnSpPr>
          <p:cNvPr id="16" name="Straight Connector 15"/>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0269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6"/>
            <a:ext cx="3523973" cy="3149754"/>
          </a:xfrm>
        </p:spPr>
        <p:txBody>
          <a:bodyPr/>
          <a:lstStyle>
            <a:lvl1pPr marL="164394" indent="0">
              <a:lnSpc>
                <a:spcPts val="1876"/>
              </a:lnSpc>
              <a:defRPr sz="1900"/>
            </a:lvl1pPr>
            <a:lvl2pPr marL="164394" indent="-16439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6"/>
            <a:ext cx="7121250" cy="384721"/>
          </a:xfrm>
        </p:spPr>
        <p:txBody>
          <a:bodyPr wrap="square">
            <a:spAutoFit/>
          </a:bodyPr>
          <a:lstStyle/>
          <a:p>
            <a:r>
              <a:rPr lang="en-US"/>
              <a:t>Click to edit Master title style</a:t>
            </a:r>
            <a:endParaRPr lang="en-GB" dirty="0"/>
          </a:p>
        </p:txBody>
      </p:sp>
      <p:sp>
        <p:nvSpPr>
          <p:cNvPr id="13" name="Content Placeholder 2"/>
          <p:cNvSpPr>
            <a:spLocks noGrp="1"/>
          </p:cNvSpPr>
          <p:nvPr>
            <p:ph idx="14"/>
          </p:nvPr>
        </p:nvSpPr>
        <p:spPr>
          <a:xfrm>
            <a:off x="4645826" y="1258206"/>
            <a:ext cx="3523973" cy="3149754"/>
          </a:xfrm>
        </p:spPr>
        <p:txBody>
          <a:bodyPr/>
          <a:lstStyle>
            <a:lvl1pPr marL="164394" indent="0">
              <a:lnSpc>
                <a:spcPts val="1876"/>
              </a:lnSpc>
              <a:defRPr sz="1900"/>
            </a:lvl1pPr>
            <a:lvl2pPr marL="164394" indent="-164394">
              <a:lnSpc>
                <a:spcPts val="1876"/>
              </a:lnSpc>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6" name="Straight Connector 15"/>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5280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9208" y="1255448"/>
            <a:ext cx="2278800" cy="2890314"/>
          </a:xfrm>
          <a:prstGeom prst="rect">
            <a:avLst/>
          </a:prstGeom>
        </p:spPr>
      </p:pic>
      <p:sp>
        <p:nvSpPr>
          <p:cNvPr id="12" name="Content Placeholder 2"/>
          <p:cNvSpPr>
            <a:spLocks noGrp="1"/>
          </p:cNvSpPr>
          <p:nvPr>
            <p:ph idx="13"/>
          </p:nvPr>
        </p:nvSpPr>
        <p:spPr>
          <a:xfrm>
            <a:off x="885956" y="1258206"/>
            <a:ext cx="3523973" cy="3149754"/>
          </a:xfrm>
        </p:spPr>
        <p:txBody>
          <a:bodyPr/>
          <a:lstStyle>
            <a:lvl1pPr marL="164394" indent="0">
              <a:lnSpc>
                <a:spcPts val="1876"/>
              </a:lnSpc>
              <a:defRPr sz="1900"/>
            </a:lvl1pPr>
            <a:lvl2pPr marL="164394" indent="-16439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6"/>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795984" y="1636792"/>
            <a:ext cx="1728787" cy="2229960"/>
          </a:xfrm>
        </p:spPr>
        <p:txBody>
          <a:bodyPr anchor="ctr" anchorCtr="0"/>
          <a:lstStyle>
            <a:lvl1pPr algn="ctr">
              <a:defRPr>
                <a:solidFill>
                  <a:schemeClr val="bg1"/>
                </a:solidFill>
              </a:defRPr>
            </a:lvl1pPr>
          </a:lstStyle>
          <a:p>
            <a:r>
              <a:rPr lang="en-US"/>
              <a:t>Click icon to add picture</a:t>
            </a:r>
            <a:endParaRPr lang="en-GB"/>
          </a:p>
        </p:txBody>
      </p:sp>
      <p:cxnSp>
        <p:nvCxnSpPr>
          <p:cNvPr id="15" name="Straight Connector 14"/>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3132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2" name="Content Placeholder 2"/>
          <p:cNvSpPr>
            <a:spLocks noGrp="1"/>
          </p:cNvSpPr>
          <p:nvPr>
            <p:ph idx="13"/>
          </p:nvPr>
        </p:nvSpPr>
        <p:spPr>
          <a:xfrm>
            <a:off x="885956" y="1258206"/>
            <a:ext cx="3523973" cy="3149754"/>
          </a:xfrm>
        </p:spPr>
        <p:txBody>
          <a:bodyPr/>
          <a:lstStyle>
            <a:lvl1pPr marL="164394" indent="0">
              <a:lnSpc>
                <a:spcPts val="1876"/>
              </a:lnSpc>
              <a:defRPr sz="1900"/>
            </a:lvl1pPr>
            <a:lvl2pPr marL="164394" indent="-164394">
              <a:lnSpc>
                <a:spcPts val="1876"/>
              </a:lnSpc>
              <a:spcAft>
                <a:spcPts val="1000"/>
              </a:spcAft>
              <a:defRPr sz="1900"/>
            </a:lvl2pPr>
            <a:lvl3pPr>
              <a:lnSpc>
                <a:spcPts val="1501"/>
              </a:lnSpc>
              <a:defRPr sz="1500"/>
            </a:lvl3pPr>
            <a:lvl4pPr>
              <a:lnSpc>
                <a:spcPts val="1501"/>
              </a:lnSpc>
              <a:defRPr sz="1500"/>
            </a:lvl4pPr>
            <a:lvl5pPr>
              <a:lnSpc>
                <a:spcPts val="1501"/>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103" y="288900"/>
            <a:ext cx="7446124" cy="7086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24" y="4500900"/>
            <a:ext cx="7436977" cy="7543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5370" y="4644003"/>
            <a:ext cx="913718" cy="321079"/>
          </a:xfrm>
          <a:prstGeom prst="rect">
            <a:avLst/>
          </a:prstGeom>
        </p:spPr>
      </p:pic>
      <p:sp>
        <p:nvSpPr>
          <p:cNvPr id="5" name="Date Placeholder 4"/>
          <p:cNvSpPr>
            <a:spLocks noGrp="1"/>
          </p:cNvSpPr>
          <p:nvPr>
            <p:ph type="dt" sz="half" idx="10"/>
          </p:nvPr>
        </p:nvSpPr>
        <p:spPr/>
        <p:txBody>
          <a:bodyPr/>
          <a:lstStyle/>
          <a:p>
            <a:r>
              <a:rPr lang="en-US">
                <a:solidFill>
                  <a:srgbClr val="4F4C4D"/>
                </a:solidFill>
              </a:rPr>
              <a:t>30/10/2016</a:t>
            </a:r>
            <a:endParaRPr lang="en-GB">
              <a:solidFill>
                <a:srgbClr val="4F4C4D"/>
              </a:solidFill>
            </a:endParaRPr>
          </a:p>
        </p:txBody>
      </p:sp>
      <p:sp>
        <p:nvSpPr>
          <p:cNvPr id="6" name="Footer Placeholder 5"/>
          <p:cNvSpPr>
            <a:spLocks noGrp="1"/>
          </p:cNvSpPr>
          <p:nvPr>
            <p:ph type="ftr" sz="quarter" idx="11"/>
          </p:nvPr>
        </p:nvSpPr>
        <p:spPr/>
        <p:txBody>
          <a:bodyPr/>
          <a:lstStyle>
            <a:lvl1pPr>
              <a:defRPr>
                <a:latin typeface="+mn-lt"/>
              </a:defRPr>
            </a:lvl1pPr>
          </a:lstStyle>
          <a:p>
            <a:r>
              <a:rPr lang="en-GB" b="1">
                <a:solidFill>
                  <a:srgbClr val="4F4C4D"/>
                </a:solidFill>
              </a:rPr>
              <a:t>Kidney Quality Improvement Partnership - Scottish Renal Association - Graham Lipkin</a:t>
            </a:r>
            <a:endParaRPr lang="en-GB" dirty="0">
              <a:solidFill>
                <a:srgbClr val="4F4C4D"/>
              </a:solidFill>
            </a:endParaRPr>
          </a:p>
        </p:txBody>
      </p:sp>
      <p:sp>
        <p:nvSpPr>
          <p:cNvPr id="7" name="Slide Number Placeholder 6"/>
          <p:cNvSpPr>
            <a:spLocks noGrp="1"/>
          </p:cNvSpPr>
          <p:nvPr>
            <p:ph type="sldNum" sz="quarter" idx="12"/>
          </p:nvPr>
        </p:nvSpPr>
        <p:spPr/>
        <p:txBody>
          <a:bodyPr/>
          <a:lstStyle>
            <a:lvl1pPr>
              <a:defRPr b="1"/>
            </a:lvl1pPr>
          </a:lstStyle>
          <a:p>
            <a:fld id="{2289BD24-5FBE-4872-92C9-E6006BF50BD7}" type="slidenum">
              <a:rPr lang="en-GB" smtClean="0">
                <a:solidFill>
                  <a:srgbClr val="4F4C4D"/>
                </a:solidFill>
              </a:rPr>
              <a:pPr/>
              <a:t>‹#›</a:t>
            </a:fld>
            <a:endParaRPr lang="en-GB" dirty="0">
              <a:solidFill>
                <a:srgbClr val="4F4C4D"/>
              </a:solidFill>
            </a:endParaRPr>
          </a:p>
        </p:txBody>
      </p:sp>
      <p:sp>
        <p:nvSpPr>
          <p:cNvPr id="11" name="Title 1"/>
          <p:cNvSpPr>
            <a:spLocks noGrp="1"/>
          </p:cNvSpPr>
          <p:nvPr>
            <p:ph type="title"/>
          </p:nvPr>
        </p:nvSpPr>
        <p:spPr>
          <a:xfrm>
            <a:off x="1044000" y="465526"/>
            <a:ext cx="7106901" cy="384721"/>
          </a:xfrm>
        </p:spPr>
        <p:txBody>
          <a:bodyPr wrap="square">
            <a:spAutoFit/>
          </a:bodyPr>
          <a:lstStyle/>
          <a:p>
            <a:r>
              <a:rPr lang="en-US"/>
              <a:t>Click to edit Master title style</a:t>
            </a:r>
            <a:endParaRPr lang="en-GB" dirty="0"/>
          </a:p>
        </p:txBody>
      </p:sp>
      <p:sp>
        <p:nvSpPr>
          <p:cNvPr id="4" name="Picture Placeholder 3"/>
          <p:cNvSpPr>
            <a:spLocks noGrp="1"/>
          </p:cNvSpPr>
          <p:nvPr>
            <p:ph type="pic" sz="quarter" idx="14"/>
          </p:nvPr>
        </p:nvSpPr>
        <p:spPr>
          <a:xfrm>
            <a:off x="5527343" y="1258837"/>
            <a:ext cx="2169994" cy="2890649"/>
          </a:xfrm>
          <a:solidFill>
            <a:schemeClr val="bg1">
              <a:lumMod val="85000"/>
            </a:schemeClr>
          </a:solidFill>
        </p:spPr>
        <p:txBody>
          <a:bodyPr anchor="ctr" anchorCtr="0"/>
          <a:lstStyle>
            <a:lvl1pPr algn="ctr">
              <a:defRPr>
                <a:solidFill>
                  <a:schemeClr val="tx1"/>
                </a:solidFill>
              </a:defRPr>
            </a:lvl1pPr>
          </a:lstStyle>
          <a:p>
            <a:r>
              <a:rPr lang="en-US"/>
              <a:t>Click icon to add picture</a:t>
            </a:r>
            <a:endParaRPr lang="en-GB"/>
          </a:p>
        </p:txBody>
      </p:sp>
      <p:cxnSp>
        <p:nvCxnSpPr>
          <p:cNvPr id="15" name="Straight Connector 14"/>
          <p:cNvCxnSpPr/>
          <p:nvPr userDrawn="1"/>
        </p:nvCxnSpPr>
        <p:spPr>
          <a:xfrm>
            <a:off x="7999200" y="4792121"/>
            <a:ext cx="0" cy="9351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061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194"/>
            <a:ext cx="6858000" cy="1790629"/>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2701012"/>
            <a:ext cx="6858000" cy="12418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01301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0303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1516"/>
            <a:ext cx="7886700" cy="213955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3441697"/>
            <a:ext cx="7886700" cy="11260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28774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8747"/>
            <a:ext cx="3867150" cy="3264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68747"/>
            <a:ext cx="3867150" cy="32640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3535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384"/>
            <a:ext cx="7886700" cy="992856"/>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58" y="1260903"/>
            <a:ext cx="3868737" cy="6185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58" y="1879458"/>
            <a:ext cx="3868737" cy="27628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903"/>
            <a:ext cx="3887788" cy="6185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458"/>
            <a:ext cx="3887788" cy="27628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751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09242" y="-1126356"/>
            <a:ext cx="3949064" cy="715763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71436"/>
          <a:stretch/>
        </p:blipFill>
        <p:spPr>
          <a:xfrm>
            <a:off x="790104" y="288927"/>
            <a:ext cx="7446124" cy="202420"/>
          </a:xfrm>
          <a:prstGeom prst="rect">
            <a:avLst/>
          </a:prstGeom>
        </p:spPr>
      </p:pic>
      <p:sp>
        <p:nvSpPr>
          <p:cNvPr id="4" name="Date Placeholder 3"/>
          <p:cNvSpPr>
            <a:spLocks noGrp="1"/>
          </p:cNvSpPr>
          <p:nvPr>
            <p:ph type="dt" sz="half" idx="10"/>
          </p:nvPr>
        </p:nvSpPr>
        <p:spPr/>
        <p:txBody>
          <a:bodyPr/>
          <a:lstStyle/>
          <a:p>
            <a:r>
              <a:rPr lang="en-US" smtClean="0">
                <a:solidFill>
                  <a:srgbClr val="4F4C4D"/>
                </a:solidFill>
              </a:rPr>
              <a:t>12/09/17</a:t>
            </a:r>
            <a:endParaRPr lang="en-GB" dirty="0">
              <a:solidFill>
                <a:srgbClr val="4F4C4D"/>
              </a:solidFill>
            </a:endParaRPr>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East Midlands regional Day</a:t>
            </a:r>
            <a:endParaRPr lang="en-GB" dirty="0">
              <a:solidFill>
                <a:srgbClr val="4F4C4D"/>
              </a:solidFill>
            </a:endParaRPr>
          </a:p>
        </p:txBody>
      </p:sp>
      <p:sp>
        <p:nvSpPr>
          <p:cNvPr id="6" name="Slide Number Placeholder 5"/>
          <p:cNvSpPr>
            <a:spLocks noGrp="1"/>
          </p:cNvSpPr>
          <p:nvPr>
            <p:ph type="sldNum" sz="quarter" idx="12"/>
          </p:nvPr>
        </p:nvSpPr>
        <p:spPr/>
        <p:txBody>
          <a:bodyPr/>
          <a:lstStyle/>
          <a:p>
            <a:r>
              <a:rPr lang="en-GB" b="1" dirty="0">
                <a:solidFill>
                  <a:srgbClr val="F8991E"/>
                </a:solidFill>
                <a:latin typeface="Arial"/>
                <a:cs typeface="Arial"/>
              </a:rPr>
              <a:t>|</a:t>
            </a:r>
            <a:r>
              <a:rPr lang="en-GB" b="1" dirty="0">
                <a:solidFill>
                  <a:srgbClr val="4F4C4D"/>
                </a:solidFill>
                <a:latin typeface="Arial"/>
                <a:cs typeface="Arial"/>
              </a:rPr>
              <a:t> </a:t>
            </a:r>
            <a:fld id="{2289BD24-5FBE-4872-92C9-E6006BF50BD7}" type="slidenum">
              <a:rPr lang="en-GB" b="1" smtClean="0">
                <a:solidFill>
                  <a:srgbClr val="4F4C4D"/>
                </a:solidFill>
              </a:rPr>
              <a:pPr/>
              <a:t>‹#›</a:t>
            </a:fld>
            <a:endParaRPr lang="en-GB" b="1" dirty="0">
              <a:solidFill>
                <a:srgbClr val="4F4C4D"/>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0189" y="4500900"/>
            <a:ext cx="7436977" cy="7543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370" y="4644069"/>
            <a:ext cx="913718" cy="321079"/>
          </a:xfrm>
          <a:prstGeom prst="rect">
            <a:avLst/>
          </a:prstGeom>
        </p:spPr>
      </p:pic>
      <p:sp>
        <p:nvSpPr>
          <p:cNvPr id="3" name="Content Placeholder 2"/>
          <p:cNvSpPr>
            <a:spLocks noGrp="1"/>
          </p:cNvSpPr>
          <p:nvPr>
            <p:ph idx="1"/>
          </p:nvPr>
        </p:nvSpPr>
        <p:spPr>
          <a:xfrm>
            <a:off x="1612530" y="1422900"/>
            <a:ext cx="5876934" cy="2499000"/>
          </a:xfrm>
        </p:spPr>
        <p:txBody>
          <a:bodyPr>
            <a:normAutofit/>
          </a:bodyPr>
          <a:lstStyle>
            <a:lvl1pPr marL="0" indent="0">
              <a:lnSpc>
                <a:spcPts val="3752"/>
              </a:lnSpc>
              <a:spcAft>
                <a:spcPts val="0"/>
              </a:spcAft>
              <a:defRPr sz="3800">
                <a:solidFill>
                  <a:schemeClr val="bg1"/>
                </a:solidFill>
              </a:defRPr>
            </a:lvl1pPr>
            <a:lvl2pPr marL="164274" indent="-164274">
              <a:lnSpc>
                <a:spcPts val="1876"/>
              </a:lnSpc>
              <a:defRPr sz="1900">
                <a:solidFill>
                  <a:schemeClr val="bg1"/>
                </a:solidFill>
              </a:defRPr>
            </a:lvl2pPr>
            <a:lvl3pPr>
              <a:lnSpc>
                <a:spcPts val="1876"/>
              </a:lnSpc>
              <a:defRPr sz="1900">
                <a:solidFill>
                  <a:schemeClr val="bg1"/>
                </a:solidFill>
              </a:defRPr>
            </a:lvl3pPr>
            <a:lvl4pPr>
              <a:lnSpc>
                <a:spcPts val="1501"/>
              </a:lnSpc>
              <a:defRPr sz="1500">
                <a:solidFill>
                  <a:schemeClr val="bg1"/>
                </a:solidFill>
              </a:defRPr>
            </a:lvl4pPr>
            <a:lvl5pPr>
              <a:lnSpc>
                <a:spcPts val="1501"/>
              </a:lnSpc>
              <a:defRPr sz="15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9030771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9778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8962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9" y="342583"/>
            <a:ext cx="2949575" cy="1200626"/>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740677"/>
            <a:ext cx="4629150" cy="3655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59" y="1543217"/>
            <a:ext cx="2949575" cy="2858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94148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9" y="342583"/>
            <a:ext cx="2949575" cy="1200626"/>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740677"/>
            <a:ext cx="4629150" cy="36558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59" y="1543217"/>
            <a:ext cx="2949575" cy="2858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1759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8664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384"/>
            <a:ext cx="1971675" cy="435841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62" y="274384"/>
            <a:ext cx="5762625" cy="43584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2D794A-8EB0-4173-8D7B-AD2AF792FAED}" type="datetimeFigureOut">
              <a:rPr lang="en-GB" smtClean="0">
                <a:solidFill>
                  <a:prstClr val="black">
                    <a:tint val="75000"/>
                  </a:prstClr>
                </a:solidFill>
              </a:rPr>
              <a:pPr/>
              <a:t>02/03/2018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A003E3F-DFC3-4E31-AD79-6ED2833562F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49724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_0000_NHSBT_Ribbon_NHS_Blue_RGB_WhiteAbv_DRAFT.png"/>
          <p:cNvPicPr>
            <a:picLocks noChangeAspect="1"/>
          </p:cNvPicPr>
          <p:nvPr/>
        </p:nvPicPr>
        <p:blipFill>
          <a:blip r:embed="rId2" cstate="print">
            <a:extLst>
              <a:ext uri="{28A0092B-C50C-407E-A947-70E740481C1C}">
                <a14:useLocalDpi xmlns:a14="http://schemas.microsoft.com/office/drawing/2010/main" val="0"/>
              </a:ext>
            </a:extLst>
          </a:blip>
          <a:srcRect l="2162" t="9860" r="3767"/>
          <a:stretch>
            <a:fillRect/>
          </a:stretch>
        </p:blipFill>
        <p:spPr bwMode="auto">
          <a:xfrm>
            <a:off x="0" y="0"/>
            <a:ext cx="9144000"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NHSBT Colour_RG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4543" y="273844"/>
            <a:ext cx="295433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CEQ"/>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37770"/>
          <a:stretch>
            <a:fillRect/>
          </a:stretch>
        </p:blipFill>
        <p:spPr bwMode="auto">
          <a:xfrm>
            <a:off x="6037268" y="4641061"/>
            <a:ext cx="28146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47675" y="2569716"/>
            <a:ext cx="7208026" cy="630220"/>
          </a:xfrm>
        </p:spPr>
        <p:txBody>
          <a:bodyPr/>
          <a:lstStyle>
            <a:lvl1pPr>
              <a:defRPr sz="5000"/>
            </a:lvl1pPr>
          </a:lstStyle>
          <a:p>
            <a:r>
              <a:rPr lang="en-US" smtClean="0"/>
              <a:t>Click to edit Master title style</a:t>
            </a:r>
            <a:endParaRPr lang="en-GB" dirty="0"/>
          </a:p>
        </p:txBody>
      </p:sp>
      <p:sp>
        <p:nvSpPr>
          <p:cNvPr id="3" name="Subtitle 2"/>
          <p:cNvSpPr>
            <a:spLocks noGrp="1"/>
          </p:cNvSpPr>
          <p:nvPr>
            <p:ph type="subTitle" idx="1"/>
          </p:nvPr>
        </p:nvSpPr>
        <p:spPr>
          <a:xfrm>
            <a:off x="456194" y="3288946"/>
            <a:ext cx="6400800" cy="517772"/>
          </a:xfrm>
        </p:spPr>
        <p:txBody>
          <a:bodyPr/>
          <a:lstStyle>
            <a:lvl1pPr marL="0" indent="0" algn="l">
              <a:buNone/>
              <a:defRPr sz="3500">
                <a:solidFill>
                  <a:srgbClr val="0091C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36419865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_ No graphic">
    <p:spTree>
      <p:nvGrpSpPr>
        <p:cNvPr id="1" name=""/>
        <p:cNvGrpSpPr/>
        <p:nvPr/>
      </p:nvGrpSpPr>
      <p:grpSpPr>
        <a:xfrm>
          <a:off x="0" y="0"/>
          <a:ext cx="0" cy="0"/>
          <a:chOff x="0" y="0"/>
          <a:chExt cx="0" cy="0"/>
        </a:xfrm>
      </p:grpSpPr>
      <p:pic>
        <p:nvPicPr>
          <p:cNvPr id="4" name="Picture 5" descr="NHSBT Colour_RG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8838" y="160735"/>
            <a:ext cx="1727200"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_0000_NHSBT_Ribbon_NHS_Blue_RGB_WhiteAbv_DRAFT.png"/>
          <p:cNvPicPr>
            <a:picLocks noChangeAspect="1"/>
          </p:cNvPicPr>
          <p:nvPr userDrawn="1"/>
        </p:nvPicPr>
        <p:blipFill>
          <a:blip r:embed="rId3" cstate="print">
            <a:extLst>
              <a:ext uri="{28A0092B-C50C-407E-A947-70E740481C1C}">
                <a14:useLocalDpi xmlns:a14="http://schemas.microsoft.com/office/drawing/2010/main" val="0"/>
              </a:ext>
            </a:extLst>
          </a:blip>
          <a:srcRect l="2162" t="9860" r="3767"/>
          <a:stretch>
            <a:fillRect/>
          </a:stretch>
        </p:blipFill>
        <p:spPr bwMode="auto">
          <a:xfrm>
            <a:off x="0" y="3240882"/>
            <a:ext cx="9144000"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067370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Alternative title slide">
    <p:bg>
      <p:bgPr>
        <a:gradFill rotWithShape="1">
          <a:gsLst>
            <a:gs pos="0">
              <a:srgbClr val="0091C9"/>
            </a:gs>
            <a:gs pos="60001">
              <a:srgbClr val="0072C6"/>
            </a:gs>
            <a:gs pos="100000">
              <a:srgbClr val="003893"/>
            </a:gs>
          </a:gsLst>
          <a:lin ang="5400000"/>
        </a:gradFill>
        <a:effectLst/>
      </p:bgPr>
    </p:bg>
    <p:spTree>
      <p:nvGrpSpPr>
        <p:cNvPr id="1" name=""/>
        <p:cNvGrpSpPr/>
        <p:nvPr/>
      </p:nvGrpSpPr>
      <p:grpSpPr>
        <a:xfrm>
          <a:off x="0" y="0"/>
          <a:ext cx="0" cy="0"/>
          <a:chOff x="0" y="0"/>
          <a:chExt cx="0" cy="0"/>
        </a:xfrm>
      </p:grpSpPr>
      <p:sp>
        <p:nvSpPr>
          <p:cNvPr id="4" name="Freeform 3"/>
          <p:cNvSpPr/>
          <p:nvPr/>
        </p:nvSpPr>
        <p:spPr>
          <a:xfrm>
            <a:off x="-4763" y="-7138"/>
            <a:ext cx="9159876" cy="1514475"/>
          </a:xfrm>
          <a:custGeom>
            <a:avLst/>
            <a:gdLst>
              <a:gd name="connsiteX0" fmla="*/ 0 w 9262587"/>
              <a:gd name="connsiteY0" fmla="*/ 1836110 h 2121727"/>
              <a:gd name="connsiteX1" fmla="*/ 1168024 w 9262587"/>
              <a:gd name="connsiteY1" fmla="*/ 1581095 h 2121727"/>
              <a:gd name="connsiteX2" fmla="*/ 1994312 w 9262587"/>
              <a:gd name="connsiteY2" fmla="*/ 1535192 h 2121727"/>
              <a:gd name="connsiteX3" fmla="*/ 2693087 w 9262587"/>
              <a:gd name="connsiteY3" fmla="*/ 1550493 h 2121727"/>
              <a:gd name="connsiteX4" fmla="*/ 4141641 w 9262587"/>
              <a:gd name="connsiteY4" fmla="*/ 1831010 h 2121727"/>
              <a:gd name="connsiteX5" fmla="*/ 5212756 w 9262587"/>
              <a:gd name="connsiteY5" fmla="*/ 2075824 h 2121727"/>
              <a:gd name="connsiteX6" fmla="*/ 7043851 w 9262587"/>
              <a:gd name="connsiteY6" fmla="*/ 2121727 h 2121727"/>
              <a:gd name="connsiteX7" fmla="*/ 8844343 w 9262587"/>
              <a:gd name="connsiteY7" fmla="*/ 1866712 h 2121727"/>
              <a:gd name="connsiteX8" fmla="*/ 9262587 w 9262587"/>
              <a:gd name="connsiteY8" fmla="*/ 1611696 h 2121727"/>
              <a:gd name="connsiteX9" fmla="*/ 9221783 w 9262587"/>
              <a:gd name="connsiteY9" fmla="*/ 0 h 2121727"/>
              <a:gd name="connsiteX10" fmla="*/ 20402 w 9262587"/>
              <a:gd name="connsiteY10" fmla="*/ 40802 h 2121727"/>
              <a:gd name="connsiteX11" fmla="*/ 0 w 9262587"/>
              <a:gd name="connsiteY11" fmla="*/ 1836110 h 2121727"/>
              <a:gd name="connsiteX0" fmla="*/ 0 w 9221783"/>
              <a:gd name="connsiteY0" fmla="*/ 1836110 h 2121727"/>
              <a:gd name="connsiteX1" fmla="*/ 1168024 w 9221783"/>
              <a:gd name="connsiteY1" fmla="*/ 1581095 h 2121727"/>
              <a:gd name="connsiteX2" fmla="*/ 1994312 w 9221783"/>
              <a:gd name="connsiteY2" fmla="*/ 1535192 h 2121727"/>
              <a:gd name="connsiteX3" fmla="*/ 2693087 w 9221783"/>
              <a:gd name="connsiteY3" fmla="*/ 1550493 h 2121727"/>
              <a:gd name="connsiteX4" fmla="*/ 4141641 w 9221783"/>
              <a:gd name="connsiteY4" fmla="*/ 1831010 h 2121727"/>
              <a:gd name="connsiteX5" fmla="*/ 5212756 w 9221783"/>
              <a:gd name="connsiteY5" fmla="*/ 2075824 h 2121727"/>
              <a:gd name="connsiteX6" fmla="*/ 7043851 w 9221783"/>
              <a:gd name="connsiteY6" fmla="*/ 2121727 h 2121727"/>
              <a:gd name="connsiteX7" fmla="*/ 8844343 w 9221783"/>
              <a:gd name="connsiteY7" fmla="*/ 1866712 h 2121727"/>
              <a:gd name="connsiteX8" fmla="*/ 9170777 w 9221783"/>
              <a:gd name="connsiteY8" fmla="*/ 1662699 h 2121727"/>
              <a:gd name="connsiteX9" fmla="*/ 9221783 w 9221783"/>
              <a:gd name="connsiteY9" fmla="*/ 0 h 2121727"/>
              <a:gd name="connsiteX10" fmla="*/ 20402 w 9221783"/>
              <a:gd name="connsiteY10" fmla="*/ 40802 h 2121727"/>
              <a:gd name="connsiteX11" fmla="*/ 0 w 9221783"/>
              <a:gd name="connsiteY11" fmla="*/ 1836110 h 2121727"/>
              <a:gd name="connsiteX0" fmla="*/ 0 w 9170777"/>
              <a:gd name="connsiteY0" fmla="*/ 1795308 h 2080925"/>
              <a:gd name="connsiteX1" fmla="*/ 1168024 w 9170777"/>
              <a:gd name="connsiteY1" fmla="*/ 1540293 h 2080925"/>
              <a:gd name="connsiteX2" fmla="*/ 1994312 w 9170777"/>
              <a:gd name="connsiteY2" fmla="*/ 1494390 h 2080925"/>
              <a:gd name="connsiteX3" fmla="*/ 2693087 w 9170777"/>
              <a:gd name="connsiteY3" fmla="*/ 1509691 h 2080925"/>
              <a:gd name="connsiteX4" fmla="*/ 4141641 w 9170777"/>
              <a:gd name="connsiteY4" fmla="*/ 1790208 h 2080925"/>
              <a:gd name="connsiteX5" fmla="*/ 5212756 w 9170777"/>
              <a:gd name="connsiteY5" fmla="*/ 2035022 h 2080925"/>
              <a:gd name="connsiteX6" fmla="*/ 7043851 w 9170777"/>
              <a:gd name="connsiteY6" fmla="*/ 2080925 h 2080925"/>
              <a:gd name="connsiteX7" fmla="*/ 8844343 w 9170777"/>
              <a:gd name="connsiteY7" fmla="*/ 1825910 h 2080925"/>
              <a:gd name="connsiteX8" fmla="*/ 9170777 w 9170777"/>
              <a:gd name="connsiteY8" fmla="*/ 1621897 h 2080925"/>
              <a:gd name="connsiteX9" fmla="*/ 9119772 w 9170777"/>
              <a:gd name="connsiteY9" fmla="*/ 61204 h 2080925"/>
              <a:gd name="connsiteX10" fmla="*/ 20402 w 9170777"/>
              <a:gd name="connsiteY10" fmla="*/ 0 h 2080925"/>
              <a:gd name="connsiteX11" fmla="*/ 0 w 9170777"/>
              <a:gd name="connsiteY11" fmla="*/ 1795308 h 2080925"/>
              <a:gd name="connsiteX0" fmla="*/ 0 w 9170777"/>
              <a:gd name="connsiteY0" fmla="*/ 1795308 h 2080925"/>
              <a:gd name="connsiteX1" fmla="*/ 1168024 w 9170777"/>
              <a:gd name="connsiteY1" fmla="*/ 1540293 h 2080925"/>
              <a:gd name="connsiteX2" fmla="*/ 1994312 w 9170777"/>
              <a:gd name="connsiteY2" fmla="*/ 1494390 h 2080925"/>
              <a:gd name="connsiteX3" fmla="*/ 2693087 w 9170777"/>
              <a:gd name="connsiteY3" fmla="*/ 1509691 h 2080925"/>
              <a:gd name="connsiteX4" fmla="*/ 4141641 w 9170777"/>
              <a:gd name="connsiteY4" fmla="*/ 1790208 h 2080925"/>
              <a:gd name="connsiteX5" fmla="*/ 5212756 w 9170777"/>
              <a:gd name="connsiteY5" fmla="*/ 2035022 h 2080925"/>
              <a:gd name="connsiteX6" fmla="*/ 7043851 w 9170777"/>
              <a:gd name="connsiteY6" fmla="*/ 2080925 h 2080925"/>
              <a:gd name="connsiteX7" fmla="*/ 8844343 w 9170777"/>
              <a:gd name="connsiteY7" fmla="*/ 1825910 h 2080925"/>
              <a:gd name="connsiteX8" fmla="*/ 9170777 w 9170777"/>
              <a:gd name="connsiteY8" fmla="*/ 1621897 h 2080925"/>
              <a:gd name="connsiteX9" fmla="*/ 9119772 w 9170777"/>
              <a:gd name="connsiteY9" fmla="*/ 61204 h 2080925"/>
              <a:gd name="connsiteX10" fmla="*/ 20402 w 9170777"/>
              <a:gd name="connsiteY10" fmla="*/ 0 h 2080925"/>
              <a:gd name="connsiteX11" fmla="*/ 0 w 9170777"/>
              <a:gd name="connsiteY11" fmla="*/ 1795308 h 2080925"/>
              <a:gd name="connsiteX0" fmla="*/ 0 w 9119859"/>
              <a:gd name="connsiteY0" fmla="*/ 1795308 h 2080925"/>
              <a:gd name="connsiteX1" fmla="*/ 1168024 w 9119859"/>
              <a:gd name="connsiteY1" fmla="*/ 1540293 h 2080925"/>
              <a:gd name="connsiteX2" fmla="*/ 1994312 w 9119859"/>
              <a:gd name="connsiteY2" fmla="*/ 1494390 h 2080925"/>
              <a:gd name="connsiteX3" fmla="*/ 2693087 w 9119859"/>
              <a:gd name="connsiteY3" fmla="*/ 1509691 h 2080925"/>
              <a:gd name="connsiteX4" fmla="*/ 4141641 w 9119859"/>
              <a:gd name="connsiteY4" fmla="*/ 1790208 h 2080925"/>
              <a:gd name="connsiteX5" fmla="*/ 5212756 w 9119859"/>
              <a:gd name="connsiteY5" fmla="*/ 2035022 h 2080925"/>
              <a:gd name="connsiteX6" fmla="*/ 7043851 w 9119859"/>
              <a:gd name="connsiteY6" fmla="*/ 2080925 h 2080925"/>
              <a:gd name="connsiteX7" fmla="*/ 8844343 w 9119859"/>
              <a:gd name="connsiteY7" fmla="*/ 1825910 h 2080925"/>
              <a:gd name="connsiteX8" fmla="*/ 9114671 w 9119859"/>
              <a:gd name="connsiteY8" fmla="*/ 1667800 h 2080925"/>
              <a:gd name="connsiteX9" fmla="*/ 9119772 w 9119859"/>
              <a:gd name="connsiteY9" fmla="*/ 61204 h 2080925"/>
              <a:gd name="connsiteX10" fmla="*/ 20402 w 9119859"/>
              <a:gd name="connsiteY10" fmla="*/ 0 h 2080925"/>
              <a:gd name="connsiteX11" fmla="*/ 0 w 9119859"/>
              <a:gd name="connsiteY11" fmla="*/ 1795308 h 2080925"/>
              <a:gd name="connsiteX0" fmla="*/ 0 w 9120224"/>
              <a:gd name="connsiteY0" fmla="*/ 1795308 h 2080925"/>
              <a:gd name="connsiteX1" fmla="*/ 1168024 w 9120224"/>
              <a:gd name="connsiteY1" fmla="*/ 1540293 h 2080925"/>
              <a:gd name="connsiteX2" fmla="*/ 1994312 w 9120224"/>
              <a:gd name="connsiteY2" fmla="*/ 1494390 h 2080925"/>
              <a:gd name="connsiteX3" fmla="*/ 2693087 w 9120224"/>
              <a:gd name="connsiteY3" fmla="*/ 1509691 h 2080925"/>
              <a:gd name="connsiteX4" fmla="*/ 4141641 w 9120224"/>
              <a:gd name="connsiteY4" fmla="*/ 1790208 h 2080925"/>
              <a:gd name="connsiteX5" fmla="*/ 5212756 w 9120224"/>
              <a:gd name="connsiteY5" fmla="*/ 2035022 h 2080925"/>
              <a:gd name="connsiteX6" fmla="*/ 7043851 w 9120224"/>
              <a:gd name="connsiteY6" fmla="*/ 2080925 h 2080925"/>
              <a:gd name="connsiteX7" fmla="*/ 8844343 w 9120224"/>
              <a:gd name="connsiteY7" fmla="*/ 1825910 h 2080925"/>
              <a:gd name="connsiteX8" fmla="*/ 9114671 w 9120224"/>
              <a:gd name="connsiteY8" fmla="*/ 1667800 h 2080925"/>
              <a:gd name="connsiteX9" fmla="*/ 9119772 w 9120224"/>
              <a:gd name="connsiteY9" fmla="*/ 61204 h 2080925"/>
              <a:gd name="connsiteX10" fmla="*/ 20402 w 9120224"/>
              <a:gd name="connsiteY10" fmla="*/ 0 h 2080925"/>
              <a:gd name="connsiteX11" fmla="*/ 0 w 9120224"/>
              <a:gd name="connsiteY11" fmla="*/ 1795308 h 2080925"/>
              <a:gd name="connsiteX0" fmla="*/ 40949 w 9161173"/>
              <a:gd name="connsiteY0" fmla="*/ 1734116 h 2019733"/>
              <a:gd name="connsiteX1" fmla="*/ 1208973 w 9161173"/>
              <a:gd name="connsiteY1" fmla="*/ 1479101 h 2019733"/>
              <a:gd name="connsiteX2" fmla="*/ 2035261 w 9161173"/>
              <a:gd name="connsiteY2" fmla="*/ 1433198 h 2019733"/>
              <a:gd name="connsiteX3" fmla="*/ 2734036 w 9161173"/>
              <a:gd name="connsiteY3" fmla="*/ 1448499 h 2019733"/>
              <a:gd name="connsiteX4" fmla="*/ 4182590 w 9161173"/>
              <a:gd name="connsiteY4" fmla="*/ 1729016 h 2019733"/>
              <a:gd name="connsiteX5" fmla="*/ 5253705 w 9161173"/>
              <a:gd name="connsiteY5" fmla="*/ 1973830 h 2019733"/>
              <a:gd name="connsiteX6" fmla="*/ 7084800 w 9161173"/>
              <a:gd name="connsiteY6" fmla="*/ 2019733 h 2019733"/>
              <a:gd name="connsiteX7" fmla="*/ 8885292 w 9161173"/>
              <a:gd name="connsiteY7" fmla="*/ 1764718 h 2019733"/>
              <a:gd name="connsiteX8" fmla="*/ 9155620 w 9161173"/>
              <a:gd name="connsiteY8" fmla="*/ 1606608 h 2019733"/>
              <a:gd name="connsiteX9" fmla="*/ 9160721 w 9161173"/>
              <a:gd name="connsiteY9" fmla="*/ 12 h 2019733"/>
              <a:gd name="connsiteX10" fmla="*/ 144 w 9161173"/>
              <a:gd name="connsiteY10" fmla="*/ 35714 h 2019733"/>
              <a:gd name="connsiteX11" fmla="*/ 40949 w 9161173"/>
              <a:gd name="connsiteY11" fmla="*/ 1734116 h 2019733"/>
              <a:gd name="connsiteX0" fmla="*/ 40805 w 9161029"/>
              <a:gd name="connsiteY0" fmla="*/ 17341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40805 w 9161029"/>
              <a:gd name="connsiteY11" fmla="*/ 17341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8028 w 9169057"/>
              <a:gd name="connsiteY0" fmla="*/ 1739216 h 2019733"/>
              <a:gd name="connsiteX1" fmla="*/ 1216857 w 9169057"/>
              <a:gd name="connsiteY1" fmla="*/ 1479101 h 2019733"/>
              <a:gd name="connsiteX2" fmla="*/ 2043145 w 9169057"/>
              <a:gd name="connsiteY2" fmla="*/ 1433198 h 2019733"/>
              <a:gd name="connsiteX3" fmla="*/ 2741920 w 9169057"/>
              <a:gd name="connsiteY3" fmla="*/ 1448499 h 2019733"/>
              <a:gd name="connsiteX4" fmla="*/ 4190474 w 9169057"/>
              <a:gd name="connsiteY4" fmla="*/ 1729016 h 2019733"/>
              <a:gd name="connsiteX5" fmla="*/ 5261589 w 9169057"/>
              <a:gd name="connsiteY5" fmla="*/ 1973830 h 2019733"/>
              <a:gd name="connsiteX6" fmla="*/ 7092684 w 9169057"/>
              <a:gd name="connsiteY6" fmla="*/ 2019733 h 2019733"/>
              <a:gd name="connsiteX7" fmla="*/ 8893176 w 9169057"/>
              <a:gd name="connsiteY7" fmla="*/ 1764718 h 2019733"/>
              <a:gd name="connsiteX8" fmla="*/ 9163504 w 9169057"/>
              <a:gd name="connsiteY8" fmla="*/ 1606608 h 2019733"/>
              <a:gd name="connsiteX9" fmla="*/ 9168605 w 9169057"/>
              <a:gd name="connsiteY9" fmla="*/ 12 h 2019733"/>
              <a:gd name="connsiteX10" fmla="*/ 8028 w 9169057"/>
              <a:gd name="connsiteY10" fmla="*/ 2639 h 2019733"/>
              <a:gd name="connsiteX11" fmla="*/ 8028 w 9169057"/>
              <a:gd name="connsiteY11" fmla="*/ 1739216 h 2019733"/>
              <a:gd name="connsiteX0" fmla="*/ 737673 w 9898702"/>
              <a:gd name="connsiteY0" fmla="*/ 1739216 h 2019733"/>
              <a:gd name="connsiteX1" fmla="*/ 1946502 w 9898702"/>
              <a:gd name="connsiteY1" fmla="*/ 1479101 h 2019733"/>
              <a:gd name="connsiteX2" fmla="*/ 2772790 w 9898702"/>
              <a:gd name="connsiteY2" fmla="*/ 1433198 h 2019733"/>
              <a:gd name="connsiteX3" fmla="*/ 3471565 w 9898702"/>
              <a:gd name="connsiteY3" fmla="*/ 1448499 h 2019733"/>
              <a:gd name="connsiteX4" fmla="*/ 4920119 w 9898702"/>
              <a:gd name="connsiteY4" fmla="*/ 1729016 h 2019733"/>
              <a:gd name="connsiteX5" fmla="*/ 5991234 w 9898702"/>
              <a:gd name="connsiteY5" fmla="*/ 1973830 h 2019733"/>
              <a:gd name="connsiteX6" fmla="*/ 7822329 w 9898702"/>
              <a:gd name="connsiteY6" fmla="*/ 2019733 h 2019733"/>
              <a:gd name="connsiteX7" fmla="*/ 9622821 w 9898702"/>
              <a:gd name="connsiteY7" fmla="*/ 1764718 h 2019733"/>
              <a:gd name="connsiteX8" fmla="*/ 9893149 w 9898702"/>
              <a:gd name="connsiteY8" fmla="*/ 1606608 h 2019733"/>
              <a:gd name="connsiteX9" fmla="*/ 9898250 w 9898702"/>
              <a:gd name="connsiteY9" fmla="*/ 12 h 2019733"/>
              <a:gd name="connsiteX10" fmla="*/ 737673 w 9898702"/>
              <a:gd name="connsiteY10" fmla="*/ 2639 h 2019733"/>
              <a:gd name="connsiteX11" fmla="*/ 737673 w 9898702"/>
              <a:gd name="connsiteY11" fmla="*/ 1739216 h 2019733"/>
              <a:gd name="connsiteX0" fmla="*/ 753082 w 9914111"/>
              <a:gd name="connsiteY0" fmla="*/ 1739216 h 2019733"/>
              <a:gd name="connsiteX1" fmla="*/ 1961911 w 9914111"/>
              <a:gd name="connsiteY1" fmla="*/ 1479101 h 2019733"/>
              <a:gd name="connsiteX2" fmla="*/ 2788199 w 9914111"/>
              <a:gd name="connsiteY2" fmla="*/ 1433198 h 2019733"/>
              <a:gd name="connsiteX3" fmla="*/ 3486974 w 9914111"/>
              <a:gd name="connsiteY3" fmla="*/ 1448499 h 2019733"/>
              <a:gd name="connsiteX4" fmla="*/ 4935528 w 9914111"/>
              <a:gd name="connsiteY4" fmla="*/ 1729016 h 2019733"/>
              <a:gd name="connsiteX5" fmla="*/ 6006643 w 9914111"/>
              <a:gd name="connsiteY5" fmla="*/ 1973830 h 2019733"/>
              <a:gd name="connsiteX6" fmla="*/ 7837738 w 9914111"/>
              <a:gd name="connsiteY6" fmla="*/ 2019733 h 2019733"/>
              <a:gd name="connsiteX7" fmla="*/ 9638230 w 9914111"/>
              <a:gd name="connsiteY7" fmla="*/ 1764718 h 2019733"/>
              <a:gd name="connsiteX8" fmla="*/ 9908558 w 9914111"/>
              <a:gd name="connsiteY8" fmla="*/ 1606608 h 2019733"/>
              <a:gd name="connsiteX9" fmla="*/ 9913659 w 9914111"/>
              <a:gd name="connsiteY9" fmla="*/ 12 h 2019733"/>
              <a:gd name="connsiteX10" fmla="*/ 753082 w 9914111"/>
              <a:gd name="connsiteY10" fmla="*/ 2639 h 2019733"/>
              <a:gd name="connsiteX11" fmla="*/ 753082 w 9914111"/>
              <a:gd name="connsiteY11" fmla="*/ 1739216 h 2019733"/>
              <a:gd name="connsiteX0" fmla="*/ 678562 w 9839591"/>
              <a:gd name="connsiteY0" fmla="*/ 1739216 h 2019733"/>
              <a:gd name="connsiteX1" fmla="*/ 1887391 w 9839591"/>
              <a:gd name="connsiteY1" fmla="*/ 1479101 h 2019733"/>
              <a:gd name="connsiteX2" fmla="*/ 2713679 w 9839591"/>
              <a:gd name="connsiteY2" fmla="*/ 1433198 h 2019733"/>
              <a:gd name="connsiteX3" fmla="*/ 3412454 w 9839591"/>
              <a:gd name="connsiteY3" fmla="*/ 1448499 h 2019733"/>
              <a:gd name="connsiteX4" fmla="*/ 4861008 w 9839591"/>
              <a:gd name="connsiteY4" fmla="*/ 1729016 h 2019733"/>
              <a:gd name="connsiteX5" fmla="*/ 5932123 w 9839591"/>
              <a:gd name="connsiteY5" fmla="*/ 1973830 h 2019733"/>
              <a:gd name="connsiteX6" fmla="*/ 7763218 w 9839591"/>
              <a:gd name="connsiteY6" fmla="*/ 2019733 h 2019733"/>
              <a:gd name="connsiteX7" fmla="*/ 9563710 w 9839591"/>
              <a:gd name="connsiteY7" fmla="*/ 1764718 h 2019733"/>
              <a:gd name="connsiteX8" fmla="*/ 9834038 w 9839591"/>
              <a:gd name="connsiteY8" fmla="*/ 1606608 h 2019733"/>
              <a:gd name="connsiteX9" fmla="*/ 9839139 w 9839591"/>
              <a:gd name="connsiteY9" fmla="*/ 12 h 2019733"/>
              <a:gd name="connsiteX10" fmla="*/ 678562 w 9839591"/>
              <a:gd name="connsiteY10" fmla="*/ 2639 h 2019733"/>
              <a:gd name="connsiteX11" fmla="*/ 678562 w 9839591"/>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0577"/>
              <a:gd name="connsiteY0" fmla="*/ 1739204 h 2019721"/>
              <a:gd name="connsiteX1" fmla="*/ 1208829 w 9160577"/>
              <a:gd name="connsiteY1" fmla="*/ 1479089 h 2019721"/>
              <a:gd name="connsiteX2" fmla="*/ 2035117 w 9160577"/>
              <a:gd name="connsiteY2" fmla="*/ 143318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0 w 9160577"/>
              <a:gd name="connsiteY11" fmla="*/ 1739204 h 2019721"/>
              <a:gd name="connsiteX0" fmla="*/ 0 w 9160577"/>
              <a:gd name="connsiteY0" fmla="*/ 1739204 h 2019721"/>
              <a:gd name="connsiteX1" fmla="*/ 1208829 w 9160577"/>
              <a:gd name="connsiteY1" fmla="*/ 1479089 h 2019721"/>
              <a:gd name="connsiteX2" fmla="*/ 2035117 w 9160577"/>
              <a:gd name="connsiteY2" fmla="*/ 143318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0 w 9160577"/>
              <a:gd name="connsiteY11" fmla="*/ 1739204 h 201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0577" h="2019721">
                <a:moveTo>
                  <a:pt x="0" y="1739204"/>
                </a:moveTo>
                <a:lnTo>
                  <a:pt x="1208829" y="1479089"/>
                </a:lnTo>
                <a:lnTo>
                  <a:pt x="2035117" y="1433186"/>
                </a:lnTo>
                <a:lnTo>
                  <a:pt x="2733892" y="1448487"/>
                </a:lnTo>
                <a:lnTo>
                  <a:pt x="4182446" y="1729004"/>
                </a:lnTo>
                <a:lnTo>
                  <a:pt x="5253561" y="1973818"/>
                </a:lnTo>
                <a:lnTo>
                  <a:pt x="7084656" y="2019721"/>
                </a:lnTo>
                <a:lnTo>
                  <a:pt x="8885148" y="1764706"/>
                </a:lnTo>
                <a:lnTo>
                  <a:pt x="9155476" y="1606596"/>
                </a:lnTo>
                <a:cubicBezTo>
                  <a:pt x="9158026" y="803298"/>
                  <a:pt x="9158026" y="803298"/>
                  <a:pt x="9160577" y="0"/>
                </a:cubicBezTo>
                <a:lnTo>
                  <a:pt x="0" y="2627"/>
                </a:lnTo>
                <a:lnTo>
                  <a:pt x="0" y="173920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a:solidFill>
                <a:prstClr val="white"/>
              </a:solidFill>
            </a:endParaRPr>
          </a:p>
        </p:txBody>
      </p:sp>
      <p:pic>
        <p:nvPicPr>
          <p:cNvPr id="5" name="Picture 7" descr="_0000_NHSBT_Ribbon_NHS_Blue_RGB_WhiteAbv_DRAFT.png"/>
          <p:cNvPicPr>
            <a:picLocks noChangeAspect="1"/>
          </p:cNvPicPr>
          <p:nvPr/>
        </p:nvPicPr>
        <p:blipFill>
          <a:blip r:embed="rId2" cstate="print">
            <a:extLst>
              <a:ext uri="{28A0092B-C50C-407E-A947-70E740481C1C}">
                <a14:useLocalDpi xmlns:a14="http://schemas.microsoft.com/office/drawing/2010/main" val="0"/>
              </a:ext>
            </a:extLst>
          </a:blip>
          <a:srcRect l="2110" t="9514" r="3648"/>
          <a:stretch>
            <a:fillRect/>
          </a:stretch>
        </p:blipFill>
        <p:spPr bwMode="auto">
          <a:xfrm>
            <a:off x="-4763" y="-7143"/>
            <a:ext cx="9159876"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HSBT Colour_RG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4543" y="273844"/>
            <a:ext cx="295433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CEQ"/>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56332" y="4650583"/>
            <a:ext cx="2771775" cy="2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7675" y="2518411"/>
            <a:ext cx="7772400" cy="1021556"/>
          </a:xfrm>
        </p:spPr>
        <p:txBody>
          <a:bodyPr/>
          <a:lstStyle>
            <a:lvl1pPr algn="l">
              <a:defRPr sz="5000" b="1" cap="none">
                <a:solidFill>
                  <a:srgbClr val="FFFFFF"/>
                </a:solidFill>
              </a:defRPr>
            </a:lvl1pPr>
          </a:lstStyle>
          <a:p>
            <a:r>
              <a:rPr lang="en-US" smtClean="0"/>
              <a:t>Click to edit Master title style</a:t>
            </a:r>
            <a:endParaRPr lang="en-GB" dirty="0"/>
          </a:p>
        </p:txBody>
      </p:sp>
      <p:sp>
        <p:nvSpPr>
          <p:cNvPr id="3" name="Text Placeholder 2"/>
          <p:cNvSpPr>
            <a:spLocks noGrp="1"/>
          </p:cNvSpPr>
          <p:nvPr>
            <p:ph type="body" idx="1"/>
          </p:nvPr>
        </p:nvSpPr>
        <p:spPr>
          <a:xfrm>
            <a:off x="447675" y="3091189"/>
            <a:ext cx="7772400" cy="502205"/>
          </a:xfrm>
        </p:spPr>
        <p:txBody>
          <a:bodyPr/>
          <a:lstStyle>
            <a:lvl1pPr marL="0" indent="0" algn="l">
              <a:buNone/>
              <a:defRPr sz="35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86854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rotWithShape="1">
          <a:gsLst>
            <a:gs pos="0">
              <a:srgbClr val="0091C9"/>
            </a:gs>
            <a:gs pos="60001">
              <a:srgbClr val="0072C6"/>
            </a:gs>
            <a:gs pos="100000">
              <a:srgbClr val="003893"/>
            </a:gs>
          </a:gsLst>
          <a:lin ang="5400000"/>
        </a:gradFill>
        <a:effectLst/>
      </p:bgPr>
    </p:bg>
    <p:spTree>
      <p:nvGrpSpPr>
        <p:cNvPr id="1" name=""/>
        <p:cNvGrpSpPr/>
        <p:nvPr/>
      </p:nvGrpSpPr>
      <p:grpSpPr>
        <a:xfrm>
          <a:off x="0" y="0"/>
          <a:ext cx="0" cy="0"/>
          <a:chOff x="0" y="0"/>
          <a:chExt cx="0" cy="0"/>
        </a:xfrm>
      </p:grpSpPr>
      <p:sp>
        <p:nvSpPr>
          <p:cNvPr id="4" name="Freeform 3"/>
          <p:cNvSpPr/>
          <p:nvPr/>
        </p:nvSpPr>
        <p:spPr>
          <a:xfrm>
            <a:off x="-4763" y="-7139"/>
            <a:ext cx="9159876" cy="4521994"/>
          </a:xfrm>
          <a:custGeom>
            <a:avLst/>
            <a:gdLst>
              <a:gd name="connsiteX0" fmla="*/ 0 w 9262587"/>
              <a:gd name="connsiteY0" fmla="*/ 1836110 h 2121727"/>
              <a:gd name="connsiteX1" fmla="*/ 1168024 w 9262587"/>
              <a:gd name="connsiteY1" fmla="*/ 1581095 h 2121727"/>
              <a:gd name="connsiteX2" fmla="*/ 1994312 w 9262587"/>
              <a:gd name="connsiteY2" fmla="*/ 1535192 h 2121727"/>
              <a:gd name="connsiteX3" fmla="*/ 2693087 w 9262587"/>
              <a:gd name="connsiteY3" fmla="*/ 1550493 h 2121727"/>
              <a:gd name="connsiteX4" fmla="*/ 4141641 w 9262587"/>
              <a:gd name="connsiteY4" fmla="*/ 1831010 h 2121727"/>
              <a:gd name="connsiteX5" fmla="*/ 5212756 w 9262587"/>
              <a:gd name="connsiteY5" fmla="*/ 2075824 h 2121727"/>
              <a:gd name="connsiteX6" fmla="*/ 7043851 w 9262587"/>
              <a:gd name="connsiteY6" fmla="*/ 2121727 h 2121727"/>
              <a:gd name="connsiteX7" fmla="*/ 8844343 w 9262587"/>
              <a:gd name="connsiteY7" fmla="*/ 1866712 h 2121727"/>
              <a:gd name="connsiteX8" fmla="*/ 9262587 w 9262587"/>
              <a:gd name="connsiteY8" fmla="*/ 1611696 h 2121727"/>
              <a:gd name="connsiteX9" fmla="*/ 9221783 w 9262587"/>
              <a:gd name="connsiteY9" fmla="*/ 0 h 2121727"/>
              <a:gd name="connsiteX10" fmla="*/ 20402 w 9262587"/>
              <a:gd name="connsiteY10" fmla="*/ 40802 h 2121727"/>
              <a:gd name="connsiteX11" fmla="*/ 0 w 9262587"/>
              <a:gd name="connsiteY11" fmla="*/ 1836110 h 2121727"/>
              <a:gd name="connsiteX0" fmla="*/ 0 w 9221783"/>
              <a:gd name="connsiteY0" fmla="*/ 1836110 h 2121727"/>
              <a:gd name="connsiteX1" fmla="*/ 1168024 w 9221783"/>
              <a:gd name="connsiteY1" fmla="*/ 1581095 h 2121727"/>
              <a:gd name="connsiteX2" fmla="*/ 1994312 w 9221783"/>
              <a:gd name="connsiteY2" fmla="*/ 1535192 h 2121727"/>
              <a:gd name="connsiteX3" fmla="*/ 2693087 w 9221783"/>
              <a:gd name="connsiteY3" fmla="*/ 1550493 h 2121727"/>
              <a:gd name="connsiteX4" fmla="*/ 4141641 w 9221783"/>
              <a:gd name="connsiteY4" fmla="*/ 1831010 h 2121727"/>
              <a:gd name="connsiteX5" fmla="*/ 5212756 w 9221783"/>
              <a:gd name="connsiteY5" fmla="*/ 2075824 h 2121727"/>
              <a:gd name="connsiteX6" fmla="*/ 7043851 w 9221783"/>
              <a:gd name="connsiteY6" fmla="*/ 2121727 h 2121727"/>
              <a:gd name="connsiteX7" fmla="*/ 8844343 w 9221783"/>
              <a:gd name="connsiteY7" fmla="*/ 1866712 h 2121727"/>
              <a:gd name="connsiteX8" fmla="*/ 9170777 w 9221783"/>
              <a:gd name="connsiteY8" fmla="*/ 1662699 h 2121727"/>
              <a:gd name="connsiteX9" fmla="*/ 9221783 w 9221783"/>
              <a:gd name="connsiteY9" fmla="*/ 0 h 2121727"/>
              <a:gd name="connsiteX10" fmla="*/ 20402 w 9221783"/>
              <a:gd name="connsiteY10" fmla="*/ 40802 h 2121727"/>
              <a:gd name="connsiteX11" fmla="*/ 0 w 9221783"/>
              <a:gd name="connsiteY11" fmla="*/ 1836110 h 2121727"/>
              <a:gd name="connsiteX0" fmla="*/ 0 w 9170777"/>
              <a:gd name="connsiteY0" fmla="*/ 1795308 h 2080925"/>
              <a:gd name="connsiteX1" fmla="*/ 1168024 w 9170777"/>
              <a:gd name="connsiteY1" fmla="*/ 1540293 h 2080925"/>
              <a:gd name="connsiteX2" fmla="*/ 1994312 w 9170777"/>
              <a:gd name="connsiteY2" fmla="*/ 1494390 h 2080925"/>
              <a:gd name="connsiteX3" fmla="*/ 2693087 w 9170777"/>
              <a:gd name="connsiteY3" fmla="*/ 1509691 h 2080925"/>
              <a:gd name="connsiteX4" fmla="*/ 4141641 w 9170777"/>
              <a:gd name="connsiteY4" fmla="*/ 1790208 h 2080925"/>
              <a:gd name="connsiteX5" fmla="*/ 5212756 w 9170777"/>
              <a:gd name="connsiteY5" fmla="*/ 2035022 h 2080925"/>
              <a:gd name="connsiteX6" fmla="*/ 7043851 w 9170777"/>
              <a:gd name="connsiteY6" fmla="*/ 2080925 h 2080925"/>
              <a:gd name="connsiteX7" fmla="*/ 8844343 w 9170777"/>
              <a:gd name="connsiteY7" fmla="*/ 1825910 h 2080925"/>
              <a:gd name="connsiteX8" fmla="*/ 9170777 w 9170777"/>
              <a:gd name="connsiteY8" fmla="*/ 1621897 h 2080925"/>
              <a:gd name="connsiteX9" fmla="*/ 9119772 w 9170777"/>
              <a:gd name="connsiteY9" fmla="*/ 61204 h 2080925"/>
              <a:gd name="connsiteX10" fmla="*/ 20402 w 9170777"/>
              <a:gd name="connsiteY10" fmla="*/ 0 h 2080925"/>
              <a:gd name="connsiteX11" fmla="*/ 0 w 9170777"/>
              <a:gd name="connsiteY11" fmla="*/ 1795308 h 2080925"/>
              <a:gd name="connsiteX0" fmla="*/ 0 w 9170777"/>
              <a:gd name="connsiteY0" fmla="*/ 1795308 h 2080925"/>
              <a:gd name="connsiteX1" fmla="*/ 1168024 w 9170777"/>
              <a:gd name="connsiteY1" fmla="*/ 1540293 h 2080925"/>
              <a:gd name="connsiteX2" fmla="*/ 1994312 w 9170777"/>
              <a:gd name="connsiteY2" fmla="*/ 1494390 h 2080925"/>
              <a:gd name="connsiteX3" fmla="*/ 2693087 w 9170777"/>
              <a:gd name="connsiteY3" fmla="*/ 1509691 h 2080925"/>
              <a:gd name="connsiteX4" fmla="*/ 4141641 w 9170777"/>
              <a:gd name="connsiteY4" fmla="*/ 1790208 h 2080925"/>
              <a:gd name="connsiteX5" fmla="*/ 5212756 w 9170777"/>
              <a:gd name="connsiteY5" fmla="*/ 2035022 h 2080925"/>
              <a:gd name="connsiteX6" fmla="*/ 7043851 w 9170777"/>
              <a:gd name="connsiteY6" fmla="*/ 2080925 h 2080925"/>
              <a:gd name="connsiteX7" fmla="*/ 8844343 w 9170777"/>
              <a:gd name="connsiteY7" fmla="*/ 1825910 h 2080925"/>
              <a:gd name="connsiteX8" fmla="*/ 9170777 w 9170777"/>
              <a:gd name="connsiteY8" fmla="*/ 1621897 h 2080925"/>
              <a:gd name="connsiteX9" fmla="*/ 9119772 w 9170777"/>
              <a:gd name="connsiteY9" fmla="*/ 61204 h 2080925"/>
              <a:gd name="connsiteX10" fmla="*/ 20402 w 9170777"/>
              <a:gd name="connsiteY10" fmla="*/ 0 h 2080925"/>
              <a:gd name="connsiteX11" fmla="*/ 0 w 9170777"/>
              <a:gd name="connsiteY11" fmla="*/ 1795308 h 2080925"/>
              <a:gd name="connsiteX0" fmla="*/ 0 w 9119859"/>
              <a:gd name="connsiteY0" fmla="*/ 1795308 h 2080925"/>
              <a:gd name="connsiteX1" fmla="*/ 1168024 w 9119859"/>
              <a:gd name="connsiteY1" fmla="*/ 1540293 h 2080925"/>
              <a:gd name="connsiteX2" fmla="*/ 1994312 w 9119859"/>
              <a:gd name="connsiteY2" fmla="*/ 1494390 h 2080925"/>
              <a:gd name="connsiteX3" fmla="*/ 2693087 w 9119859"/>
              <a:gd name="connsiteY3" fmla="*/ 1509691 h 2080925"/>
              <a:gd name="connsiteX4" fmla="*/ 4141641 w 9119859"/>
              <a:gd name="connsiteY4" fmla="*/ 1790208 h 2080925"/>
              <a:gd name="connsiteX5" fmla="*/ 5212756 w 9119859"/>
              <a:gd name="connsiteY5" fmla="*/ 2035022 h 2080925"/>
              <a:gd name="connsiteX6" fmla="*/ 7043851 w 9119859"/>
              <a:gd name="connsiteY6" fmla="*/ 2080925 h 2080925"/>
              <a:gd name="connsiteX7" fmla="*/ 8844343 w 9119859"/>
              <a:gd name="connsiteY7" fmla="*/ 1825910 h 2080925"/>
              <a:gd name="connsiteX8" fmla="*/ 9114671 w 9119859"/>
              <a:gd name="connsiteY8" fmla="*/ 1667800 h 2080925"/>
              <a:gd name="connsiteX9" fmla="*/ 9119772 w 9119859"/>
              <a:gd name="connsiteY9" fmla="*/ 61204 h 2080925"/>
              <a:gd name="connsiteX10" fmla="*/ 20402 w 9119859"/>
              <a:gd name="connsiteY10" fmla="*/ 0 h 2080925"/>
              <a:gd name="connsiteX11" fmla="*/ 0 w 9119859"/>
              <a:gd name="connsiteY11" fmla="*/ 1795308 h 2080925"/>
              <a:gd name="connsiteX0" fmla="*/ 0 w 9120224"/>
              <a:gd name="connsiteY0" fmla="*/ 1795308 h 2080925"/>
              <a:gd name="connsiteX1" fmla="*/ 1168024 w 9120224"/>
              <a:gd name="connsiteY1" fmla="*/ 1540293 h 2080925"/>
              <a:gd name="connsiteX2" fmla="*/ 1994312 w 9120224"/>
              <a:gd name="connsiteY2" fmla="*/ 1494390 h 2080925"/>
              <a:gd name="connsiteX3" fmla="*/ 2693087 w 9120224"/>
              <a:gd name="connsiteY3" fmla="*/ 1509691 h 2080925"/>
              <a:gd name="connsiteX4" fmla="*/ 4141641 w 9120224"/>
              <a:gd name="connsiteY4" fmla="*/ 1790208 h 2080925"/>
              <a:gd name="connsiteX5" fmla="*/ 5212756 w 9120224"/>
              <a:gd name="connsiteY5" fmla="*/ 2035022 h 2080925"/>
              <a:gd name="connsiteX6" fmla="*/ 7043851 w 9120224"/>
              <a:gd name="connsiteY6" fmla="*/ 2080925 h 2080925"/>
              <a:gd name="connsiteX7" fmla="*/ 8844343 w 9120224"/>
              <a:gd name="connsiteY7" fmla="*/ 1825910 h 2080925"/>
              <a:gd name="connsiteX8" fmla="*/ 9114671 w 9120224"/>
              <a:gd name="connsiteY8" fmla="*/ 1667800 h 2080925"/>
              <a:gd name="connsiteX9" fmla="*/ 9119772 w 9120224"/>
              <a:gd name="connsiteY9" fmla="*/ 61204 h 2080925"/>
              <a:gd name="connsiteX10" fmla="*/ 20402 w 9120224"/>
              <a:gd name="connsiteY10" fmla="*/ 0 h 2080925"/>
              <a:gd name="connsiteX11" fmla="*/ 0 w 9120224"/>
              <a:gd name="connsiteY11" fmla="*/ 1795308 h 2080925"/>
              <a:gd name="connsiteX0" fmla="*/ 40949 w 9161173"/>
              <a:gd name="connsiteY0" fmla="*/ 1734116 h 2019733"/>
              <a:gd name="connsiteX1" fmla="*/ 1208973 w 9161173"/>
              <a:gd name="connsiteY1" fmla="*/ 1479101 h 2019733"/>
              <a:gd name="connsiteX2" fmla="*/ 2035261 w 9161173"/>
              <a:gd name="connsiteY2" fmla="*/ 1433198 h 2019733"/>
              <a:gd name="connsiteX3" fmla="*/ 2734036 w 9161173"/>
              <a:gd name="connsiteY3" fmla="*/ 1448499 h 2019733"/>
              <a:gd name="connsiteX4" fmla="*/ 4182590 w 9161173"/>
              <a:gd name="connsiteY4" fmla="*/ 1729016 h 2019733"/>
              <a:gd name="connsiteX5" fmla="*/ 5253705 w 9161173"/>
              <a:gd name="connsiteY5" fmla="*/ 1973830 h 2019733"/>
              <a:gd name="connsiteX6" fmla="*/ 7084800 w 9161173"/>
              <a:gd name="connsiteY6" fmla="*/ 2019733 h 2019733"/>
              <a:gd name="connsiteX7" fmla="*/ 8885292 w 9161173"/>
              <a:gd name="connsiteY7" fmla="*/ 1764718 h 2019733"/>
              <a:gd name="connsiteX8" fmla="*/ 9155620 w 9161173"/>
              <a:gd name="connsiteY8" fmla="*/ 1606608 h 2019733"/>
              <a:gd name="connsiteX9" fmla="*/ 9160721 w 9161173"/>
              <a:gd name="connsiteY9" fmla="*/ 12 h 2019733"/>
              <a:gd name="connsiteX10" fmla="*/ 144 w 9161173"/>
              <a:gd name="connsiteY10" fmla="*/ 35714 h 2019733"/>
              <a:gd name="connsiteX11" fmla="*/ 40949 w 9161173"/>
              <a:gd name="connsiteY11" fmla="*/ 1734116 h 2019733"/>
              <a:gd name="connsiteX0" fmla="*/ 40805 w 9161029"/>
              <a:gd name="connsiteY0" fmla="*/ 17341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40805 w 9161029"/>
              <a:gd name="connsiteY11" fmla="*/ 17341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35714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8028 w 9169057"/>
              <a:gd name="connsiteY0" fmla="*/ 1739216 h 2019733"/>
              <a:gd name="connsiteX1" fmla="*/ 1216857 w 9169057"/>
              <a:gd name="connsiteY1" fmla="*/ 1479101 h 2019733"/>
              <a:gd name="connsiteX2" fmla="*/ 2043145 w 9169057"/>
              <a:gd name="connsiteY2" fmla="*/ 1433198 h 2019733"/>
              <a:gd name="connsiteX3" fmla="*/ 2741920 w 9169057"/>
              <a:gd name="connsiteY3" fmla="*/ 1448499 h 2019733"/>
              <a:gd name="connsiteX4" fmla="*/ 4190474 w 9169057"/>
              <a:gd name="connsiteY4" fmla="*/ 1729016 h 2019733"/>
              <a:gd name="connsiteX5" fmla="*/ 5261589 w 9169057"/>
              <a:gd name="connsiteY5" fmla="*/ 1973830 h 2019733"/>
              <a:gd name="connsiteX6" fmla="*/ 7092684 w 9169057"/>
              <a:gd name="connsiteY6" fmla="*/ 2019733 h 2019733"/>
              <a:gd name="connsiteX7" fmla="*/ 8893176 w 9169057"/>
              <a:gd name="connsiteY7" fmla="*/ 1764718 h 2019733"/>
              <a:gd name="connsiteX8" fmla="*/ 9163504 w 9169057"/>
              <a:gd name="connsiteY8" fmla="*/ 1606608 h 2019733"/>
              <a:gd name="connsiteX9" fmla="*/ 9168605 w 9169057"/>
              <a:gd name="connsiteY9" fmla="*/ 12 h 2019733"/>
              <a:gd name="connsiteX10" fmla="*/ 8028 w 9169057"/>
              <a:gd name="connsiteY10" fmla="*/ 2639 h 2019733"/>
              <a:gd name="connsiteX11" fmla="*/ 8028 w 9169057"/>
              <a:gd name="connsiteY11" fmla="*/ 1739216 h 2019733"/>
              <a:gd name="connsiteX0" fmla="*/ 737673 w 9898702"/>
              <a:gd name="connsiteY0" fmla="*/ 1739216 h 2019733"/>
              <a:gd name="connsiteX1" fmla="*/ 1946502 w 9898702"/>
              <a:gd name="connsiteY1" fmla="*/ 1479101 h 2019733"/>
              <a:gd name="connsiteX2" fmla="*/ 2772790 w 9898702"/>
              <a:gd name="connsiteY2" fmla="*/ 1433198 h 2019733"/>
              <a:gd name="connsiteX3" fmla="*/ 3471565 w 9898702"/>
              <a:gd name="connsiteY3" fmla="*/ 1448499 h 2019733"/>
              <a:gd name="connsiteX4" fmla="*/ 4920119 w 9898702"/>
              <a:gd name="connsiteY4" fmla="*/ 1729016 h 2019733"/>
              <a:gd name="connsiteX5" fmla="*/ 5991234 w 9898702"/>
              <a:gd name="connsiteY5" fmla="*/ 1973830 h 2019733"/>
              <a:gd name="connsiteX6" fmla="*/ 7822329 w 9898702"/>
              <a:gd name="connsiteY6" fmla="*/ 2019733 h 2019733"/>
              <a:gd name="connsiteX7" fmla="*/ 9622821 w 9898702"/>
              <a:gd name="connsiteY7" fmla="*/ 1764718 h 2019733"/>
              <a:gd name="connsiteX8" fmla="*/ 9893149 w 9898702"/>
              <a:gd name="connsiteY8" fmla="*/ 1606608 h 2019733"/>
              <a:gd name="connsiteX9" fmla="*/ 9898250 w 9898702"/>
              <a:gd name="connsiteY9" fmla="*/ 12 h 2019733"/>
              <a:gd name="connsiteX10" fmla="*/ 737673 w 9898702"/>
              <a:gd name="connsiteY10" fmla="*/ 2639 h 2019733"/>
              <a:gd name="connsiteX11" fmla="*/ 737673 w 9898702"/>
              <a:gd name="connsiteY11" fmla="*/ 1739216 h 2019733"/>
              <a:gd name="connsiteX0" fmla="*/ 753082 w 9914111"/>
              <a:gd name="connsiteY0" fmla="*/ 1739216 h 2019733"/>
              <a:gd name="connsiteX1" fmla="*/ 1961911 w 9914111"/>
              <a:gd name="connsiteY1" fmla="*/ 1479101 h 2019733"/>
              <a:gd name="connsiteX2" fmla="*/ 2788199 w 9914111"/>
              <a:gd name="connsiteY2" fmla="*/ 1433198 h 2019733"/>
              <a:gd name="connsiteX3" fmla="*/ 3486974 w 9914111"/>
              <a:gd name="connsiteY3" fmla="*/ 1448499 h 2019733"/>
              <a:gd name="connsiteX4" fmla="*/ 4935528 w 9914111"/>
              <a:gd name="connsiteY4" fmla="*/ 1729016 h 2019733"/>
              <a:gd name="connsiteX5" fmla="*/ 6006643 w 9914111"/>
              <a:gd name="connsiteY5" fmla="*/ 1973830 h 2019733"/>
              <a:gd name="connsiteX6" fmla="*/ 7837738 w 9914111"/>
              <a:gd name="connsiteY6" fmla="*/ 2019733 h 2019733"/>
              <a:gd name="connsiteX7" fmla="*/ 9638230 w 9914111"/>
              <a:gd name="connsiteY7" fmla="*/ 1764718 h 2019733"/>
              <a:gd name="connsiteX8" fmla="*/ 9908558 w 9914111"/>
              <a:gd name="connsiteY8" fmla="*/ 1606608 h 2019733"/>
              <a:gd name="connsiteX9" fmla="*/ 9913659 w 9914111"/>
              <a:gd name="connsiteY9" fmla="*/ 12 h 2019733"/>
              <a:gd name="connsiteX10" fmla="*/ 753082 w 9914111"/>
              <a:gd name="connsiteY10" fmla="*/ 2639 h 2019733"/>
              <a:gd name="connsiteX11" fmla="*/ 753082 w 9914111"/>
              <a:gd name="connsiteY11" fmla="*/ 1739216 h 2019733"/>
              <a:gd name="connsiteX0" fmla="*/ 678562 w 9839591"/>
              <a:gd name="connsiteY0" fmla="*/ 1739216 h 2019733"/>
              <a:gd name="connsiteX1" fmla="*/ 1887391 w 9839591"/>
              <a:gd name="connsiteY1" fmla="*/ 1479101 h 2019733"/>
              <a:gd name="connsiteX2" fmla="*/ 2713679 w 9839591"/>
              <a:gd name="connsiteY2" fmla="*/ 1433198 h 2019733"/>
              <a:gd name="connsiteX3" fmla="*/ 3412454 w 9839591"/>
              <a:gd name="connsiteY3" fmla="*/ 1448499 h 2019733"/>
              <a:gd name="connsiteX4" fmla="*/ 4861008 w 9839591"/>
              <a:gd name="connsiteY4" fmla="*/ 1729016 h 2019733"/>
              <a:gd name="connsiteX5" fmla="*/ 5932123 w 9839591"/>
              <a:gd name="connsiteY5" fmla="*/ 1973830 h 2019733"/>
              <a:gd name="connsiteX6" fmla="*/ 7763218 w 9839591"/>
              <a:gd name="connsiteY6" fmla="*/ 2019733 h 2019733"/>
              <a:gd name="connsiteX7" fmla="*/ 9563710 w 9839591"/>
              <a:gd name="connsiteY7" fmla="*/ 1764718 h 2019733"/>
              <a:gd name="connsiteX8" fmla="*/ 9834038 w 9839591"/>
              <a:gd name="connsiteY8" fmla="*/ 1606608 h 2019733"/>
              <a:gd name="connsiteX9" fmla="*/ 9839139 w 9839591"/>
              <a:gd name="connsiteY9" fmla="*/ 12 h 2019733"/>
              <a:gd name="connsiteX10" fmla="*/ 678562 w 9839591"/>
              <a:gd name="connsiteY10" fmla="*/ 2639 h 2019733"/>
              <a:gd name="connsiteX11" fmla="*/ 678562 w 9839591"/>
              <a:gd name="connsiteY11" fmla="*/ 1739216 h 2019733"/>
              <a:gd name="connsiteX0" fmla="*/ 0 w 9161029"/>
              <a:gd name="connsiteY0" fmla="*/ 1739216 h 2019733"/>
              <a:gd name="connsiteX1" fmla="*/ 1208829 w 9161029"/>
              <a:gd name="connsiteY1" fmla="*/ 1479101 h 2019733"/>
              <a:gd name="connsiteX2" fmla="*/ 2035117 w 9161029"/>
              <a:gd name="connsiteY2" fmla="*/ 1433198 h 2019733"/>
              <a:gd name="connsiteX3" fmla="*/ 2733892 w 9161029"/>
              <a:gd name="connsiteY3" fmla="*/ 1448499 h 2019733"/>
              <a:gd name="connsiteX4" fmla="*/ 4182446 w 9161029"/>
              <a:gd name="connsiteY4" fmla="*/ 1729016 h 2019733"/>
              <a:gd name="connsiteX5" fmla="*/ 5253561 w 9161029"/>
              <a:gd name="connsiteY5" fmla="*/ 1973830 h 2019733"/>
              <a:gd name="connsiteX6" fmla="*/ 7084656 w 9161029"/>
              <a:gd name="connsiteY6" fmla="*/ 2019733 h 2019733"/>
              <a:gd name="connsiteX7" fmla="*/ 8885148 w 9161029"/>
              <a:gd name="connsiteY7" fmla="*/ 1764718 h 2019733"/>
              <a:gd name="connsiteX8" fmla="*/ 9155476 w 9161029"/>
              <a:gd name="connsiteY8" fmla="*/ 1606608 h 2019733"/>
              <a:gd name="connsiteX9" fmla="*/ 9160577 w 9161029"/>
              <a:gd name="connsiteY9" fmla="*/ 12 h 2019733"/>
              <a:gd name="connsiteX10" fmla="*/ 0 w 9161029"/>
              <a:gd name="connsiteY10" fmla="*/ 2639 h 2019733"/>
              <a:gd name="connsiteX11" fmla="*/ 0 w 9161029"/>
              <a:gd name="connsiteY11" fmla="*/ 1739216 h 2019733"/>
              <a:gd name="connsiteX0" fmla="*/ 0 w 9160577"/>
              <a:gd name="connsiteY0" fmla="*/ 1739204 h 2019721"/>
              <a:gd name="connsiteX1" fmla="*/ 1208829 w 9160577"/>
              <a:gd name="connsiteY1" fmla="*/ 1479089 h 2019721"/>
              <a:gd name="connsiteX2" fmla="*/ 2035117 w 9160577"/>
              <a:gd name="connsiteY2" fmla="*/ 143318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0 w 9160577"/>
              <a:gd name="connsiteY11" fmla="*/ 1739204 h 2019721"/>
              <a:gd name="connsiteX0" fmla="*/ 0 w 9160577"/>
              <a:gd name="connsiteY0" fmla="*/ 1739204 h 2019721"/>
              <a:gd name="connsiteX1" fmla="*/ 1208829 w 9160577"/>
              <a:gd name="connsiteY1" fmla="*/ 1479089 h 2019721"/>
              <a:gd name="connsiteX2" fmla="*/ 2035117 w 9160577"/>
              <a:gd name="connsiteY2" fmla="*/ 143318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0 w 9160577"/>
              <a:gd name="connsiteY11" fmla="*/ 1739204 h 2019721"/>
              <a:gd name="connsiteX0" fmla="*/ 6614 w 9160577"/>
              <a:gd name="connsiteY0" fmla="*/ 1900327 h 2019721"/>
              <a:gd name="connsiteX1" fmla="*/ 1208829 w 9160577"/>
              <a:gd name="connsiteY1" fmla="*/ 1479089 h 2019721"/>
              <a:gd name="connsiteX2" fmla="*/ 2035117 w 9160577"/>
              <a:gd name="connsiteY2" fmla="*/ 143318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6614 w 9160577"/>
              <a:gd name="connsiteY11" fmla="*/ 1900327 h 2019721"/>
              <a:gd name="connsiteX0" fmla="*/ 6614 w 9160577"/>
              <a:gd name="connsiteY0" fmla="*/ 1900327 h 2019721"/>
              <a:gd name="connsiteX1" fmla="*/ 1255132 w 9160577"/>
              <a:gd name="connsiteY1" fmla="*/ 1814761 h 2019721"/>
              <a:gd name="connsiteX2" fmla="*/ 2035117 w 9160577"/>
              <a:gd name="connsiteY2" fmla="*/ 143318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6614 w 9160577"/>
              <a:gd name="connsiteY11" fmla="*/ 1900327 h 2019721"/>
              <a:gd name="connsiteX0" fmla="*/ 6614 w 9160577"/>
              <a:gd name="connsiteY0" fmla="*/ 1900327 h 2019721"/>
              <a:gd name="connsiteX1" fmla="*/ 1255132 w 9160577"/>
              <a:gd name="connsiteY1" fmla="*/ 1814761 h 2019721"/>
              <a:gd name="connsiteX2" fmla="*/ 2524605 w 9160577"/>
              <a:gd name="connsiteY2" fmla="*/ 1811376 h 2019721"/>
              <a:gd name="connsiteX3" fmla="*/ 2733892 w 9160577"/>
              <a:gd name="connsiteY3" fmla="*/ 1448487 h 2019721"/>
              <a:gd name="connsiteX4" fmla="*/ 4182446 w 9160577"/>
              <a:gd name="connsiteY4" fmla="*/ 1729004 h 2019721"/>
              <a:gd name="connsiteX5" fmla="*/ 5253561 w 9160577"/>
              <a:gd name="connsiteY5" fmla="*/ 1973818 h 2019721"/>
              <a:gd name="connsiteX6" fmla="*/ 7084656 w 9160577"/>
              <a:gd name="connsiteY6" fmla="*/ 2019721 h 2019721"/>
              <a:gd name="connsiteX7" fmla="*/ 8885148 w 9160577"/>
              <a:gd name="connsiteY7" fmla="*/ 1764706 h 2019721"/>
              <a:gd name="connsiteX8" fmla="*/ 9155476 w 9160577"/>
              <a:gd name="connsiteY8" fmla="*/ 1606596 h 2019721"/>
              <a:gd name="connsiteX9" fmla="*/ 9160577 w 9160577"/>
              <a:gd name="connsiteY9" fmla="*/ 0 h 2019721"/>
              <a:gd name="connsiteX10" fmla="*/ 0 w 9160577"/>
              <a:gd name="connsiteY10" fmla="*/ 2627 h 2019721"/>
              <a:gd name="connsiteX11" fmla="*/ 6614 w 9160577"/>
              <a:gd name="connsiteY11" fmla="*/ 1900327 h 2019721"/>
              <a:gd name="connsiteX0" fmla="*/ 6614 w 9160577"/>
              <a:gd name="connsiteY0" fmla="*/ 1900327 h 2019721"/>
              <a:gd name="connsiteX1" fmla="*/ 1255132 w 9160577"/>
              <a:gd name="connsiteY1" fmla="*/ 1814761 h 2019721"/>
              <a:gd name="connsiteX2" fmla="*/ 2733892 w 9160577"/>
              <a:gd name="connsiteY2" fmla="*/ 1448487 h 2019721"/>
              <a:gd name="connsiteX3" fmla="*/ 4182446 w 9160577"/>
              <a:gd name="connsiteY3" fmla="*/ 1729004 h 2019721"/>
              <a:gd name="connsiteX4" fmla="*/ 5253561 w 9160577"/>
              <a:gd name="connsiteY4" fmla="*/ 1973818 h 2019721"/>
              <a:gd name="connsiteX5" fmla="*/ 7084656 w 9160577"/>
              <a:gd name="connsiteY5" fmla="*/ 2019721 h 2019721"/>
              <a:gd name="connsiteX6" fmla="*/ 8885148 w 9160577"/>
              <a:gd name="connsiteY6" fmla="*/ 1764706 h 2019721"/>
              <a:gd name="connsiteX7" fmla="*/ 9155476 w 9160577"/>
              <a:gd name="connsiteY7" fmla="*/ 1606596 h 2019721"/>
              <a:gd name="connsiteX8" fmla="*/ 9160577 w 9160577"/>
              <a:gd name="connsiteY8" fmla="*/ 0 h 2019721"/>
              <a:gd name="connsiteX9" fmla="*/ 0 w 9160577"/>
              <a:gd name="connsiteY9" fmla="*/ 2627 h 2019721"/>
              <a:gd name="connsiteX10" fmla="*/ 6614 w 9160577"/>
              <a:gd name="connsiteY10" fmla="*/ 1900327 h 2019721"/>
              <a:gd name="connsiteX0" fmla="*/ 6614 w 9160577"/>
              <a:gd name="connsiteY0" fmla="*/ 1900327 h 2019721"/>
              <a:gd name="connsiteX1" fmla="*/ 1255132 w 9160577"/>
              <a:gd name="connsiteY1" fmla="*/ 1814761 h 2019721"/>
              <a:gd name="connsiteX2" fmla="*/ 2733892 w 9160577"/>
              <a:gd name="connsiteY2" fmla="*/ 1448487 h 2019721"/>
              <a:gd name="connsiteX3" fmla="*/ 5253561 w 9160577"/>
              <a:gd name="connsiteY3" fmla="*/ 1973818 h 2019721"/>
              <a:gd name="connsiteX4" fmla="*/ 7084656 w 9160577"/>
              <a:gd name="connsiteY4" fmla="*/ 2019721 h 2019721"/>
              <a:gd name="connsiteX5" fmla="*/ 8885148 w 9160577"/>
              <a:gd name="connsiteY5" fmla="*/ 1764706 h 2019721"/>
              <a:gd name="connsiteX6" fmla="*/ 9155476 w 9160577"/>
              <a:gd name="connsiteY6" fmla="*/ 1606596 h 2019721"/>
              <a:gd name="connsiteX7" fmla="*/ 9160577 w 9160577"/>
              <a:gd name="connsiteY7" fmla="*/ 0 h 2019721"/>
              <a:gd name="connsiteX8" fmla="*/ 0 w 9160577"/>
              <a:gd name="connsiteY8" fmla="*/ 2627 h 2019721"/>
              <a:gd name="connsiteX9" fmla="*/ 6614 w 9160577"/>
              <a:gd name="connsiteY9" fmla="*/ 1900327 h 2019721"/>
              <a:gd name="connsiteX0" fmla="*/ 6614 w 9160577"/>
              <a:gd name="connsiteY0" fmla="*/ 1900327 h 2019721"/>
              <a:gd name="connsiteX1" fmla="*/ 1255132 w 9160577"/>
              <a:gd name="connsiteY1" fmla="*/ 1814761 h 2019721"/>
              <a:gd name="connsiteX2" fmla="*/ 4890285 w 9160577"/>
              <a:gd name="connsiteY2" fmla="*/ 1956471 h 2019721"/>
              <a:gd name="connsiteX3" fmla="*/ 5253561 w 9160577"/>
              <a:gd name="connsiteY3" fmla="*/ 1973818 h 2019721"/>
              <a:gd name="connsiteX4" fmla="*/ 7084656 w 9160577"/>
              <a:gd name="connsiteY4" fmla="*/ 2019721 h 2019721"/>
              <a:gd name="connsiteX5" fmla="*/ 8885148 w 9160577"/>
              <a:gd name="connsiteY5" fmla="*/ 1764706 h 2019721"/>
              <a:gd name="connsiteX6" fmla="*/ 9155476 w 9160577"/>
              <a:gd name="connsiteY6" fmla="*/ 1606596 h 2019721"/>
              <a:gd name="connsiteX7" fmla="*/ 9160577 w 9160577"/>
              <a:gd name="connsiteY7" fmla="*/ 0 h 2019721"/>
              <a:gd name="connsiteX8" fmla="*/ 0 w 9160577"/>
              <a:gd name="connsiteY8" fmla="*/ 2627 h 2019721"/>
              <a:gd name="connsiteX9" fmla="*/ 6614 w 9160577"/>
              <a:gd name="connsiteY9" fmla="*/ 1900327 h 2019721"/>
              <a:gd name="connsiteX0" fmla="*/ 6614 w 9160577"/>
              <a:gd name="connsiteY0" fmla="*/ 1900327 h 2019721"/>
              <a:gd name="connsiteX1" fmla="*/ 1255132 w 9160577"/>
              <a:gd name="connsiteY1" fmla="*/ 1814761 h 2019721"/>
              <a:gd name="connsiteX2" fmla="*/ 4890285 w 9160577"/>
              <a:gd name="connsiteY2" fmla="*/ 1956471 h 2019721"/>
              <a:gd name="connsiteX3" fmla="*/ 7084656 w 9160577"/>
              <a:gd name="connsiteY3" fmla="*/ 2019721 h 2019721"/>
              <a:gd name="connsiteX4" fmla="*/ 8885148 w 9160577"/>
              <a:gd name="connsiteY4" fmla="*/ 1764706 h 2019721"/>
              <a:gd name="connsiteX5" fmla="*/ 9155476 w 9160577"/>
              <a:gd name="connsiteY5" fmla="*/ 1606596 h 2019721"/>
              <a:gd name="connsiteX6" fmla="*/ 9160577 w 9160577"/>
              <a:gd name="connsiteY6" fmla="*/ 0 h 2019721"/>
              <a:gd name="connsiteX7" fmla="*/ 0 w 9160577"/>
              <a:gd name="connsiteY7" fmla="*/ 2627 h 2019721"/>
              <a:gd name="connsiteX8" fmla="*/ 6614 w 9160577"/>
              <a:gd name="connsiteY8" fmla="*/ 1900327 h 2019721"/>
              <a:gd name="connsiteX0" fmla="*/ 6614 w 9160577"/>
              <a:gd name="connsiteY0" fmla="*/ 1900327 h 2019721"/>
              <a:gd name="connsiteX1" fmla="*/ 1255132 w 9160577"/>
              <a:gd name="connsiteY1" fmla="*/ 1814761 h 2019721"/>
              <a:gd name="connsiteX2" fmla="*/ 4916744 w 9160577"/>
              <a:gd name="connsiteY2" fmla="*/ 1972136 h 2019721"/>
              <a:gd name="connsiteX3" fmla="*/ 7084656 w 9160577"/>
              <a:gd name="connsiteY3" fmla="*/ 2019721 h 2019721"/>
              <a:gd name="connsiteX4" fmla="*/ 8885148 w 9160577"/>
              <a:gd name="connsiteY4" fmla="*/ 1764706 h 2019721"/>
              <a:gd name="connsiteX5" fmla="*/ 9155476 w 9160577"/>
              <a:gd name="connsiteY5" fmla="*/ 1606596 h 2019721"/>
              <a:gd name="connsiteX6" fmla="*/ 9160577 w 9160577"/>
              <a:gd name="connsiteY6" fmla="*/ 0 h 2019721"/>
              <a:gd name="connsiteX7" fmla="*/ 0 w 9160577"/>
              <a:gd name="connsiteY7" fmla="*/ 2627 h 2019721"/>
              <a:gd name="connsiteX8" fmla="*/ 6614 w 9160577"/>
              <a:gd name="connsiteY8" fmla="*/ 1900327 h 2019721"/>
              <a:gd name="connsiteX0" fmla="*/ 6614 w 9160577"/>
              <a:gd name="connsiteY0" fmla="*/ 1900327 h 2024643"/>
              <a:gd name="connsiteX1" fmla="*/ 1255132 w 9160577"/>
              <a:gd name="connsiteY1" fmla="*/ 1814761 h 2024643"/>
              <a:gd name="connsiteX2" fmla="*/ 4916744 w 9160577"/>
              <a:gd name="connsiteY2" fmla="*/ 1972136 h 2024643"/>
              <a:gd name="connsiteX3" fmla="*/ 7084656 w 9160577"/>
              <a:gd name="connsiteY3" fmla="*/ 2019721 h 2024643"/>
              <a:gd name="connsiteX4" fmla="*/ 8885148 w 9160577"/>
              <a:gd name="connsiteY4" fmla="*/ 1764706 h 2024643"/>
              <a:gd name="connsiteX5" fmla="*/ 9155476 w 9160577"/>
              <a:gd name="connsiteY5" fmla="*/ 1606596 h 2024643"/>
              <a:gd name="connsiteX6" fmla="*/ 9160577 w 9160577"/>
              <a:gd name="connsiteY6" fmla="*/ 0 h 2024643"/>
              <a:gd name="connsiteX7" fmla="*/ 0 w 9160577"/>
              <a:gd name="connsiteY7" fmla="*/ 2627 h 2024643"/>
              <a:gd name="connsiteX8" fmla="*/ 6614 w 9160577"/>
              <a:gd name="connsiteY8" fmla="*/ 1900327 h 2024643"/>
              <a:gd name="connsiteX0" fmla="*/ 6614 w 9160577"/>
              <a:gd name="connsiteY0" fmla="*/ 1900327 h 2024643"/>
              <a:gd name="connsiteX1" fmla="*/ 1255132 w 9160577"/>
              <a:gd name="connsiteY1" fmla="*/ 1814761 h 2024643"/>
              <a:gd name="connsiteX2" fmla="*/ 4916744 w 9160577"/>
              <a:gd name="connsiteY2" fmla="*/ 1972136 h 2024643"/>
              <a:gd name="connsiteX3" fmla="*/ 7084656 w 9160577"/>
              <a:gd name="connsiteY3" fmla="*/ 2019721 h 2024643"/>
              <a:gd name="connsiteX4" fmla="*/ 8885148 w 9160577"/>
              <a:gd name="connsiteY4" fmla="*/ 1764706 h 2024643"/>
              <a:gd name="connsiteX5" fmla="*/ 9155476 w 9160577"/>
              <a:gd name="connsiteY5" fmla="*/ 1606596 h 2024643"/>
              <a:gd name="connsiteX6" fmla="*/ 9160577 w 9160577"/>
              <a:gd name="connsiteY6" fmla="*/ 0 h 2024643"/>
              <a:gd name="connsiteX7" fmla="*/ 0 w 9160577"/>
              <a:gd name="connsiteY7" fmla="*/ 2627 h 2024643"/>
              <a:gd name="connsiteX8" fmla="*/ 6614 w 9160577"/>
              <a:gd name="connsiteY8" fmla="*/ 1900327 h 2024643"/>
              <a:gd name="connsiteX0" fmla="*/ 6614 w 9160577"/>
              <a:gd name="connsiteY0" fmla="*/ 1900327 h 2024643"/>
              <a:gd name="connsiteX1" fmla="*/ 1255132 w 9160577"/>
              <a:gd name="connsiteY1" fmla="*/ 1814761 h 2024643"/>
              <a:gd name="connsiteX2" fmla="*/ 4916744 w 9160577"/>
              <a:gd name="connsiteY2" fmla="*/ 1972136 h 2024643"/>
              <a:gd name="connsiteX3" fmla="*/ 7084656 w 9160577"/>
              <a:gd name="connsiteY3" fmla="*/ 2019721 h 2024643"/>
              <a:gd name="connsiteX4" fmla="*/ 8885148 w 9160577"/>
              <a:gd name="connsiteY4" fmla="*/ 1764706 h 2024643"/>
              <a:gd name="connsiteX5" fmla="*/ 9155476 w 9160577"/>
              <a:gd name="connsiteY5" fmla="*/ 1606596 h 2024643"/>
              <a:gd name="connsiteX6" fmla="*/ 9160577 w 9160577"/>
              <a:gd name="connsiteY6" fmla="*/ 0 h 2024643"/>
              <a:gd name="connsiteX7" fmla="*/ 0 w 9160577"/>
              <a:gd name="connsiteY7" fmla="*/ 2627 h 2024643"/>
              <a:gd name="connsiteX8" fmla="*/ 6614 w 9160577"/>
              <a:gd name="connsiteY8" fmla="*/ 1900327 h 2024643"/>
              <a:gd name="connsiteX0" fmla="*/ 6614 w 9160577"/>
              <a:gd name="connsiteY0" fmla="*/ 1900327 h 2024643"/>
              <a:gd name="connsiteX1" fmla="*/ 1255132 w 9160577"/>
              <a:gd name="connsiteY1" fmla="*/ 1814761 h 2024643"/>
              <a:gd name="connsiteX2" fmla="*/ 4916744 w 9160577"/>
              <a:gd name="connsiteY2" fmla="*/ 1972136 h 2024643"/>
              <a:gd name="connsiteX3" fmla="*/ 7084656 w 9160577"/>
              <a:gd name="connsiteY3" fmla="*/ 2019721 h 2024643"/>
              <a:gd name="connsiteX4" fmla="*/ 8885148 w 9160577"/>
              <a:gd name="connsiteY4" fmla="*/ 1764706 h 2024643"/>
              <a:gd name="connsiteX5" fmla="*/ 9148861 w 9160577"/>
              <a:gd name="connsiteY5" fmla="*/ 1886323 h 2024643"/>
              <a:gd name="connsiteX6" fmla="*/ 9160577 w 9160577"/>
              <a:gd name="connsiteY6" fmla="*/ 0 h 2024643"/>
              <a:gd name="connsiteX7" fmla="*/ 0 w 9160577"/>
              <a:gd name="connsiteY7" fmla="*/ 2627 h 2024643"/>
              <a:gd name="connsiteX8" fmla="*/ 6614 w 9160577"/>
              <a:gd name="connsiteY8" fmla="*/ 1900327 h 2024643"/>
              <a:gd name="connsiteX0" fmla="*/ 6614 w 9160577"/>
              <a:gd name="connsiteY0" fmla="*/ 1900327 h 2024643"/>
              <a:gd name="connsiteX1" fmla="*/ 1255132 w 9160577"/>
              <a:gd name="connsiteY1" fmla="*/ 1814761 h 2024643"/>
              <a:gd name="connsiteX2" fmla="*/ 4916744 w 9160577"/>
              <a:gd name="connsiteY2" fmla="*/ 1972136 h 2024643"/>
              <a:gd name="connsiteX3" fmla="*/ 7084656 w 9160577"/>
              <a:gd name="connsiteY3" fmla="*/ 2019721 h 2024643"/>
              <a:gd name="connsiteX4" fmla="*/ 9148861 w 9160577"/>
              <a:gd name="connsiteY4" fmla="*/ 1886323 h 2024643"/>
              <a:gd name="connsiteX5" fmla="*/ 9160577 w 9160577"/>
              <a:gd name="connsiteY5" fmla="*/ 0 h 2024643"/>
              <a:gd name="connsiteX6" fmla="*/ 0 w 9160577"/>
              <a:gd name="connsiteY6" fmla="*/ 2627 h 2024643"/>
              <a:gd name="connsiteX7" fmla="*/ 6614 w 9160577"/>
              <a:gd name="connsiteY7" fmla="*/ 1900327 h 2024643"/>
              <a:gd name="connsiteX0" fmla="*/ 6614 w 9160577"/>
              <a:gd name="connsiteY0" fmla="*/ 1900327 h 2024643"/>
              <a:gd name="connsiteX1" fmla="*/ 1255132 w 9160577"/>
              <a:gd name="connsiteY1" fmla="*/ 1814761 h 2024643"/>
              <a:gd name="connsiteX2" fmla="*/ 4916744 w 9160577"/>
              <a:gd name="connsiteY2" fmla="*/ 1972136 h 2024643"/>
              <a:gd name="connsiteX3" fmla="*/ 7084656 w 9160577"/>
              <a:gd name="connsiteY3" fmla="*/ 2019721 h 2024643"/>
              <a:gd name="connsiteX4" fmla="*/ 9148861 w 9160577"/>
              <a:gd name="connsiteY4" fmla="*/ 1886323 h 2024643"/>
              <a:gd name="connsiteX5" fmla="*/ 9160577 w 9160577"/>
              <a:gd name="connsiteY5" fmla="*/ 0 h 2024643"/>
              <a:gd name="connsiteX6" fmla="*/ 0 w 9160577"/>
              <a:gd name="connsiteY6" fmla="*/ 2627 h 2024643"/>
              <a:gd name="connsiteX7" fmla="*/ 6614 w 9160577"/>
              <a:gd name="connsiteY7" fmla="*/ 1900327 h 2024643"/>
              <a:gd name="connsiteX0" fmla="*/ 6614 w 9160577"/>
              <a:gd name="connsiteY0" fmla="*/ 1900327 h 2040205"/>
              <a:gd name="connsiteX1" fmla="*/ 1255132 w 9160577"/>
              <a:gd name="connsiteY1" fmla="*/ 1814761 h 2040205"/>
              <a:gd name="connsiteX2" fmla="*/ 4916744 w 9160577"/>
              <a:gd name="connsiteY2" fmla="*/ 1972136 h 2040205"/>
              <a:gd name="connsiteX3" fmla="*/ 7084656 w 9160577"/>
              <a:gd name="connsiteY3" fmla="*/ 2019721 h 2040205"/>
              <a:gd name="connsiteX4" fmla="*/ 9148861 w 9160577"/>
              <a:gd name="connsiteY4" fmla="*/ 1886323 h 2040205"/>
              <a:gd name="connsiteX5" fmla="*/ 9160577 w 9160577"/>
              <a:gd name="connsiteY5" fmla="*/ 0 h 2040205"/>
              <a:gd name="connsiteX6" fmla="*/ 0 w 9160577"/>
              <a:gd name="connsiteY6" fmla="*/ 2627 h 2040205"/>
              <a:gd name="connsiteX7" fmla="*/ 6614 w 9160577"/>
              <a:gd name="connsiteY7" fmla="*/ 1900327 h 20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0577" h="2040205">
                <a:moveTo>
                  <a:pt x="6614" y="1900327"/>
                </a:moveTo>
                <a:lnTo>
                  <a:pt x="1255132" y="1814761"/>
                </a:lnTo>
                <a:lnTo>
                  <a:pt x="4916744" y="1972136"/>
                </a:lnTo>
                <a:cubicBezTo>
                  <a:pt x="6069337" y="2064084"/>
                  <a:pt x="6335560" y="2044139"/>
                  <a:pt x="7084656" y="2019721"/>
                </a:cubicBezTo>
                <a:cubicBezTo>
                  <a:pt x="8361433" y="1979731"/>
                  <a:pt x="8460793" y="1930789"/>
                  <a:pt x="9148861" y="1886323"/>
                </a:cubicBezTo>
                <a:cubicBezTo>
                  <a:pt x="9151411" y="1083025"/>
                  <a:pt x="9158026" y="803298"/>
                  <a:pt x="9160577" y="0"/>
                </a:cubicBezTo>
                <a:lnTo>
                  <a:pt x="0" y="2627"/>
                </a:lnTo>
                <a:cubicBezTo>
                  <a:pt x="2205" y="635194"/>
                  <a:pt x="4409" y="1267760"/>
                  <a:pt x="6614" y="190032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GB" sz="1800">
              <a:solidFill>
                <a:prstClr val="white"/>
              </a:solidFill>
            </a:endParaRPr>
          </a:p>
        </p:txBody>
      </p:sp>
      <p:pic>
        <p:nvPicPr>
          <p:cNvPr id="5" name="Picture 7" descr="_0000_NHSBT_Ribbon_NHS_Blue_RGB_WhiteAbv_DRAFT.png"/>
          <p:cNvPicPr>
            <a:picLocks noChangeAspect="1"/>
          </p:cNvPicPr>
          <p:nvPr/>
        </p:nvPicPr>
        <p:blipFill>
          <a:blip r:embed="rId2" cstate="print">
            <a:extLst>
              <a:ext uri="{28A0092B-C50C-407E-A947-70E740481C1C}">
                <a14:useLocalDpi xmlns:a14="http://schemas.microsoft.com/office/drawing/2010/main" val="0"/>
              </a:ext>
            </a:extLst>
          </a:blip>
          <a:srcRect l="1308" r="4449"/>
          <a:stretch>
            <a:fillRect/>
          </a:stretch>
        </p:blipFill>
        <p:spPr bwMode="auto">
          <a:xfrm>
            <a:off x="-4763" y="2688435"/>
            <a:ext cx="9159876" cy="220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HSBT Colour_RG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4543" y="273844"/>
            <a:ext cx="295433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7675" y="1550194"/>
            <a:ext cx="7772400" cy="1021556"/>
          </a:xfrm>
        </p:spPr>
        <p:txBody>
          <a:bodyPr/>
          <a:lstStyle>
            <a:lvl1pPr algn="l">
              <a:defRPr sz="5000" b="1" cap="none">
                <a:solidFill>
                  <a:srgbClr val="0072C6"/>
                </a:solidFill>
              </a:defRPr>
            </a:lvl1pPr>
          </a:lstStyle>
          <a:p>
            <a:r>
              <a:rPr lang="en-US" smtClean="0"/>
              <a:t>Click to edit Master title style</a:t>
            </a:r>
            <a:endParaRPr lang="en-GB" dirty="0"/>
          </a:p>
        </p:txBody>
      </p:sp>
      <p:sp>
        <p:nvSpPr>
          <p:cNvPr id="3" name="Text Placeholder 2"/>
          <p:cNvSpPr>
            <a:spLocks noGrp="1"/>
          </p:cNvSpPr>
          <p:nvPr>
            <p:ph type="body" idx="1"/>
          </p:nvPr>
        </p:nvSpPr>
        <p:spPr>
          <a:xfrm>
            <a:off x="447675" y="2127775"/>
            <a:ext cx="7772400" cy="502205"/>
          </a:xfrm>
        </p:spPr>
        <p:txBody>
          <a:bodyPr/>
          <a:lstStyle>
            <a:lvl1pPr marL="0" indent="0" algn="l">
              <a:buNone/>
              <a:defRPr sz="3500">
                <a:solidFill>
                  <a:srgbClr val="0072C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63550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10.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theme" Target="../theme/theme11.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26.emf"/><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image" Target="../media/image5.png"/><Relationship Id="rId2" Type="http://schemas.openxmlformats.org/officeDocument/2006/relationships/slideLayout" Target="../slideLayouts/slideLayout149.xml"/><Relationship Id="rId16" Type="http://schemas.openxmlformats.org/officeDocument/2006/relationships/theme" Target="../theme/theme1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theme" Target="../theme/theme14.xml"/><Relationship Id="rId5" Type="http://schemas.openxmlformats.org/officeDocument/2006/relationships/slideLayout" Target="../slideLayouts/slideLayout167.xml"/><Relationship Id="rId4" Type="http://schemas.openxmlformats.org/officeDocument/2006/relationships/slideLayout" Target="../slideLayouts/slideLayout16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5.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theme" Target="../theme/theme9.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25" y="205978"/>
            <a:ext cx="8029575" cy="85725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557225" y="1200152"/>
            <a:ext cx="8029575" cy="339447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a:t>
            </a:r>
            <a:r>
              <a:rPr lang="en-US" dirty="0" smtClean="0"/>
              <a:t>level</a:t>
            </a:r>
          </a:p>
          <a:p>
            <a:pPr lvl="4"/>
            <a:r>
              <a:rPr lang="en-US" dirty="0" smtClean="0"/>
              <a:t>Fourth </a:t>
            </a:r>
            <a:r>
              <a:rPr lang="en-US" dirty="0"/>
              <a:t>level</a:t>
            </a:r>
          </a:p>
          <a:p>
            <a:pPr lvl="5"/>
            <a:r>
              <a:rPr lang="en-US" dirty="0" smtClean="0"/>
              <a:t>Fifth </a:t>
            </a:r>
            <a:r>
              <a:rPr lang="en-US" dirty="0"/>
              <a:t>level</a:t>
            </a:r>
          </a:p>
        </p:txBody>
      </p:sp>
      <p:sp>
        <p:nvSpPr>
          <p:cNvPr id="7" name="Slide Number Placeholder 5"/>
          <p:cNvSpPr>
            <a:spLocks noGrp="1"/>
          </p:cNvSpPr>
          <p:nvPr>
            <p:ph type="sldNum" sz="quarter" idx="4"/>
          </p:nvPr>
        </p:nvSpPr>
        <p:spPr>
          <a:xfrm>
            <a:off x="0" y="4731571"/>
            <a:ext cx="9144000" cy="411956"/>
          </a:xfrm>
          <a:prstGeom prst="rect">
            <a:avLst/>
          </a:prstGeom>
          <a:solidFill>
            <a:schemeClr val="bg2"/>
          </a:solidFill>
        </p:spPr>
        <p:txBody>
          <a:bodyPr vert="horz" wrap="square" lIns="0" tIns="0" rIns="91380" bIns="0" numCol="1" anchor="ctr" anchorCtr="0" compatLnSpc="1">
            <a:prstTxWarp prst="textNoShape">
              <a:avLst/>
            </a:prstTxWarp>
          </a:bodyPr>
          <a:lstStyle>
            <a:lvl1pPr>
              <a:defRPr sz="1200">
                <a:solidFill>
                  <a:schemeClr val="bg1"/>
                </a:solidFill>
              </a:defRPr>
            </a:lvl1pPr>
          </a:lstStyle>
          <a:p>
            <a:pPr>
              <a:defRPr/>
            </a:pPr>
            <a:r>
              <a:rPr lang="en-US" dirty="0" smtClean="0"/>
              <a:t>  </a:t>
            </a:r>
            <a:fld id="{45F8D313-CCBE-49D6-A3BC-57B1848DFB52}" type="slidenum">
              <a:rPr lang="en-US" smtClean="0"/>
              <a:pPr>
                <a:defRPr/>
              </a:pPr>
              <a:t>‹#›</a:t>
            </a:fld>
            <a:r>
              <a:rPr lang="en-US" dirty="0" smtClean="0"/>
              <a:t> </a:t>
            </a:r>
            <a:endParaRPr lang="en-US" dirty="0"/>
          </a:p>
        </p:txBody>
      </p:sp>
      <p:sp>
        <p:nvSpPr>
          <p:cNvPr id="6" name="Footer Placeholder 5"/>
          <p:cNvSpPr>
            <a:spLocks noGrp="1"/>
          </p:cNvSpPr>
          <p:nvPr>
            <p:ph type="ftr" sz="quarter" idx="3"/>
          </p:nvPr>
        </p:nvSpPr>
        <p:spPr>
          <a:xfrm>
            <a:off x="900138" y="4731571"/>
            <a:ext cx="8064375" cy="411956"/>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GB" smtClean="0"/>
              <a:t>Kidney Quality Improvement Partnership East Midlands regional Day</a:t>
            </a:r>
            <a:endParaRPr lang="en-US"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805" r:id="rId3"/>
  </p:sldLayoutIdLst>
  <p:hf hdr="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6842"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3725"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058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7449"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632" indent="-342632"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3744" indent="-176078"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720" indent="-21572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025" indent="-190365"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2340" indent="-177665"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19685" indent="-187190" algn="l" defTabSz="913725" rtl="0" eaLnBrk="1" latinLnBrk="0" hangingPunct="1">
        <a:spcBef>
          <a:spcPct val="20000"/>
        </a:spcBef>
        <a:buFontTx/>
        <a:buNone/>
        <a:defRPr sz="1400" kern="1200" baseline="0">
          <a:solidFill>
            <a:schemeClr val="tx1"/>
          </a:solidFill>
          <a:latin typeface="+mn-lt"/>
          <a:ea typeface="+mn-ea"/>
          <a:cs typeface="+mn-cs"/>
        </a:defRPr>
      </a:lvl6pPr>
      <a:lvl7pPr marL="2969580" indent="-228420"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435" indent="-228420"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90" indent="-228420" algn="l" defTabSz="9137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25" rtl="0" eaLnBrk="1" latinLnBrk="0" hangingPunct="1">
        <a:defRPr sz="1800" kern="1200">
          <a:solidFill>
            <a:schemeClr val="tx1"/>
          </a:solidFill>
          <a:latin typeface="+mn-lt"/>
          <a:ea typeface="+mn-ea"/>
          <a:cs typeface="+mn-cs"/>
        </a:defRPr>
      </a:lvl1pPr>
      <a:lvl2pPr marL="456842" algn="l" defTabSz="913725" rtl="0" eaLnBrk="1" latinLnBrk="0" hangingPunct="1">
        <a:defRPr sz="1800" kern="1200">
          <a:solidFill>
            <a:schemeClr val="tx1"/>
          </a:solidFill>
          <a:latin typeface="+mn-lt"/>
          <a:ea typeface="+mn-ea"/>
          <a:cs typeface="+mn-cs"/>
        </a:defRPr>
      </a:lvl2pPr>
      <a:lvl3pPr marL="913725" algn="l" defTabSz="913725" rtl="0" eaLnBrk="1" latinLnBrk="0" hangingPunct="1">
        <a:defRPr sz="1800" kern="1200">
          <a:solidFill>
            <a:schemeClr val="tx1"/>
          </a:solidFill>
          <a:latin typeface="+mn-lt"/>
          <a:ea typeface="+mn-ea"/>
          <a:cs typeface="+mn-cs"/>
        </a:defRPr>
      </a:lvl3pPr>
      <a:lvl4pPr marL="1370580" algn="l" defTabSz="913725" rtl="0" eaLnBrk="1" latinLnBrk="0" hangingPunct="1">
        <a:defRPr sz="1800" kern="1200">
          <a:solidFill>
            <a:schemeClr val="tx1"/>
          </a:solidFill>
          <a:latin typeface="+mn-lt"/>
          <a:ea typeface="+mn-ea"/>
          <a:cs typeface="+mn-cs"/>
        </a:defRPr>
      </a:lvl4pPr>
      <a:lvl5pPr marL="1827449" algn="l" defTabSz="913725" rtl="0" eaLnBrk="1" latinLnBrk="0" hangingPunct="1">
        <a:defRPr sz="1800" kern="1200">
          <a:solidFill>
            <a:schemeClr val="tx1"/>
          </a:solidFill>
          <a:latin typeface="+mn-lt"/>
          <a:ea typeface="+mn-ea"/>
          <a:cs typeface="+mn-cs"/>
        </a:defRPr>
      </a:lvl5pPr>
      <a:lvl6pPr marL="2284290" algn="l" defTabSz="913725" rtl="0" eaLnBrk="1" latinLnBrk="0" hangingPunct="1">
        <a:defRPr sz="1800" kern="1200">
          <a:solidFill>
            <a:schemeClr val="tx1"/>
          </a:solidFill>
          <a:latin typeface="+mn-lt"/>
          <a:ea typeface="+mn-ea"/>
          <a:cs typeface="+mn-cs"/>
        </a:defRPr>
      </a:lvl6pPr>
      <a:lvl7pPr marL="2741132" algn="l" defTabSz="913725" rtl="0" eaLnBrk="1" latinLnBrk="0" hangingPunct="1">
        <a:defRPr sz="1800" kern="1200">
          <a:solidFill>
            <a:schemeClr val="tx1"/>
          </a:solidFill>
          <a:latin typeface="+mn-lt"/>
          <a:ea typeface="+mn-ea"/>
          <a:cs typeface="+mn-cs"/>
        </a:defRPr>
      </a:lvl7pPr>
      <a:lvl8pPr marL="3198000" algn="l" defTabSz="913725" rtl="0" eaLnBrk="1" latinLnBrk="0" hangingPunct="1">
        <a:defRPr sz="1800" kern="1200">
          <a:solidFill>
            <a:schemeClr val="tx1"/>
          </a:solidFill>
          <a:latin typeface="+mn-lt"/>
          <a:ea typeface="+mn-ea"/>
          <a:cs typeface="+mn-cs"/>
        </a:defRPr>
      </a:lvl8pPr>
      <a:lvl9pPr marL="3654856" algn="l" defTabSz="91372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285750" y="523745"/>
            <a:ext cx="8572500" cy="139"/>
          </a:xfrm>
          <a:prstGeom prst="line">
            <a:avLst/>
          </a:prstGeom>
          <a:ln w="25400">
            <a:solidFill>
              <a:srgbClr val="A6AAA9"/>
            </a:solidFill>
            <a:miter lim="400000"/>
          </a:ln>
        </p:spPr>
        <p:txBody>
          <a:bodyPr lIns="31887" tIns="31887" rIns="31887" bIns="31887" anchor="ctr"/>
          <a:lstStyle/>
          <a:p>
            <a:pPr defTabSz="286984" fontAlgn="auto" hangingPunct="0">
              <a:spcBef>
                <a:spcPts val="0"/>
              </a:spcBef>
              <a:spcAft>
                <a:spcPts val="0"/>
              </a:spcAft>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3" name="Title Text"/>
          <p:cNvSpPr txBox="1">
            <a:spLocks noGrp="1"/>
          </p:cNvSpPr>
          <p:nvPr>
            <p:ph type="title"/>
          </p:nvPr>
        </p:nvSpPr>
        <p:spPr>
          <a:xfrm>
            <a:off x="285750" y="810369"/>
            <a:ext cx="8572500" cy="381744"/>
          </a:xfrm>
          <a:prstGeom prst="rect">
            <a:avLst/>
          </a:prstGeom>
          <a:ln w="12700">
            <a:miter lim="400000"/>
          </a:ln>
          <a:extLst>
            <a:ext uri="{C572A759-6A51-4108-AA02-DFA0A04FC94B}">
              <ma14:wrappingTextBoxFlag xmlns="" xmlns:ma14="http://schemas.microsoft.com/office/mac/drawingml/2011/main" val="1"/>
            </a:ext>
          </a:extLst>
        </p:spPr>
        <p:txBody>
          <a:bodyPr lIns="31887" tIns="31887" rIns="31887" bIns="31887">
            <a:normAutofit/>
          </a:bodyPr>
          <a:lstStyle/>
          <a:p>
            <a:r>
              <a:t>Title Text</a:t>
            </a:r>
          </a:p>
        </p:txBody>
      </p:sp>
      <p:sp>
        <p:nvSpPr>
          <p:cNvPr id="4" name="Body Level One…"/>
          <p:cNvSpPr txBox="1">
            <a:spLocks noGrp="1"/>
          </p:cNvSpPr>
          <p:nvPr>
            <p:ph type="body" idx="1"/>
          </p:nvPr>
        </p:nvSpPr>
        <p:spPr>
          <a:xfrm>
            <a:off x="285750" y="1446611"/>
            <a:ext cx="8572500" cy="3221385"/>
          </a:xfrm>
          <a:prstGeom prst="rect">
            <a:avLst/>
          </a:prstGeom>
          <a:ln w="12700">
            <a:miter lim="400000"/>
          </a:ln>
          <a:extLst>
            <a:ext uri="{C572A759-6A51-4108-AA02-DFA0A04FC94B}">
              <ma14:wrappingTextBoxFlag xmlns="" xmlns:ma14="http://schemas.microsoft.com/office/mac/drawingml/2011/main" val="1"/>
            </a:ext>
          </a:extLst>
        </p:spPr>
        <p:txBody>
          <a:bodyPr lIns="31887" tIns="31887" rIns="31887" bIns="31887">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554791" y="227710"/>
            <a:ext cx="300038" cy="249063"/>
          </a:xfrm>
          <a:prstGeom prst="rect">
            <a:avLst/>
          </a:prstGeom>
          <a:ln w="12700">
            <a:miter lim="400000"/>
          </a:ln>
        </p:spPr>
        <p:txBody>
          <a:bodyPr wrap="none" lIns="31887" tIns="31887" rIns="31887" bIns="31887">
            <a:spAutoFit/>
          </a:bodyPr>
          <a:lstStyle>
            <a:lvl1pPr algn="r">
              <a:lnSpc>
                <a:spcPct val="80000"/>
              </a:lnSpc>
              <a:spcBef>
                <a:spcPts val="0"/>
              </a:spcBef>
              <a:defRPr sz="1500">
                <a:latin typeface="DIN Alternate"/>
                <a:ea typeface="DIN Alternate"/>
                <a:cs typeface="DIN Alternate"/>
                <a:sym typeface="DIN Alternate"/>
              </a:defRPr>
            </a:lvl1pPr>
          </a:lstStyle>
          <a:p>
            <a:pPr defTabSz="366702" fontAlgn="auto" hangingPunct="0">
              <a:spcAft>
                <a:spcPts val="0"/>
              </a:spcAft>
            </a:pPr>
            <a:fld id="{86CB4B4D-7CA3-9044-876B-883B54F8677D}" type="slidenum">
              <a:rPr kern="0">
                <a:solidFill>
                  <a:srgbClr val="838787"/>
                </a:solidFill>
              </a:rPr>
              <a:pPr defTabSz="366702" fontAlgn="auto" hangingPunct="0">
                <a:spcAft>
                  <a:spcPts val="0"/>
                </a:spcAft>
              </a:pPr>
              <a:t>‹#›</a:t>
            </a:fld>
            <a:endParaRPr kern="0">
              <a:solidFill>
                <a:srgbClr val="838787"/>
              </a:solidFill>
            </a:endParaRPr>
          </a:p>
        </p:txBody>
      </p:sp>
    </p:spTree>
    <p:extLst>
      <p:ext uri="{BB962C8B-B14F-4D97-AF65-F5344CB8AC3E}">
        <p14:creationId xmlns:p14="http://schemas.microsoft.com/office/powerpoint/2010/main" val="2099288508"/>
      </p:ext>
    </p:extLst>
  </p:cSld>
  <p:clrMap bg1="dk1" tx1="lt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Lst>
  <p:transition spd="med"/>
  <p:txStyles>
    <p:titleStyle>
      <a:lvl1pPr marL="0" marR="0" indent="0"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1pPr>
      <a:lvl2pPr marL="0" marR="0" indent="143492"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2pPr>
      <a:lvl3pPr marL="0" marR="0" indent="286984"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3pPr>
      <a:lvl4pPr marL="0" marR="0" indent="430477"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4pPr>
      <a:lvl5pPr marL="0" marR="0" indent="573969"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5pPr>
      <a:lvl6pPr marL="0" marR="0" indent="717461"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6pPr>
      <a:lvl7pPr marL="0" marR="0" indent="860953"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7pPr>
      <a:lvl8pPr marL="0" marR="0" indent="1004446"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8pPr>
      <a:lvl9pPr marL="0" marR="0" indent="1147938" algn="l" defTabSz="366702" rtl="0" latinLnBrk="0">
        <a:lnSpc>
          <a:spcPct val="80000"/>
        </a:lnSpc>
        <a:spcBef>
          <a:spcPts val="1758"/>
        </a:spcBef>
        <a:spcAft>
          <a:spcPts val="0"/>
        </a:spcAft>
        <a:buClrTx/>
        <a:buSzTx/>
        <a:buFontTx/>
        <a:buNone/>
        <a:tabLst/>
        <a:defRPr sz="3800" b="0" i="0" u="none" strike="noStrike" cap="all" spc="0" baseline="0">
          <a:ln>
            <a:noFill/>
          </a:ln>
          <a:solidFill>
            <a:schemeClr val="accent1"/>
          </a:solidFill>
          <a:uFillTx/>
          <a:latin typeface="+mn-lt"/>
          <a:ea typeface="+mn-ea"/>
          <a:cs typeface="+mn-cs"/>
          <a:sym typeface="DIN Condensed"/>
        </a:defRPr>
      </a:lvl9pPr>
    </p:titleStyle>
    <p:bodyStyle>
      <a:lvl1pPr marL="279013"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1pPr>
      <a:lvl2pPr marL="558025"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2pPr>
      <a:lvl3pPr marL="837038"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3pPr>
      <a:lvl4pPr marL="1116051"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4pPr>
      <a:lvl5pPr marL="1395063"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5pPr>
      <a:lvl6pPr marL="1674076"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6pPr>
      <a:lvl7pPr marL="1953089"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7pPr>
      <a:lvl8pPr marL="2232101"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8pPr>
      <a:lvl9pPr marL="2511114" marR="0" indent="-279013" algn="l" defTabSz="366702" latinLnBrk="0">
        <a:lnSpc>
          <a:spcPct val="100000"/>
        </a:lnSpc>
        <a:spcBef>
          <a:spcPts val="1758"/>
        </a:spcBef>
        <a:spcAft>
          <a:spcPts val="0"/>
        </a:spcAft>
        <a:buClr>
          <a:schemeClr val="accent1">
            <a:satOff val="-4060"/>
          </a:schemeClr>
        </a:buClr>
        <a:buSzPct val="104999"/>
        <a:buFont typeface="Avenir Next"/>
        <a:buChar char="‣"/>
        <a:tabLst/>
        <a:defRPr sz="21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1pPr>
      <a:lvl2pPr marL="0" marR="0" indent="143492"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2pPr>
      <a:lvl3pPr marL="0" marR="0" indent="286984"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3pPr>
      <a:lvl4pPr marL="0" marR="0" indent="430477"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4pPr>
      <a:lvl5pPr marL="0" marR="0" indent="573969"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5pPr>
      <a:lvl6pPr marL="0" marR="0" indent="717461"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6pPr>
      <a:lvl7pPr marL="0" marR="0" indent="860953"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7pPr>
      <a:lvl8pPr marL="0" marR="0" indent="1004446"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8pPr>
      <a:lvl9pPr marL="0" marR="0" indent="1147938" algn="r" defTabSz="366702" latinLnBrk="0">
        <a:lnSpc>
          <a:spcPct val="80000"/>
        </a:lnSpc>
        <a:spcBef>
          <a:spcPts val="0"/>
        </a:spcBef>
        <a:spcAft>
          <a:spcPts val="0"/>
        </a:spcAft>
        <a:buClrTx/>
        <a:buSzTx/>
        <a:buFontTx/>
        <a:buNone/>
        <a:tabLst/>
        <a:defRPr sz="1500" b="0" i="0" u="none" strike="noStrike" cap="none" spc="0" baseline="0">
          <a:ln>
            <a:noFill/>
          </a:ln>
          <a:solidFill>
            <a:schemeClr val="tx1"/>
          </a:solidFill>
          <a:uFillTx/>
          <a:latin typeface="+mn-lt"/>
          <a:ea typeface="+mn-ea"/>
          <a:cs typeface="+mn-cs"/>
          <a:sym typeface="DIN Alternate"/>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91" y="363070"/>
            <a:ext cx="7556313" cy="837080"/>
          </a:xfrm>
          <a:prstGeom prst="rect">
            <a:avLst/>
          </a:prstGeom>
        </p:spPr>
        <p:txBody>
          <a:bodyPr vert="horz" lIns="91440" tIns="45720" rIns="91440" bIns="45720" rtlCol="0" anchor="t" anchorCtr="0">
            <a:noAutofit/>
          </a:bodyPr>
          <a:lstStyle/>
          <a:p>
            <a:r>
              <a:rPr lang="en-GB" smtClean="0"/>
              <a:t>Click to edit Master title style</a:t>
            </a:r>
            <a:endParaRPr/>
          </a:p>
        </p:txBody>
      </p:sp>
      <p:sp>
        <p:nvSpPr>
          <p:cNvPr id="3" name="Text Placeholder 2"/>
          <p:cNvSpPr>
            <a:spLocks noGrp="1"/>
          </p:cNvSpPr>
          <p:nvPr>
            <p:ph type="body" idx="1"/>
          </p:nvPr>
        </p:nvSpPr>
        <p:spPr>
          <a:xfrm>
            <a:off x="498491" y="1485906"/>
            <a:ext cx="7556313" cy="310872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6795247" y="4817691"/>
            <a:ext cx="2133600" cy="273844"/>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fontAlgn="auto">
              <a:spcBef>
                <a:spcPts val="0"/>
              </a:spcBef>
              <a:spcAft>
                <a:spcPts val="0"/>
              </a:spcAft>
            </a:pPr>
            <a:fld id="{809DCDC8-0662-4764-A31D-41C600ADD822}" type="datetimeFigureOut">
              <a:rPr lang="en-GB" smtClean="0">
                <a:solidFill>
                  <a:prstClr val="black">
                    <a:lumMod val="65000"/>
                    <a:lumOff val="35000"/>
                  </a:prstClr>
                </a:solidFill>
                <a:latin typeface="Rockwell"/>
                <a:ea typeface="+mn-ea"/>
                <a:cs typeface="+mn-cs"/>
              </a:rPr>
              <a:pPr fontAlgn="auto">
                <a:spcBef>
                  <a:spcPts val="0"/>
                </a:spcBef>
                <a:spcAft>
                  <a:spcPts val="0"/>
                </a:spcAft>
              </a:pPr>
              <a:t>02/03/2018</a:t>
            </a:fld>
            <a:endParaRPr lang="en-GB">
              <a:solidFill>
                <a:prstClr val="black">
                  <a:lumMod val="65000"/>
                  <a:lumOff val="35000"/>
                </a:prstClr>
              </a:solidFill>
              <a:latin typeface="Rockwell"/>
              <a:ea typeface="+mn-ea"/>
              <a:cs typeface="+mn-cs"/>
            </a:endParaRPr>
          </a:p>
        </p:txBody>
      </p:sp>
      <p:sp>
        <p:nvSpPr>
          <p:cNvPr id="5" name="Footer Placeholder 4"/>
          <p:cNvSpPr>
            <a:spLocks noGrp="1"/>
          </p:cNvSpPr>
          <p:nvPr>
            <p:ph type="ftr" sz="quarter" idx="3"/>
          </p:nvPr>
        </p:nvSpPr>
        <p:spPr>
          <a:xfrm>
            <a:off x="201706" y="4817691"/>
            <a:ext cx="6122894" cy="273844"/>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fontAlgn="auto">
              <a:spcBef>
                <a:spcPts val="0"/>
              </a:spcBef>
              <a:spcAft>
                <a:spcPts val="0"/>
              </a:spcAft>
            </a:pPr>
            <a:endParaRPr lang="en-GB">
              <a:solidFill>
                <a:prstClr val="black">
                  <a:lumMod val="65000"/>
                  <a:lumOff val="35000"/>
                </a:prstClr>
              </a:solidFill>
              <a:latin typeface="Rockwell"/>
              <a:ea typeface="+mn-ea"/>
              <a:cs typeface="+mn-cs"/>
            </a:endParaRPr>
          </a:p>
        </p:txBody>
      </p:sp>
      <p:sp>
        <p:nvSpPr>
          <p:cNvPr id="6" name="Slide Number Placeholder 5"/>
          <p:cNvSpPr>
            <a:spLocks noGrp="1"/>
          </p:cNvSpPr>
          <p:nvPr>
            <p:ph type="sldNum" sz="quarter" idx="4"/>
          </p:nvPr>
        </p:nvSpPr>
        <p:spPr>
          <a:xfrm>
            <a:off x="8305800" y="181677"/>
            <a:ext cx="554038" cy="273844"/>
          </a:xfrm>
          <a:prstGeom prst="rect">
            <a:avLst/>
          </a:prstGeom>
        </p:spPr>
        <p:txBody>
          <a:bodyPr vert="horz" lIns="91440" tIns="45720" rIns="91440" bIns="45720" rtlCol="0" anchor="ctr"/>
          <a:lstStyle>
            <a:lvl1pPr algn="r">
              <a:defRPr sz="1400">
                <a:solidFill>
                  <a:schemeClr val="bg1"/>
                </a:solidFill>
              </a:defRPr>
            </a:lvl1pPr>
          </a:lstStyle>
          <a:p>
            <a:pPr fontAlgn="auto">
              <a:spcBef>
                <a:spcPts val="0"/>
              </a:spcBef>
              <a:spcAft>
                <a:spcPts val="0"/>
              </a:spcAft>
            </a:pPr>
            <a:fld id="{D23B1B74-80DA-4DBC-98B6-4270D935AF97}" type="slidenum">
              <a:rPr lang="en-GB" smtClean="0">
                <a:solidFill>
                  <a:prstClr val="white"/>
                </a:solidFill>
                <a:latin typeface="Rockwell"/>
                <a:ea typeface="+mn-ea"/>
                <a:cs typeface="+mn-cs"/>
              </a:rPr>
              <a:pPr fontAlgn="auto">
                <a:spcBef>
                  <a:spcPts val="0"/>
                </a:spcBef>
                <a:spcAft>
                  <a:spcPts val="0"/>
                </a:spcAft>
              </a:pPr>
              <a:t>‹#›</a:t>
            </a:fld>
            <a:endParaRPr lang="en-GB">
              <a:solidFill>
                <a:prstClr val="white"/>
              </a:solidFill>
              <a:latin typeface="Rockwell"/>
              <a:ea typeface="+mn-ea"/>
              <a:cs typeface="+mn-cs"/>
            </a:endParaRPr>
          </a:p>
        </p:txBody>
      </p:sp>
    </p:spTree>
    <p:extLst>
      <p:ext uri="{BB962C8B-B14F-4D97-AF65-F5344CB8AC3E}">
        <p14:creationId xmlns:p14="http://schemas.microsoft.com/office/powerpoint/2010/main" val="301506836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4350"/>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7"/>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A003AC-A943-4E55-BF65-76A85D3C3F83}" type="datetimeFigureOut">
              <a:rPr lang="en-GB" smtClean="0">
                <a:solidFill>
                  <a:prstClr val="black">
                    <a:tint val="75000"/>
                  </a:prstClr>
                </a:solidFill>
                <a:latin typeface="Arial"/>
                <a:ea typeface="+mn-ea"/>
                <a:cs typeface="+mn-cs"/>
              </a:rPr>
              <a:pPr fontAlgn="auto">
                <a:spcBef>
                  <a:spcPts val="0"/>
                </a:spcBef>
                <a:spcAft>
                  <a:spcPts val="0"/>
                </a:spcAft>
              </a:pPr>
              <a:t>02/03/2018</a:t>
            </a:fld>
            <a:endParaRPr lang="en-GB">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8044B32-6C95-4A6B-AED0-46E64ECD4406}" type="slidenum">
              <a:rPr lang="en-GB" smtClean="0">
                <a:solidFill>
                  <a:prstClr val="black">
                    <a:tint val="75000"/>
                  </a:prstClr>
                </a:solidFill>
                <a:latin typeface="Arial"/>
                <a:ea typeface="+mn-ea"/>
                <a:cs typeface="+mn-cs"/>
              </a:rPr>
              <a:pPr fontAlgn="auto">
                <a:spcBef>
                  <a:spcPts val="0"/>
                </a:spcBef>
                <a:spcAft>
                  <a:spcPts val="0"/>
                </a:spcAft>
              </a:pPr>
              <a:t>‹#›</a:t>
            </a:fld>
            <a:endParaRPr lang="en-GB">
              <a:solidFill>
                <a:prstClr val="black">
                  <a:tint val="75000"/>
                </a:prstClr>
              </a:solidFill>
              <a:latin typeface="Arial"/>
              <a:ea typeface="+mn-ea"/>
              <a:cs typeface="+mn-cs"/>
            </a:endParaRPr>
          </a:p>
        </p:txBody>
      </p:sp>
      <p:pic>
        <p:nvPicPr>
          <p:cNvPr id="7" name="Picture 6"/>
          <p:cNvPicPr>
            <a:picLocks noChangeAspect="1"/>
          </p:cNvPicPr>
          <p:nvPr userDrawn="1"/>
        </p:nvPicPr>
        <p:blipFill>
          <a:blip r:embed="rId13"/>
          <a:stretch>
            <a:fillRect/>
          </a:stretch>
        </p:blipFill>
        <p:spPr>
          <a:xfrm>
            <a:off x="0" y="144116"/>
            <a:ext cx="8999838" cy="286619"/>
          </a:xfrm>
          <a:prstGeom prst="rect">
            <a:avLst/>
          </a:prstGeom>
        </p:spPr>
      </p:pic>
    </p:spTree>
    <p:extLst>
      <p:ext uri="{BB962C8B-B14F-4D97-AF65-F5344CB8AC3E}">
        <p14:creationId xmlns:p14="http://schemas.microsoft.com/office/powerpoint/2010/main" val="1752014932"/>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914400" rtl="0" eaLnBrk="1" latinLnBrk="0" hangingPunct="1">
        <a:spcBef>
          <a:spcPct val="0"/>
        </a:spcBef>
        <a:buNone/>
        <a:defRPr sz="4400" kern="1200">
          <a:solidFill>
            <a:srgbClr val="0072C6"/>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0072C6"/>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4000" y="467105"/>
            <a:ext cx="7106900" cy="384721"/>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p:cNvSpPr>
            <a:spLocks noGrp="1"/>
          </p:cNvSpPr>
          <p:nvPr>
            <p:ph type="body" idx="1"/>
          </p:nvPr>
        </p:nvSpPr>
        <p:spPr>
          <a:xfrm>
            <a:off x="1055688" y="1200154"/>
            <a:ext cx="7106900" cy="3315815"/>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250400" y="4776311"/>
            <a:ext cx="719458" cy="273843"/>
          </a:xfrm>
          <a:prstGeom prst="rect">
            <a:avLst/>
          </a:prstGeom>
        </p:spPr>
        <p:txBody>
          <a:bodyPr vert="horz" lIns="0" tIns="0" rIns="0" bIns="0" rtlCol="0" anchor="t" anchorCtr="0"/>
          <a:lstStyle>
            <a:lvl1pPr algn="r">
              <a:lnSpc>
                <a:spcPts val="900"/>
              </a:lnSpc>
              <a:defRPr sz="800">
                <a:solidFill>
                  <a:schemeClr val="accent6"/>
                </a:solidFill>
              </a:defRPr>
            </a:lvl1pPr>
          </a:lstStyle>
          <a:p>
            <a:pPr defTabSz="686166" fontAlgn="auto">
              <a:spcBef>
                <a:spcPts val="0"/>
              </a:spcBef>
              <a:spcAft>
                <a:spcPts val="0"/>
              </a:spcAft>
            </a:pPr>
            <a:r>
              <a:rPr lang="en-US" smtClean="0">
                <a:solidFill>
                  <a:srgbClr val="4F4C4D"/>
                </a:solidFill>
                <a:latin typeface="Calibri"/>
                <a:ea typeface="+mn-ea"/>
                <a:cs typeface="+mn-cs"/>
              </a:rPr>
              <a:t>31/01/2018</a:t>
            </a:r>
            <a:endParaRPr lang="en-GB" dirty="0">
              <a:solidFill>
                <a:srgbClr val="4F4C4D"/>
              </a:solidFill>
              <a:latin typeface="Calibri"/>
              <a:ea typeface="+mn-ea"/>
              <a:cs typeface="+mn-cs"/>
            </a:endParaRPr>
          </a:p>
        </p:txBody>
      </p:sp>
      <p:sp>
        <p:nvSpPr>
          <p:cNvPr id="5" name="Footer Placeholder 4"/>
          <p:cNvSpPr>
            <a:spLocks noGrp="1"/>
          </p:cNvSpPr>
          <p:nvPr>
            <p:ph type="ftr" sz="quarter" idx="3"/>
          </p:nvPr>
        </p:nvSpPr>
        <p:spPr>
          <a:xfrm>
            <a:off x="2087915" y="4776311"/>
            <a:ext cx="4915304" cy="273843"/>
          </a:xfrm>
          <a:prstGeom prst="rect">
            <a:avLst/>
          </a:prstGeom>
        </p:spPr>
        <p:txBody>
          <a:bodyPr vert="horz" lIns="0" tIns="0" rIns="0" bIns="0" rtlCol="0" anchor="t" anchorCtr="0"/>
          <a:lstStyle>
            <a:lvl1pPr algn="l">
              <a:lnSpc>
                <a:spcPts val="900"/>
              </a:lnSpc>
              <a:defRPr sz="800">
                <a:solidFill>
                  <a:schemeClr val="accent6"/>
                </a:solidFill>
                <a:latin typeface="+mn-lt"/>
              </a:defRPr>
            </a:lvl1pPr>
          </a:lstStyle>
          <a:p>
            <a:pPr defTabSz="686166" fontAlgn="auto">
              <a:spcBef>
                <a:spcPts val="0"/>
              </a:spcBef>
              <a:spcAft>
                <a:spcPts val="0"/>
              </a:spcAft>
            </a:pPr>
            <a:r>
              <a:rPr lang="en-GB" smtClean="0">
                <a:solidFill>
                  <a:srgbClr val="4F4C4D"/>
                </a:solidFill>
                <a:ea typeface="+mn-ea"/>
                <a:cs typeface="+mn-cs"/>
              </a:rPr>
              <a:t>Kidney Quality Improvement Partnership North West Regional Day- Graham Lipkin</a:t>
            </a:r>
            <a:endParaRPr lang="en-GB" dirty="0">
              <a:solidFill>
                <a:srgbClr val="4F4C4D"/>
              </a:solidFill>
              <a:ea typeface="+mn-ea"/>
              <a:cs typeface="+mn-cs"/>
            </a:endParaRPr>
          </a:p>
        </p:txBody>
      </p:sp>
      <p:sp>
        <p:nvSpPr>
          <p:cNvPr id="6" name="Slide Number Placeholder 5"/>
          <p:cNvSpPr>
            <a:spLocks noGrp="1"/>
          </p:cNvSpPr>
          <p:nvPr>
            <p:ph type="sldNum" sz="quarter" idx="4"/>
          </p:nvPr>
        </p:nvSpPr>
        <p:spPr>
          <a:xfrm>
            <a:off x="8028004" y="4776311"/>
            <a:ext cx="288429" cy="273843"/>
          </a:xfrm>
          <a:prstGeom prst="rect">
            <a:avLst/>
          </a:prstGeom>
        </p:spPr>
        <p:txBody>
          <a:bodyPr vert="horz" lIns="0" tIns="0" rIns="0" bIns="0" rtlCol="0" anchor="t" anchorCtr="0"/>
          <a:lstStyle>
            <a:lvl1pPr algn="l">
              <a:lnSpc>
                <a:spcPts val="900"/>
              </a:lnSpc>
              <a:defRPr sz="800">
                <a:solidFill>
                  <a:schemeClr val="accent6"/>
                </a:solidFill>
              </a:defRPr>
            </a:lvl1pPr>
          </a:lstStyle>
          <a:p>
            <a:pPr defTabSz="686166" fontAlgn="auto">
              <a:spcBef>
                <a:spcPts val="0"/>
              </a:spcBef>
              <a:spcAft>
                <a:spcPts val="0"/>
              </a:spcAft>
            </a:pPr>
            <a:fld id="{2289BD24-5FBE-4872-92C9-E6006BF50BD7}" type="slidenum">
              <a:rPr lang="en-GB" b="1" smtClean="0">
                <a:solidFill>
                  <a:srgbClr val="4F4C4D"/>
                </a:solidFill>
                <a:latin typeface="Calibri"/>
                <a:ea typeface="+mn-ea"/>
                <a:cs typeface="+mn-cs"/>
              </a:rPr>
              <a:pPr defTabSz="686166" fontAlgn="auto">
                <a:spcBef>
                  <a:spcPts val="0"/>
                </a:spcBef>
                <a:spcAft>
                  <a:spcPts val="0"/>
                </a:spcAft>
              </a:pPr>
              <a:t>‹#›</a:t>
            </a:fld>
            <a:endParaRPr lang="en-GB" b="1" dirty="0">
              <a:solidFill>
                <a:srgbClr val="4F4C4D"/>
              </a:solidFill>
              <a:latin typeface="Calibri"/>
              <a:ea typeface="+mn-ea"/>
              <a:cs typeface="+mn-cs"/>
            </a:endParaRPr>
          </a:p>
        </p:txBody>
      </p:sp>
    </p:spTree>
    <p:extLst>
      <p:ext uri="{BB962C8B-B14F-4D97-AF65-F5344CB8AC3E}">
        <p14:creationId xmlns:p14="http://schemas.microsoft.com/office/powerpoint/2010/main" val="22656416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Lst>
  <p:hf hdr="0"/>
  <p:txStyles>
    <p:titleStyle>
      <a:lvl1pPr algn="l" defTabSz="686166" rtl="0" eaLnBrk="1" latinLnBrk="0" hangingPunct="1">
        <a:lnSpc>
          <a:spcPts val="3002"/>
        </a:lnSpc>
        <a:spcBef>
          <a:spcPct val="0"/>
        </a:spcBef>
        <a:buNone/>
        <a:defRPr sz="2400" b="1" kern="1200">
          <a:solidFill>
            <a:schemeClr val="accent2"/>
          </a:solidFill>
          <a:latin typeface="+mj-lt"/>
          <a:ea typeface="+mj-ea"/>
          <a:cs typeface="+mj-cs"/>
        </a:defRPr>
      </a:lvl1pPr>
    </p:titleStyle>
    <p:bodyStyle>
      <a:lvl1pPr marL="0" indent="0" algn="l" defTabSz="686166" rtl="0" eaLnBrk="1" latinLnBrk="0" hangingPunct="1">
        <a:lnSpc>
          <a:spcPts val="1351"/>
        </a:lnSpc>
        <a:spcBef>
          <a:spcPts val="0"/>
        </a:spcBef>
        <a:spcAft>
          <a:spcPts val="600"/>
        </a:spcAft>
        <a:buFont typeface="Arial" panose="020B0604020202020204" pitchFamily="34" charset="0"/>
        <a:buNone/>
        <a:defRPr sz="1500" kern="1200">
          <a:solidFill>
            <a:schemeClr val="accent6"/>
          </a:solidFill>
          <a:latin typeface="+mn-lt"/>
          <a:ea typeface="+mn-ea"/>
          <a:cs typeface="+mn-cs"/>
        </a:defRPr>
      </a:lvl1pPr>
      <a:lvl2pPr marL="164394" indent="-164394" algn="l" defTabSz="686166" rtl="0" eaLnBrk="1" latinLnBrk="0" hangingPunct="1">
        <a:lnSpc>
          <a:spcPts val="1351"/>
        </a:lnSpc>
        <a:spcBef>
          <a:spcPts val="0"/>
        </a:spcBef>
        <a:spcAft>
          <a:spcPts val="600"/>
        </a:spcAft>
        <a:buFontTx/>
        <a:buBlip>
          <a:blip r:embed="rId17"/>
        </a:buBlip>
        <a:defRPr sz="1500" kern="1200">
          <a:solidFill>
            <a:schemeClr val="accent6"/>
          </a:solidFill>
          <a:latin typeface="+mn-lt"/>
          <a:ea typeface="+mn-ea"/>
          <a:cs typeface="+mn-cs"/>
        </a:defRPr>
      </a:lvl2pPr>
      <a:lvl3pPr marL="320449" indent="-156055"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3pPr>
      <a:lvl4pPr marL="499138" indent="-178689"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4pPr>
      <a:lvl5pPr marL="673062" indent="-160820"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5pPr>
      <a:lvl6pPr marL="1886956"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30039"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3122"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6204"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166" rtl="0" eaLnBrk="1" latinLnBrk="0" hangingPunct="1">
        <a:defRPr sz="1400" kern="1200">
          <a:solidFill>
            <a:schemeClr val="tx1"/>
          </a:solidFill>
          <a:latin typeface="+mn-lt"/>
          <a:ea typeface="+mn-ea"/>
          <a:cs typeface="+mn-cs"/>
        </a:defRPr>
      </a:lvl1pPr>
      <a:lvl2pPr marL="343083" algn="l" defTabSz="686166" rtl="0" eaLnBrk="1" latinLnBrk="0" hangingPunct="1">
        <a:defRPr sz="1400" kern="1200">
          <a:solidFill>
            <a:schemeClr val="tx1"/>
          </a:solidFill>
          <a:latin typeface="+mn-lt"/>
          <a:ea typeface="+mn-ea"/>
          <a:cs typeface="+mn-cs"/>
        </a:defRPr>
      </a:lvl2pPr>
      <a:lvl3pPr marL="686166" algn="l" defTabSz="686166" rtl="0" eaLnBrk="1" latinLnBrk="0" hangingPunct="1">
        <a:defRPr sz="1400" kern="1200">
          <a:solidFill>
            <a:schemeClr val="tx1"/>
          </a:solidFill>
          <a:latin typeface="+mn-lt"/>
          <a:ea typeface="+mn-ea"/>
          <a:cs typeface="+mn-cs"/>
        </a:defRPr>
      </a:lvl3pPr>
      <a:lvl4pPr marL="1029249" algn="l" defTabSz="686166" rtl="0" eaLnBrk="1" latinLnBrk="0" hangingPunct="1">
        <a:defRPr sz="1400" kern="1200">
          <a:solidFill>
            <a:schemeClr val="tx1"/>
          </a:solidFill>
          <a:latin typeface="+mn-lt"/>
          <a:ea typeface="+mn-ea"/>
          <a:cs typeface="+mn-cs"/>
        </a:defRPr>
      </a:lvl4pPr>
      <a:lvl5pPr marL="1372332" algn="l" defTabSz="686166" rtl="0" eaLnBrk="1" latinLnBrk="0" hangingPunct="1">
        <a:defRPr sz="1400" kern="1200">
          <a:solidFill>
            <a:schemeClr val="tx1"/>
          </a:solidFill>
          <a:latin typeface="+mn-lt"/>
          <a:ea typeface="+mn-ea"/>
          <a:cs typeface="+mn-cs"/>
        </a:defRPr>
      </a:lvl5pPr>
      <a:lvl6pPr marL="1715414" algn="l" defTabSz="686166" rtl="0" eaLnBrk="1" latinLnBrk="0" hangingPunct="1">
        <a:defRPr sz="1400" kern="1200">
          <a:solidFill>
            <a:schemeClr val="tx1"/>
          </a:solidFill>
          <a:latin typeface="+mn-lt"/>
          <a:ea typeface="+mn-ea"/>
          <a:cs typeface="+mn-cs"/>
        </a:defRPr>
      </a:lvl6pPr>
      <a:lvl7pPr marL="2058497" algn="l" defTabSz="686166" rtl="0" eaLnBrk="1" latinLnBrk="0" hangingPunct="1">
        <a:defRPr sz="1400" kern="1200">
          <a:solidFill>
            <a:schemeClr val="tx1"/>
          </a:solidFill>
          <a:latin typeface="+mn-lt"/>
          <a:ea typeface="+mn-ea"/>
          <a:cs typeface="+mn-cs"/>
        </a:defRPr>
      </a:lvl7pPr>
      <a:lvl8pPr marL="2401580" algn="l" defTabSz="686166" rtl="0" eaLnBrk="1" latinLnBrk="0" hangingPunct="1">
        <a:defRPr sz="1400" kern="1200">
          <a:solidFill>
            <a:schemeClr val="tx1"/>
          </a:solidFill>
          <a:latin typeface="+mn-lt"/>
          <a:ea typeface="+mn-ea"/>
          <a:cs typeface="+mn-cs"/>
        </a:defRPr>
      </a:lvl8pPr>
      <a:lvl9pPr marL="2744663" algn="l" defTabSz="686166"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200152"/>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6"/>
            <a:ext cx="2133600" cy="273843"/>
          </a:xfrm>
          <a:prstGeom prst="rect">
            <a:avLst/>
          </a:prstGeom>
        </p:spPr>
        <p:txBody>
          <a:bodyPr vert="horz" lIns="91440" tIns="45720" rIns="91440" bIns="45720" rtlCol="0" anchor="ctr"/>
          <a:lstStyle>
            <a:lvl1pPr algn="l">
              <a:defRPr sz="901">
                <a:solidFill>
                  <a:schemeClr val="tx1">
                    <a:tint val="75000"/>
                  </a:schemeClr>
                </a:solidFill>
              </a:defRPr>
            </a:lvl1pPr>
          </a:lstStyle>
          <a:p>
            <a:pPr defTabSz="681772" fontAlgn="auto">
              <a:spcBef>
                <a:spcPts val="0"/>
              </a:spcBef>
              <a:spcAft>
                <a:spcPts val="0"/>
              </a:spcAft>
            </a:pPr>
            <a:r>
              <a:rPr lang="en-US" smtClean="0">
                <a:solidFill>
                  <a:prstClr val="black">
                    <a:tint val="75000"/>
                  </a:prstClr>
                </a:solidFill>
                <a:latin typeface="Arial"/>
                <a:ea typeface="+mn-ea"/>
                <a:cs typeface="+mn-cs"/>
              </a:rPr>
              <a:t>31/01/2018</a:t>
            </a:r>
            <a:endParaRPr lang="en-US" dirty="0">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4767266"/>
            <a:ext cx="2895600" cy="273843"/>
          </a:xfrm>
          <a:prstGeom prst="rect">
            <a:avLst/>
          </a:prstGeom>
        </p:spPr>
        <p:txBody>
          <a:bodyPr vert="horz" lIns="91440" tIns="45720" rIns="91440" bIns="45720" rtlCol="0" anchor="ctr"/>
          <a:lstStyle>
            <a:lvl1pPr algn="ctr">
              <a:defRPr sz="901">
                <a:solidFill>
                  <a:schemeClr val="tx1">
                    <a:tint val="75000"/>
                  </a:schemeClr>
                </a:solidFill>
              </a:defRPr>
            </a:lvl1pPr>
          </a:lstStyle>
          <a:p>
            <a:pPr defTabSz="681772" fontAlgn="auto">
              <a:spcBef>
                <a:spcPts val="0"/>
              </a:spcBef>
              <a:spcAft>
                <a:spcPts val="0"/>
              </a:spcAft>
            </a:pPr>
            <a:r>
              <a:rPr lang="en-GB" smtClean="0">
                <a:solidFill>
                  <a:prstClr val="black">
                    <a:tint val="75000"/>
                  </a:prstClr>
                </a:solidFill>
                <a:latin typeface="Arial"/>
                <a:ea typeface="+mn-ea"/>
                <a:cs typeface="+mn-cs"/>
              </a:rPr>
              <a:t>Kidney Quality Improvement Partnership North West Regional Day- Graham Lipkin</a:t>
            </a:r>
            <a:endParaRPr lang="en-US" dirty="0">
              <a:solidFill>
                <a:prstClr val="black">
                  <a:tint val="75000"/>
                </a:prstClr>
              </a:solidFill>
              <a:latin typeface="Arial"/>
              <a:ea typeface="+mn-ea"/>
              <a:cs typeface="+mn-cs"/>
            </a:endParaRPr>
          </a:p>
        </p:txBody>
      </p:sp>
      <p:sp>
        <p:nvSpPr>
          <p:cNvPr id="9" name="Slide Number Placeholder 5"/>
          <p:cNvSpPr>
            <a:spLocks noGrp="1"/>
          </p:cNvSpPr>
          <p:nvPr>
            <p:ph type="sldNum" sz="quarter" idx="4"/>
          </p:nvPr>
        </p:nvSpPr>
        <p:spPr>
          <a:xfrm>
            <a:off x="8077200" y="4767266"/>
            <a:ext cx="609600" cy="273843"/>
          </a:xfrm>
          <a:prstGeom prst="rect">
            <a:avLst/>
          </a:prstGeom>
        </p:spPr>
        <p:txBody>
          <a:bodyPr/>
          <a:lstStyle>
            <a:lvl1pPr algn="r">
              <a:defRPr sz="751"/>
            </a:lvl1pPr>
          </a:lstStyle>
          <a:p>
            <a:pPr defTabSz="681772" fontAlgn="auto">
              <a:spcBef>
                <a:spcPts val="0"/>
              </a:spcBef>
              <a:spcAft>
                <a:spcPts val="0"/>
              </a:spcAft>
            </a:pPr>
            <a:fld id="{87DADF28-5588-485E-81E7-6B9A2B6E3B3C}" type="slidenum">
              <a:rPr lang="en-GB" smtClean="0">
                <a:solidFill>
                  <a:prstClr val="black"/>
                </a:solidFill>
                <a:latin typeface="Arial"/>
                <a:ea typeface="+mn-ea"/>
                <a:cs typeface="+mn-cs"/>
              </a:rPr>
              <a:pPr defTabSz="681772" fontAlgn="auto">
                <a:spcBef>
                  <a:spcPts val="0"/>
                </a:spcBef>
                <a:spcAft>
                  <a:spcPts val="0"/>
                </a:spcAft>
              </a:pPr>
              <a:t>‹#›</a:t>
            </a:fld>
            <a:endParaRPr lang="en-GB" dirty="0">
              <a:solidFill>
                <a:prstClr val="black"/>
              </a:solidFill>
              <a:latin typeface="Arial"/>
              <a:ea typeface="+mn-ea"/>
              <a:cs typeface="+mn-cs"/>
            </a:endParaRPr>
          </a:p>
        </p:txBody>
      </p:sp>
    </p:spTree>
    <p:extLst>
      <p:ext uri="{BB962C8B-B14F-4D97-AF65-F5344CB8AC3E}">
        <p14:creationId xmlns:p14="http://schemas.microsoft.com/office/powerpoint/2010/main" val="86000191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Lst>
  <p:hf hdr="0"/>
  <p:txStyles>
    <p:titleStyle>
      <a:lvl1pPr algn="ctr" defTabSz="686440" rtl="0" eaLnBrk="1" latinLnBrk="0" hangingPunct="1">
        <a:spcBef>
          <a:spcPct val="0"/>
        </a:spcBef>
        <a:buNone/>
        <a:defRPr sz="3303" kern="1200">
          <a:solidFill>
            <a:schemeClr val="tx1"/>
          </a:solidFill>
          <a:latin typeface="+mj-lt"/>
          <a:ea typeface="+mj-ea"/>
          <a:cs typeface="+mj-cs"/>
        </a:defRPr>
      </a:lvl1pPr>
    </p:titleStyle>
    <p:bodyStyle>
      <a:lvl1pPr marL="257415" indent="-257415" algn="l" defTabSz="686440" rtl="0" eaLnBrk="1" latinLnBrk="0" hangingPunct="1">
        <a:spcBef>
          <a:spcPct val="20000"/>
        </a:spcBef>
        <a:buFont typeface="Arial" panose="020B0604020202020204" pitchFamily="34" charset="0"/>
        <a:buChar char="•"/>
        <a:defRPr sz="2402" kern="1200">
          <a:solidFill>
            <a:schemeClr val="tx1"/>
          </a:solidFill>
          <a:latin typeface="+mn-lt"/>
          <a:ea typeface="+mn-ea"/>
          <a:cs typeface="+mn-cs"/>
        </a:defRPr>
      </a:lvl1pPr>
      <a:lvl2pPr marL="557733" indent="-214513" algn="l" defTabSz="686440" rtl="0" eaLnBrk="1" latinLnBrk="0" hangingPunct="1">
        <a:spcBef>
          <a:spcPct val="20000"/>
        </a:spcBef>
        <a:buFont typeface="Arial" panose="020B0604020202020204" pitchFamily="34" charset="0"/>
        <a:buChar char="–"/>
        <a:defRPr sz="2102" kern="1200">
          <a:solidFill>
            <a:schemeClr val="tx1"/>
          </a:solidFill>
          <a:latin typeface="+mn-lt"/>
          <a:ea typeface="+mn-ea"/>
          <a:cs typeface="+mn-cs"/>
        </a:defRPr>
      </a:lvl2pPr>
      <a:lvl3pPr marL="858050" indent="-171610" algn="l" defTabSz="686440" rtl="0" eaLnBrk="1" latinLnBrk="0" hangingPunct="1">
        <a:spcBef>
          <a:spcPct val="20000"/>
        </a:spcBef>
        <a:buFont typeface="Arial" panose="020B0604020202020204" pitchFamily="34" charset="0"/>
        <a:buChar char="•"/>
        <a:defRPr sz="1802" kern="1200">
          <a:solidFill>
            <a:schemeClr val="tx1"/>
          </a:solidFill>
          <a:latin typeface="+mn-lt"/>
          <a:ea typeface="+mn-ea"/>
          <a:cs typeface="+mn-cs"/>
        </a:defRPr>
      </a:lvl3pPr>
      <a:lvl4pPr marL="12012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4pPr>
      <a:lvl5pPr marL="154449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5pPr>
      <a:lvl6pPr marL="188771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6pPr>
      <a:lvl7pPr marL="223093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7pPr>
      <a:lvl8pPr marL="257415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8pPr>
      <a:lvl9pPr marL="2917370" indent="-171610" algn="l" defTabSz="686440" rtl="0" eaLnBrk="1" latinLnBrk="0" hangingPunct="1">
        <a:spcBef>
          <a:spcPct val="20000"/>
        </a:spcBef>
        <a:buFont typeface="Arial" panose="020B0604020202020204" pitchFamily="34" charset="0"/>
        <a:buChar char="•"/>
        <a:defRPr sz="1501" kern="1200">
          <a:solidFill>
            <a:schemeClr val="tx1"/>
          </a:solidFill>
          <a:latin typeface="+mn-lt"/>
          <a:ea typeface="+mn-ea"/>
          <a:cs typeface="+mn-cs"/>
        </a:defRPr>
      </a:lvl9pPr>
    </p:bodyStyle>
    <p:otherStyle>
      <a:defPPr>
        <a:defRPr lang="en-US"/>
      </a:defPPr>
      <a:lvl1pPr marL="0" algn="l" defTabSz="686440" rtl="0" eaLnBrk="1" latinLnBrk="0" hangingPunct="1">
        <a:defRPr sz="1351" kern="1200">
          <a:solidFill>
            <a:schemeClr val="tx1"/>
          </a:solidFill>
          <a:latin typeface="+mn-lt"/>
          <a:ea typeface="+mn-ea"/>
          <a:cs typeface="+mn-cs"/>
        </a:defRPr>
      </a:lvl1pPr>
      <a:lvl2pPr marL="343220" algn="l" defTabSz="686440" rtl="0" eaLnBrk="1" latinLnBrk="0" hangingPunct="1">
        <a:defRPr sz="1351" kern="1200">
          <a:solidFill>
            <a:schemeClr val="tx1"/>
          </a:solidFill>
          <a:latin typeface="+mn-lt"/>
          <a:ea typeface="+mn-ea"/>
          <a:cs typeface="+mn-cs"/>
        </a:defRPr>
      </a:lvl2pPr>
      <a:lvl3pPr marL="686440" algn="l" defTabSz="686440" rtl="0" eaLnBrk="1" latinLnBrk="0" hangingPunct="1">
        <a:defRPr sz="1351" kern="1200">
          <a:solidFill>
            <a:schemeClr val="tx1"/>
          </a:solidFill>
          <a:latin typeface="+mn-lt"/>
          <a:ea typeface="+mn-ea"/>
          <a:cs typeface="+mn-cs"/>
        </a:defRPr>
      </a:lvl3pPr>
      <a:lvl4pPr marL="1029660" algn="l" defTabSz="686440" rtl="0" eaLnBrk="1" latinLnBrk="0" hangingPunct="1">
        <a:defRPr sz="1351" kern="1200">
          <a:solidFill>
            <a:schemeClr val="tx1"/>
          </a:solidFill>
          <a:latin typeface="+mn-lt"/>
          <a:ea typeface="+mn-ea"/>
          <a:cs typeface="+mn-cs"/>
        </a:defRPr>
      </a:lvl4pPr>
      <a:lvl5pPr marL="1372880" algn="l" defTabSz="686440" rtl="0" eaLnBrk="1" latinLnBrk="0" hangingPunct="1">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6AABECE-92C5-4B08-9902-C6DDB52CA3A2}" type="datetimeFigureOut">
              <a:rPr lang="en-GB" smtClean="0">
                <a:solidFill>
                  <a:prstClr val="black">
                    <a:tint val="75000"/>
                  </a:prstClr>
                </a:solidFill>
                <a:latin typeface="Calibri"/>
                <a:ea typeface="+mn-ea"/>
                <a:cs typeface="+mn-cs"/>
              </a:rPr>
              <a:pPr fontAlgn="auto">
                <a:spcBef>
                  <a:spcPts val="0"/>
                </a:spcBef>
                <a:spcAft>
                  <a:spcPts val="0"/>
                </a:spcAft>
              </a:pPr>
              <a:t>02/03/2018</a:t>
            </a:fld>
            <a:endParaRPr lang="en-GB">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DF9A7E2-6193-45DF-BBEF-838BD6C8445A}" type="slidenum">
              <a:rPr lang="en-GB" smtClean="0">
                <a:solidFill>
                  <a:prstClr val="black">
                    <a:tint val="75000"/>
                  </a:prstClr>
                </a:solidFill>
                <a:latin typeface="Calibri"/>
                <a:ea typeface="+mn-ea"/>
                <a:cs typeface="+mn-cs"/>
              </a:rPr>
              <a:pPr fontAlgn="auto">
                <a:spcBef>
                  <a:spcPts val="0"/>
                </a:spcBef>
                <a:spcAft>
                  <a:spcPts val="0"/>
                </a:spcAft>
              </a:pPr>
              <a:t>‹#›</a:t>
            </a:fld>
            <a:endParaRPr lang="en-GB">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6809471"/>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4001" y="467168"/>
            <a:ext cx="7106900" cy="384721"/>
          </a:xfrm>
          <a:prstGeom prst="rect">
            <a:avLst/>
          </a:prstGeom>
        </p:spPr>
        <p:txBody>
          <a:bodyPr vert="horz" wrap="square" lIns="0" tIns="0" rIns="0" bIns="0" rtlCol="0" anchor="t" anchorCtr="0">
            <a:spAutoFit/>
          </a:bodyPr>
          <a:lstStyle/>
          <a:p>
            <a:r>
              <a:rPr lang="en-US" smtClean="0"/>
              <a:t>Click to edit Master title style</a:t>
            </a:r>
            <a:endParaRPr lang="en-GB" dirty="0"/>
          </a:p>
        </p:txBody>
      </p:sp>
      <p:sp>
        <p:nvSpPr>
          <p:cNvPr id="3" name="Text Placeholder 2"/>
          <p:cNvSpPr>
            <a:spLocks noGrp="1"/>
          </p:cNvSpPr>
          <p:nvPr>
            <p:ph type="body" idx="1"/>
          </p:nvPr>
        </p:nvSpPr>
        <p:spPr>
          <a:xfrm>
            <a:off x="1055689" y="1200186"/>
            <a:ext cx="7106900" cy="3315815"/>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250400" y="4776303"/>
            <a:ext cx="719458" cy="273844"/>
          </a:xfrm>
          <a:prstGeom prst="rect">
            <a:avLst/>
          </a:prstGeom>
        </p:spPr>
        <p:txBody>
          <a:bodyPr vert="horz" lIns="0" tIns="0" rIns="0" bIns="0" rtlCol="0" anchor="t" anchorCtr="0"/>
          <a:lstStyle>
            <a:lvl1pPr algn="r">
              <a:lnSpc>
                <a:spcPts val="900"/>
              </a:lnSpc>
              <a:defRPr sz="800">
                <a:solidFill>
                  <a:schemeClr val="accent6"/>
                </a:solidFill>
              </a:defRPr>
            </a:lvl1pPr>
          </a:lstStyle>
          <a:p>
            <a:pPr defTabSz="685656" fontAlgn="auto">
              <a:spcBef>
                <a:spcPts val="0"/>
              </a:spcBef>
              <a:spcAft>
                <a:spcPts val="0"/>
              </a:spcAft>
            </a:pPr>
            <a:r>
              <a:rPr lang="en-US" smtClean="0">
                <a:solidFill>
                  <a:srgbClr val="4F4C4D"/>
                </a:solidFill>
                <a:latin typeface="Calibri"/>
                <a:ea typeface="+mn-ea"/>
                <a:cs typeface="+mn-cs"/>
              </a:rPr>
              <a:t>12/09/17</a:t>
            </a:r>
            <a:endParaRPr lang="en-GB" dirty="0">
              <a:solidFill>
                <a:srgbClr val="4F4C4D"/>
              </a:solidFill>
              <a:latin typeface="Calibri"/>
              <a:ea typeface="+mn-ea"/>
              <a:cs typeface="+mn-cs"/>
            </a:endParaRPr>
          </a:p>
        </p:txBody>
      </p:sp>
      <p:sp>
        <p:nvSpPr>
          <p:cNvPr id="5" name="Footer Placeholder 4"/>
          <p:cNvSpPr>
            <a:spLocks noGrp="1"/>
          </p:cNvSpPr>
          <p:nvPr>
            <p:ph type="ftr" sz="quarter" idx="3"/>
          </p:nvPr>
        </p:nvSpPr>
        <p:spPr>
          <a:xfrm>
            <a:off x="2087917" y="4776303"/>
            <a:ext cx="4915304" cy="273844"/>
          </a:xfrm>
          <a:prstGeom prst="rect">
            <a:avLst/>
          </a:prstGeom>
        </p:spPr>
        <p:txBody>
          <a:bodyPr vert="horz" lIns="0" tIns="0" rIns="0" bIns="0" rtlCol="0" anchor="t" anchorCtr="0"/>
          <a:lstStyle>
            <a:lvl1pPr algn="l">
              <a:lnSpc>
                <a:spcPts val="900"/>
              </a:lnSpc>
              <a:defRPr sz="800">
                <a:solidFill>
                  <a:schemeClr val="accent6"/>
                </a:solidFill>
                <a:latin typeface="+mn-lt"/>
              </a:defRPr>
            </a:lvl1pPr>
          </a:lstStyle>
          <a:p>
            <a:pPr defTabSz="685656" fontAlgn="auto">
              <a:spcBef>
                <a:spcPts val="0"/>
              </a:spcBef>
              <a:spcAft>
                <a:spcPts val="0"/>
              </a:spcAft>
            </a:pPr>
            <a:r>
              <a:rPr lang="en-GB" b="1" smtClean="0">
                <a:solidFill>
                  <a:srgbClr val="4F4C4D"/>
                </a:solidFill>
                <a:ea typeface="+mn-ea"/>
                <a:cs typeface="+mn-cs"/>
              </a:rPr>
              <a:t>Kidney Quality Improvement Partnership East Midlands regional Day</a:t>
            </a:r>
            <a:endParaRPr lang="en-GB" dirty="0">
              <a:solidFill>
                <a:srgbClr val="4F4C4D"/>
              </a:solidFill>
              <a:ea typeface="+mn-ea"/>
              <a:cs typeface="+mn-cs"/>
            </a:endParaRPr>
          </a:p>
        </p:txBody>
      </p:sp>
      <p:sp>
        <p:nvSpPr>
          <p:cNvPr id="6" name="Slide Number Placeholder 5"/>
          <p:cNvSpPr>
            <a:spLocks noGrp="1"/>
          </p:cNvSpPr>
          <p:nvPr>
            <p:ph type="sldNum" sz="quarter" idx="4"/>
          </p:nvPr>
        </p:nvSpPr>
        <p:spPr>
          <a:xfrm>
            <a:off x="8028004" y="4776303"/>
            <a:ext cx="288429" cy="273844"/>
          </a:xfrm>
          <a:prstGeom prst="rect">
            <a:avLst/>
          </a:prstGeom>
        </p:spPr>
        <p:txBody>
          <a:bodyPr vert="horz" lIns="0" tIns="0" rIns="0" bIns="0" rtlCol="0" anchor="t" anchorCtr="0"/>
          <a:lstStyle>
            <a:lvl1pPr algn="l">
              <a:lnSpc>
                <a:spcPts val="900"/>
              </a:lnSpc>
              <a:defRPr sz="800">
                <a:solidFill>
                  <a:schemeClr val="accent6"/>
                </a:solidFill>
              </a:defRPr>
            </a:lvl1pPr>
          </a:lstStyle>
          <a:p>
            <a:pPr defTabSz="685656" fontAlgn="auto">
              <a:spcBef>
                <a:spcPts val="0"/>
              </a:spcBef>
              <a:spcAft>
                <a:spcPts val="0"/>
              </a:spcAft>
            </a:pPr>
            <a:fld id="{2289BD24-5FBE-4872-92C9-E6006BF50BD7}" type="slidenum">
              <a:rPr lang="en-GB" b="1" smtClean="0">
                <a:solidFill>
                  <a:srgbClr val="4F4C4D"/>
                </a:solidFill>
                <a:latin typeface="Calibri"/>
                <a:ea typeface="+mn-ea"/>
                <a:cs typeface="+mn-cs"/>
              </a:rPr>
              <a:pPr defTabSz="685656" fontAlgn="auto">
                <a:spcBef>
                  <a:spcPts val="0"/>
                </a:spcBef>
                <a:spcAft>
                  <a:spcPts val="0"/>
                </a:spcAft>
              </a:pPr>
              <a:t>‹#›</a:t>
            </a:fld>
            <a:endParaRPr lang="en-GB" b="1" dirty="0">
              <a:solidFill>
                <a:srgbClr val="4F4C4D"/>
              </a:solidFill>
              <a:latin typeface="Calibri"/>
              <a:ea typeface="+mn-ea"/>
              <a:cs typeface="+mn-cs"/>
            </a:endParaRPr>
          </a:p>
        </p:txBody>
      </p:sp>
    </p:spTree>
    <p:extLst>
      <p:ext uri="{BB962C8B-B14F-4D97-AF65-F5344CB8AC3E}">
        <p14:creationId xmlns:p14="http://schemas.microsoft.com/office/powerpoint/2010/main" val="83109856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p:hf hdr="0"/>
  <p:txStyles>
    <p:titleStyle>
      <a:lvl1pPr algn="l" defTabSz="685656" rtl="0" eaLnBrk="1" latinLnBrk="0" hangingPunct="1">
        <a:lnSpc>
          <a:spcPts val="3002"/>
        </a:lnSpc>
        <a:spcBef>
          <a:spcPct val="0"/>
        </a:spcBef>
        <a:buNone/>
        <a:defRPr sz="2400" b="1" kern="1200">
          <a:solidFill>
            <a:schemeClr val="accent2"/>
          </a:solidFill>
          <a:latin typeface="+mj-lt"/>
          <a:ea typeface="+mj-ea"/>
          <a:cs typeface="+mj-cs"/>
        </a:defRPr>
      </a:lvl1pPr>
    </p:titleStyle>
    <p:bodyStyle>
      <a:lvl1pPr marL="0" indent="0" algn="l" defTabSz="685656" rtl="0" eaLnBrk="1" latinLnBrk="0" hangingPunct="1">
        <a:lnSpc>
          <a:spcPts val="1351"/>
        </a:lnSpc>
        <a:spcBef>
          <a:spcPts val="0"/>
        </a:spcBef>
        <a:spcAft>
          <a:spcPts val="600"/>
        </a:spcAft>
        <a:buFont typeface="Arial" panose="020B0604020202020204" pitchFamily="34" charset="0"/>
        <a:buNone/>
        <a:defRPr sz="1500" kern="1200">
          <a:solidFill>
            <a:schemeClr val="accent6"/>
          </a:solidFill>
          <a:latin typeface="+mn-lt"/>
          <a:ea typeface="+mn-ea"/>
          <a:cs typeface="+mn-cs"/>
        </a:defRPr>
      </a:lvl1pPr>
      <a:lvl2pPr marL="164274" indent="-164274" algn="l" defTabSz="685656" rtl="0" eaLnBrk="1" latinLnBrk="0" hangingPunct="1">
        <a:lnSpc>
          <a:spcPts val="1351"/>
        </a:lnSpc>
        <a:spcBef>
          <a:spcPts val="0"/>
        </a:spcBef>
        <a:spcAft>
          <a:spcPts val="600"/>
        </a:spcAft>
        <a:buFontTx/>
        <a:buBlip>
          <a:blip r:embed="rId16"/>
        </a:buBlip>
        <a:defRPr sz="1500" kern="1200">
          <a:solidFill>
            <a:schemeClr val="accent6"/>
          </a:solidFill>
          <a:latin typeface="+mn-lt"/>
          <a:ea typeface="+mn-ea"/>
          <a:cs typeface="+mn-cs"/>
        </a:defRPr>
      </a:lvl2pPr>
      <a:lvl3pPr marL="320209" indent="-155935"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3pPr>
      <a:lvl4pPr marL="498778" indent="-178555"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4pPr>
      <a:lvl5pPr marL="672567" indent="-160700"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5pPr>
      <a:lvl6pPr marL="1885546"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373"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202"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025"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56" rtl="0" eaLnBrk="1" latinLnBrk="0" hangingPunct="1">
        <a:defRPr sz="1400" kern="1200">
          <a:solidFill>
            <a:schemeClr val="tx1"/>
          </a:solidFill>
          <a:latin typeface="+mn-lt"/>
          <a:ea typeface="+mn-ea"/>
          <a:cs typeface="+mn-cs"/>
        </a:defRPr>
      </a:lvl1pPr>
      <a:lvl2pPr marL="342815" algn="l" defTabSz="685656" rtl="0" eaLnBrk="1" latinLnBrk="0" hangingPunct="1">
        <a:defRPr sz="1400" kern="1200">
          <a:solidFill>
            <a:schemeClr val="tx1"/>
          </a:solidFill>
          <a:latin typeface="+mn-lt"/>
          <a:ea typeface="+mn-ea"/>
          <a:cs typeface="+mn-cs"/>
        </a:defRPr>
      </a:lvl2pPr>
      <a:lvl3pPr marL="685656" algn="l" defTabSz="685656" rtl="0" eaLnBrk="1" latinLnBrk="0" hangingPunct="1">
        <a:defRPr sz="1400" kern="1200">
          <a:solidFill>
            <a:schemeClr val="tx1"/>
          </a:solidFill>
          <a:latin typeface="+mn-lt"/>
          <a:ea typeface="+mn-ea"/>
          <a:cs typeface="+mn-cs"/>
        </a:defRPr>
      </a:lvl3pPr>
      <a:lvl4pPr marL="1028484" algn="l" defTabSz="685656" rtl="0" eaLnBrk="1" latinLnBrk="0" hangingPunct="1">
        <a:defRPr sz="1400" kern="1200">
          <a:solidFill>
            <a:schemeClr val="tx1"/>
          </a:solidFill>
          <a:latin typeface="+mn-lt"/>
          <a:ea typeface="+mn-ea"/>
          <a:cs typeface="+mn-cs"/>
        </a:defRPr>
      </a:lvl4pPr>
      <a:lvl5pPr marL="1371312" algn="l" defTabSz="685656" rtl="0" eaLnBrk="1" latinLnBrk="0" hangingPunct="1">
        <a:defRPr sz="1400" kern="1200">
          <a:solidFill>
            <a:schemeClr val="tx1"/>
          </a:solidFill>
          <a:latin typeface="+mn-lt"/>
          <a:ea typeface="+mn-ea"/>
          <a:cs typeface="+mn-cs"/>
        </a:defRPr>
      </a:lvl5pPr>
      <a:lvl6pPr marL="1714142" algn="l" defTabSz="685656" rtl="0" eaLnBrk="1" latinLnBrk="0" hangingPunct="1">
        <a:defRPr sz="1400" kern="1200">
          <a:solidFill>
            <a:schemeClr val="tx1"/>
          </a:solidFill>
          <a:latin typeface="+mn-lt"/>
          <a:ea typeface="+mn-ea"/>
          <a:cs typeface="+mn-cs"/>
        </a:defRPr>
      </a:lvl6pPr>
      <a:lvl7pPr marL="2056967" algn="l" defTabSz="685656" rtl="0" eaLnBrk="1" latinLnBrk="0" hangingPunct="1">
        <a:defRPr sz="1400" kern="1200">
          <a:solidFill>
            <a:schemeClr val="tx1"/>
          </a:solidFill>
          <a:latin typeface="+mn-lt"/>
          <a:ea typeface="+mn-ea"/>
          <a:cs typeface="+mn-cs"/>
        </a:defRPr>
      </a:lvl7pPr>
      <a:lvl8pPr marL="2399780" algn="l" defTabSz="685656" rtl="0" eaLnBrk="1" latinLnBrk="0" hangingPunct="1">
        <a:defRPr sz="1400" kern="1200">
          <a:solidFill>
            <a:schemeClr val="tx1"/>
          </a:solidFill>
          <a:latin typeface="+mn-lt"/>
          <a:ea typeface="+mn-ea"/>
          <a:cs typeface="+mn-cs"/>
        </a:defRPr>
      </a:lvl8pPr>
      <a:lvl9pPr marL="2742593" algn="l" defTabSz="68565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4001" y="467168"/>
            <a:ext cx="7106900" cy="384721"/>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p:cNvSpPr>
            <a:spLocks noGrp="1"/>
          </p:cNvSpPr>
          <p:nvPr>
            <p:ph type="body" idx="1"/>
          </p:nvPr>
        </p:nvSpPr>
        <p:spPr>
          <a:xfrm>
            <a:off x="1055689" y="1200186"/>
            <a:ext cx="7106900" cy="3315815"/>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250400" y="4776332"/>
            <a:ext cx="719458" cy="273843"/>
          </a:xfrm>
          <a:prstGeom prst="rect">
            <a:avLst/>
          </a:prstGeom>
        </p:spPr>
        <p:txBody>
          <a:bodyPr vert="horz" lIns="0" tIns="0" rIns="0" bIns="0" rtlCol="0" anchor="t" anchorCtr="0"/>
          <a:lstStyle>
            <a:lvl1pPr algn="r">
              <a:lnSpc>
                <a:spcPts val="900"/>
              </a:lnSpc>
              <a:defRPr sz="800">
                <a:solidFill>
                  <a:schemeClr val="accent6"/>
                </a:solidFill>
              </a:defRPr>
            </a:lvl1pPr>
          </a:lstStyle>
          <a:p>
            <a:pPr defTabSz="685656" fontAlgn="auto">
              <a:spcBef>
                <a:spcPts val="0"/>
              </a:spcBef>
              <a:spcAft>
                <a:spcPts val="0"/>
              </a:spcAft>
            </a:pPr>
            <a:r>
              <a:rPr lang="en-US" smtClean="0">
                <a:solidFill>
                  <a:srgbClr val="4F4C4D"/>
                </a:solidFill>
                <a:latin typeface="Calibri"/>
                <a:ea typeface="+mn-ea"/>
                <a:cs typeface="+mn-cs"/>
              </a:rPr>
              <a:t>12/09/17</a:t>
            </a:r>
            <a:endParaRPr lang="en-GB" dirty="0">
              <a:solidFill>
                <a:srgbClr val="4F4C4D"/>
              </a:solidFill>
              <a:latin typeface="Calibri"/>
              <a:ea typeface="+mn-ea"/>
              <a:cs typeface="+mn-cs"/>
            </a:endParaRPr>
          </a:p>
        </p:txBody>
      </p:sp>
      <p:sp>
        <p:nvSpPr>
          <p:cNvPr id="5" name="Footer Placeholder 4"/>
          <p:cNvSpPr>
            <a:spLocks noGrp="1"/>
          </p:cNvSpPr>
          <p:nvPr>
            <p:ph type="ftr" sz="quarter" idx="3"/>
          </p:nvPr>
        </p:nvSpPr>
        <p:spPr>
          <a:xfrm>
            <a:off x="2087917" y="4776332"/>
            <a:ext cx="4915304" cy="273843"/>
          </a:xfrm>
          <a:prstGeom prst="rect">
            <a:avLst/>
          </a:prstGeom>
        </p:spPr>
        <p:txBody>
          <a:bodyPr vert="horz" lIns="0" tIns="0" rIns="0" bIns="0" rtlCol="0" anchor="t" anchorCtr="0"/>
          <a:lstStyle>
            <a:lvl1pPr algn="l">
              <a:lnSpc>
                <a:spcPts val="900"/>
              </a:lnSpc>
              <a:defRPr sz="800">
                <a:solidFill>
                  <a:schemeClr val="accent6"/>
                </a:solidFill>
                <a:latin typeface="+mn-lt"/>
              </a:defRPr>
            </a:lvl1pPr>
          </a:lstStyle>
          <a:p>
            <a:pPr defTabSz="685656" fontAlgn="auto">
              <a:spcBef>
                <a:spcPts val="0"/>
              </a:spcBef>
              <a:spcAft>
                <a:spcPts val="0"/>
              </a:spcAft>
            </a:pPr>
            <a:r>
              <a:rPr lang="en-GB" smtClean="0">
                <a:solidFill>
                  <a:srgbClr val="4F4C4D"/>
                </a:solidFill>
                <a:ea typeface="+mn-ea"/>
                <a:cs typeface="+mn-cs"/>
              </a:rPr>
              <a:t>Kidney Quality Improvement Partnership East Midlands regional Day</a:t>
            </a:r>
            <a:endParaRPr lang="en-GB" dirty="0">
              <a:solidFill>
                <a:srgbClr val="4F4C4D"/>
              </a:solidFill>
              <a:ea typeface="+mn-ea"/>
              <a:cs typeface="+mn-cs"/>
            </a:endParaRPr>
          </a:p>
        </p:txBody>
      </p:sp>
      <p:sp>
        <p:nvSpPr>
          <p:cNvPr id="6" name="Slide Number Placeholder 5"/>
          <p:cNvSpPr>
            <a:spLocks noGrp="1"/>
          </p:cNvSpPr>
          <p:nvPr>
            <p:ph type="sldNum" sz="quarter" idx="4"/>
          </p:nvPr>
        </p:nvSpPr>
        <p:spPr>
          <a:xfrm>
            <a:off x="8028004" y="4776332"/>
            <a:ext cx="288429" cy="273843"/>
          </a:xfrm>
          <a:prstGeom prst="rect">
            <a:avLst/>
          </a:prstGeom>
        </p:spPr>
        <p:txBody>
          <a:bodyPr vert="horz" lIns="0" tIns="0" rIns="0" bIns="0" rtlCol="0" anchor="t" anchorCtr="0"/>
          <a:lstStyle>
            <a:lvl1pPr algn="l">
              <a:lnSpc>
                <a:spcPts val="900"/>
              </a:lnSpc>
              <a:defRPr sz="800">
                <a:solidFill>
                  <a:schemeClr val="accent6"/>
                </a:solidFill>
              </a:defRPr>
            </a:lvl1pPr>
          </a:lstStyle>
          <a:p>
            <a:pPr defTabSz="685656" fontAlgn="auto">
              <a:spcBef>
                <a:spcPts val="0"/>
              </a:spcBef>
              <a:spcAft>
                <a:spcPts val="0"/>
              </a:spcAft>
            </a:pPr>
            <a:fld id="{2289BD24-5FBE-4872-92C9-E6006BF50BD7}" type="slidenum">
              <a:rPr lang="en-GB" b="1" smtClean="0">
                <a:solidFill>
                  <a:srgbClr val="4F4C4D"/>
                </a:solidFill>
                <a:latin typeface="Calibri"/>
                <a:ea typeface="+mn-ea"/>
                <a:cs typeface="+mn-cs"/>
              </a:rPr>
              <a:pPr defTabSz="685656" fontAlgn="auto">
                <a:spcBef>
                  <a:spcPts val="0"/>
                </a:spcBef>
                <a:spcAft>
                  <a:spcPts val="0"/>
                </a:spcAft>
              </a:pPr>
              <a:t>‹#›</a:t>
            </a:fld>
            <a:endParaRPr lang="en-GB" b="1" dirty="0">
              <a:solidFill>
                <a:srgbClr val="4F4C4D"/>
              </a:solidFill>
              <a:latin typeface="Calibri"/>
              <a:ea typeface="+mn-ea"/>
              <a:cs typeface="+mn-cs"/>
            </a:endParaRPr>
          </a:p>
        </p:txBody>
      </p:sp>
    </p:spTree>
    <p:extLst>
      <p:ext uri="{BB962C8B-B14F-4D97-AF65-F5344CB8AC3E}">
        <p14:creationId xmlns:p14="http://schemas.microsoft.com/office/powerpoint/2010/main" val="341477122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Lst>
  <p:hf hdr="0"/>
  <p:txStyles>
    <p:titleStyle>
      <a:lvl1pPr algn="l" defTabSz="685656" rtl="0" eaLnBrk="1" latinLnBrk="0" hangingPunct="1">
        <a:lnSpc>
          <a:spcPts val="3002"/>
        </a:lnSpc>
        <a:spcBef>
          <a:spcPct val="0"/>
        </a:spcBef>
        <a:buNone/>
        <a:defRPr sz="2400" b="1" kern="1200">
          <a:solidFill>
            <a:schemeClr val="accent2"/>
          </a:solidFill>
          <a:latin typeface="+mj-lt"/>
          <a:ea typeface="+mj-ea"/>
          <a:cs typeface="+mj-cs"/>
        </a:defRPr>
      </a:lvl1pPr>
    </p:titleStyle>
    <p:bodyStyle>
      <a:lvl1pPr marL="0" indent="0" algn="l" defTabSz="685656" rtl="0" eaLnBrk="1" latinLnBrk="0" hangingPunct="1">
        <a:lnSpc>
          <a:spcPts val="1351"/>
        </a:lnSpc>
        <a:spcBef>
          <a:spcPts val="0"/>
        </a:spcBef>
        <a:spcAft>
          <a:spcPts val="600"/>
        </a:spcAft>
        <a:buFont typeface="Arial" panose="020B0604020202020204" pitchFamily="34" charset="0"/>
        <a:buNone/>
        <a:defRPr sz="1500" kern="1200">
          <a:solidFill>
            <a:schemeClr val="accent6"/>
          </a:solidFill>
          <a:latin typeface="+mn-lt"/>
          <a:ea typeface="+mn-ea"/>
          <a:cs typeface="+mn-cs"/>
        </a:defRPr>
      </a:lvl1pPr>
      <a:lvl2pPr marL="164274" indent="-164274" algn="l" defTabSz="685656" rtl="0" eaLnBrk="1" latinLnBrk="0" hangingPunct="1">
        <a:lnSpc>
          <a:spcPts val="1351"/>
        </a:lnSpc>
        <a:spcBef>
          <a:spcPts val="0"/>
        </a:spcBef>
        <a:spcAft>
          <a:spcPts val="600"/>
        </a:spcAft>
        <a:buFontTx/>
        <a:buBlip>
          <a:blip r:embed="rId16"/>
        </a:buBlip>
        <a:defRPr sz="1500" kern="1200">
          <a:solidFill>
            <a:schemeClr val="accent6"/>
          </a:solidFill>
          <a:latin typeface="+mn-lt"/>
          <a:ea typeface="+mn-ea"/>
          <a:cs typeface="+mn-cs"/>
        </a:defRPr>
      </a:lvl2pPr>
      <a:lvl3pPr marL="320209" indent="-155935"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3pPr>
      <a:lvl4pPr marL="498778" indent="-178555"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4pPr>
      <a:lvl5pPr marL="672567" indent="-160700"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5pPr>
      <a:lvl6pPr marL="1885546"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373"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202"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025"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56" rtl="0" eaLnBrk="1" latinLnBrk="0" hangingPunct="1">
        <a:defRPr sz="1400" kern="1200">
          <a:solidFill>
            <a:schemeClr val="tx1"/>
          </a:solidFill>
          <a:latin typeface="+mn-lt"/>
          <a:ea typeface="+mn-ea"/>
          <a:cs typeface="+mn-cs"/>
        </a:defRPr>
      </a:lvl1pPr>
      <a:lvl2pPr marL="342815" algn="l" defTabSz="685656" rtl="0" eaLnBrk="1" latinLnBrk="0" hangingPunct="1">
        <a:defRPr sz="1400" kern="1200">
          <a:solidFill>
            <a:schemeClr val="tx1"/>
          </a:solidFill>
          <a:latin typeface="+mn-lt"/>
          <a:ea typeface="+mn-ea"/>
          <a:cs typeface="+mn-cs"/>
        </a:defRPr>
      </a:lvl2pPr>
      <a:lvl3pPr marL="685656" algn="l" defTabSz="685656" rtl="0" eaLnBrk="1" latinLnBrk="0" hangingPunct="1">
        <a:defRPr sz="1400" kern="1200">
          <a:solidFill>
            <a:schemeClr val="tx1"/>
          </a:solidFill>
          <a:latin typeface="+mn-lt"/>
          <a:ea typeface="+mn-ea"/>
          <a:cs typeface="+mn-cs"/>
        </a:defRPr>
      </a:lvl3pPr>
      <a:lvl4pPr marL="1028484" algn="l" defTabSz="685656" rtl="0" eaLnBrk="1" latinLnBrk="0" hangingPunct="1">
        <a:defRPr sz="1400" kern="1200">
          <a:solidFill>
            <a:schemeClr val="tx1"/>
          </a:solidFill>
          <a:latin typeface="+mn-lt"/>
          <a:ea typeface="+mn-ea"/>
          <a:cs typeface="+mn-cs"/>
        </a:defRPr>
      </a:lvl4pPr>
      <a:lvl5pPr marL="1371312" algn="l" defTabSz="685656" rtl="0" eaLnBrk="1" latinLnBrk="0" hangingPunct="1">
        <a:defRPr sz="1400" kern="1200">
          <a:solidFill>
            <a:schemeClr val="tx1"/>
          </a:solidFill>
          <a:latin typeface="+mn-lt"/>
          <a:ea typeface="+mn-ea"/>
          <a:cs typeface="+mn-cs"/>
        </a:defRPr>
      </a:lvl5pPr>
      <a:lvl6pPr marL="1714142" algn="l" defTabSz="685656" rtl="0" eaLnBrk="1" latinLnBrk="0" hangingPunct="1">
        <a:defRPr sz="1400" kern="1200">
          <a:solidFill>
            <a:schemeClr val="tx1"/>
          </a:solidFill>
          <a:latin typeface="+mn-lt"/>
          <a:ea typeface="+mn-ea"/>
          <a:cs typeface="+mn-cs"/>
        </a:defRPr>
      </a:lvl6pPr>
      <a:lvl7pPr marL="2056967" algn="l" defTabSz="685656" rtl="0" eaLnBrk="1" latinLnBrk="0" hangingPunct="1">
        <a:defRPr sz="1400" kern="1200">
          <a:solidFill>
            <a:schemeClr val="tx1"/>
          </a:solidFill>
          <a:latin typeface="+mn-lt"/>
          <a:ea typeface="+mn-ea"/>
          <a:cs typeface="+mn-cs"/>
        </a:defRPr>
      </a:lvl7pPr>
      <a:lvl8pPr marL="2399780" algn="l" defTabSz="685656" rtl="0" eaLnBrk="1" latinLnBrk="0" hangingPunct="1">
        <a:defRPr sz="1400" kern="1200">
          <a:solidFill>
            <a:schemeClr val="tx1"/>
          </a:solidFill>
          <a:latin typeface="+mn-lt"/>
          <a:ea typeface="+mn-ea"/>
          <a:cs typeface="+mn-cs"/>
        </a:defRPr>
      </a:lvl8pPr>
      <a:lvl9pPr marL="2742593" algn="l" defTabSz="685656"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4001" y="467168"/>
            <a:ext cx="7106900" cy="384721"/>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p:cNvSpPr>
            <a:spLocks noGrp="1"/>
          </p:cNvSpPr>
          <p:nvPr>
            <p:ph type="body" idx="1"/>
          </p:nvPr>
        </p:nvSpPr>
        <p:spPr>
          <a:xfrm>
            <a:off x="1055689" y="1200186"/>
            <a:ext cx="7106900" cy="3315815"/>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250400" y="4776323"/>
            <a:ext cx="719458" cy="273843"/>
          </a:xfrm>
          <a:prstGeom prst="rect">
            <a:avLst/>
          </a:prstGeom>
        </p:spPr>
        <p:txBody>
          <a:bodyPr vert="horz" lIns="0" tIns="0" rIns="0" bIns="0" rtlCol="0" anchor="t" anchorCtr="0"/>
          <a:lstStyle>
            <a:lvl1pPr algn="r">
              <a:lnSpc>
                <a:spcPts val="900"/>
              </a:lnSpc>
              <a:defRPr sz="800">
                <a:solidFill>
                  <a:schemeClr val="accent6"/>
                </a:solidFill>
              </a:defRPr>
            </a:lvl1pPr>
          </a:lstStyle>
          <a:p>
            <a:pPr defTabSz="685656" fontAlgn="auto">
              <a:spcBef>
                <a:spcPts val="0"/>
              </a:spcBef>
              <a:spcAft>
                <a:spcPts val="0"/>
              </a:spcAft>
            </a:pPr>
            <a:r>
              <a:rPr lang="en-US" smtClean="0">
                <a:solidFill>
                  <a:srgbClr val="4F4C4D"/>
                </a:solidFill>
                <a:latin typeface="Calibri"/>
                <a:ea typeface="+mn-ea"/>
                <a:cs typeface="+mn-cs"/>
              </a:rPr>
              <a:t>12/09/17</a:t>
            </a:r>
            <a:endParaRPr lang="en-GB" dirty="0">
              <a:solidFill>
                <a:srgbClr val="4F4C4D"/>
              </a:solidFill>
              <a:latin typeface="Calibri"/>
              <a:ea typeface="+mn-ea"/>
              <a:cs typeface="+mn-cs"/>
            </a:endParaRPr>
          </a:p>
        </p:txBody>
      </p:sp>
      <p:sp>
        <p:nvSpPr>
          <p:cNvPr id="5" name="Footer Placeholder 4"/>
          <p:cNvSpPr>
            <a:spLocks noGrp="1"/>
          </p:cNvSpPr>
          <p:nvPr>
            <p:ph type="ftr" sz="quarter" idx="3"/>
          </p:nvPr>
        </p:nvSpPr>
        <p:spPr>
          <a:xfrm>
            <a:off x="2087917" y="4776323"/>
            <a:ext cx="4915304" cy="273843"/>
          </a:xfrm>
          <a:prstGeom prst="rect">
            <a:avLst/>
          </a:prstGeom>
        </p:spPr>
        <p:txBody>
          <a:bodyPr vert="horz" lIns="0" tIns="0" rIns="0" bIns="0" rtlCol="0" anchor="t" anchorCtr="0"/>
          <a:lstStyle>
            <a:lvl1pPr algn="l">
              <a:lnSpc>
                <a:spcPts val="900"/>
              </a:lnSpc>
              <a:defRPr sz="800">
                <a:solidFill>
                  <a:schemeClr val="accent6"/>
                </a:solidFill>
                <a:latin typeface="+mn-lt"/>
              </a:defRPr>
            </a:lvl1pPr>
          </a:lstStyle>
          <a:p>
            <a:pPr defTabSz="685656" fontAlgn="auto">
              <a:spcBef>
                <a:spcPts val="0"/>
              </a:spcBef>
              <a:spcAft>
                <a:spcPts val="0"/>
              </a:spcAft>
            </a:pPr>
            <a:r>
              <a:rPr lang="en-GB" b="1" smtClean="0">
                <a:solidFill>
                  <a:srgbClr val="4F4C4D"/>
                </a:solidFill>
                <a:ea typeface="+mn-ea"/>
                <a:cs typeface="+mn-cs"/>
              </a:rPr>
              <a:t>Kidney Quality Improvement Partnership East Midlands regional Day</a:t>
            </a:r>
            <a:endParaRPr lang="en-GB" dirty="0">
              <a:solidFill>
                <a:srgbClr val="4F4C4D"/>
              </a:solidFill>
              <a:ea typeface="+mn-ea"/>
              <a:cs typeface="+mn-cs"/>
            </a:endParaRPr>
          </a:p>
        </p:txBody>
      </p:sp>
      <p:sp>
        <p:nvSpPr>
          <p:cNvPr id="6" name="Slide Number Placeholder 5"/>
          <p:cNvSpPr>
            <a:spLocks noGrp="1"/>
          </p:cNvSpPr>
          <p:nvPr>
            <p:ph type="sldNum" sz="quarter" idx="4"/>
          </p:nvPr>
        </p:nvSpPr>
        <p:spPr>
          <a:xfrm>
            <a:off x="8028004" y="4776323"/>
            <a:ext cx="288429" cy="273843"/>
          </a:xfrm>
          <a:prstGeom prst="rect">
            <a:avLst/>
          </a:prstGeom>
        </p:spPr>
        <p:txBody>
          <a:bodyPr vert="horz" lIns="0" tIns="0" rIns="0" bIns="0" rtlCol="0" anchor="t" anchorCtr="0"/>
          <a:lstStyle>
            <a:lvl1pPr algn="l">
              <a:lnSpc>
                <a:spcPts val="900"/>
              </a:lnSpc>
              <a:defRPr sz="800">
                <a:solidFill>
                  <a:schemeClr val="accent6"/>
                </a:solidFill>
              </a:defRPr>
            </a:lvl1pPr>
          </a:lstStyle>
          <a:p>
            <a:pPr defTabSz="685656" fontAlgn="auto">
              <a:spcBef>
                <a:spcPts val="0"/>
              </a:spcBef>
              <a:spcAft>
                <a:spcPts val="0"/>
              </a:spcAft>
            </a:pPr>
            <a:fld id="{2289BD24-5FBE-4872-92C9-E6006BF50BD7}" type="slidenum">
              <a:rPr lang="en-GB" b="1" smtClean="0">
                <a:solidFill>
                  <a:srgbClr val="4F4C4D"/>
                </a:solidFill>
                <a:latin typeface="Calibri"/>
                <a:ea typeface="+mn-ea"/>
                <a:cs typeface="+mn-cs"/>
              </a:rPr>
              <a:pPr defTabSz="685656" fontAlgn="auto">
                <a:spcBef>
                  <a:spcPts val="0"/>
                </a:spcBef>
                <a:spcAft>
                  <a:spcPts val="0"/>
                </a:spcAft>
              </a:pPr>
              <a:t>‹#›</a:t>
            </a:fld>
            <a:endParaRPr lang="en-GB" b="1" dirty="0">
              <a:solidFill>
                <a:srgbClr val="4F4C4D"/>
              </a:solidFill>
              <a:latin typeface="Calibri"/>
              <a:ea typeface="+mn-ea"/>
              <a:cs typeface="+mn-cs"/>
            </a:endParaRPr>
          </a:p>
        </p:txBody>
      </p:sp>
    </p:spTree>
    <p:extLst>
      <p:ext uri="{BB962C8B-B14F-4D97-AF65-F5344CB8AC3E}">
        <p14:creationId xmlns:p14="http://schemas.microsoft.com/office/powerpoint/2010/main" val="26036382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Lst>
  <p:hf hdr="0"/>
  <p:txStyles>
    <p:titleStyle>
      <a:lvl1pPr algn="l" defTabSz="685656" rtl="0" eaLnBrk="1" latinLnBrk="0" hangingPunct="1">
        <a:lnSpc>
          <a:spcPts val="3002"/>
        </a:lnSpc>
        <a:spcBef>
          <a:spcPct val="0"/>
        </a:spcBef>
        <a:buNone/>
        <a:defRPr sz="2400" b="1" kern="1200">
          <a:solidFill>
            <a:schemeClr val="accent2"/>
          </a:solidFill>
          <a:latin typeface="+mj-lt"/>
          <a:ea typeface="+mj-ea"/>
          <a:cs typeface="+mj-cs"/>
        </a:defRPr>
      </a:lvl1pPr>
    </p:titleStyle>
    <p:bodyStyle>
      <a:lvl1pPr marL="0" indent="0" algn="l" defTabSz="685656" rtl="0" eaLnBrk="1" latinLnBrk="0" hangingPunct="1">
        <a:lnSpc>
          <a:spcPts val="1351"/>
        </a:lnSpc>
        <a:spcBef>
          <a:spcPts val="0"/>
        </a:spcBef>
        <a:spcAft>
          <a:spcPts val="600"/>
        </a:spcAft>
        <a:buFont typeface="Arial" panose="020B0604020202020204" pitchFamily="34" charset="0"/>
        <a:buNone/>
        <a:defRPr sz="1500" kern="1200">
          <a:solidFill>
            <a:schemeClr val="accent6"/>
          </a:solidFill>
          <a:latin typeface="+mn-lt"/>
          <a:ea typeface="+mn-ea"/>
          <a:cs typeface="+mn-cs"/>
        </a:defRPr>
      </a:lvl1pPr>
      <a:lvl2pPr marL="164274" indent="-164274" algn="l" defTabSz="685656" rtl="0" eaLnBrk="1" latinLnBrk="0" hangingPunct="1">
        <a:lnSpc>
          <a:spcPts val="1351"/>
        </a:lnSpc>
        <a:spcBef>
          <a:spcPts val="0"/>
        </a:spcBef>
        <a:spcAft>
          <a:spcPts val="600"/>
        </a:spcAft>
        <a:buFontTx/>
        <a:buBlip>
          <a:blip r:embed="rId16"/>
        </a:buBlip>
        <a:defRPr sz="1500" kern="1200">
          <a:solidFill>
            <a:schemeClr val="accent6"/>
          </a:solidFill>
          <a:latin typeface="+mn-lt"/>
          <a:ea typeface="+mn-ea"/>
          <a:cs typeface="+mn-cs"/>
        </a:defRPr>
      </a:lvl2pPr>
      <a:lvl3pPr marL="320209" indent="-155935"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3pPr>
      <a:lvl4pPr marL="498778" indent="-178555"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4pPr>
      <a:lvl5pPr marL="672567" indent="-160700" algn="l" defTabSz="68565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5pPr>
      <a:lvl6pPr marL="1885546"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373"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202"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025" indent="-171421" algn="l" defTabSz="68565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56" rtl="0" eaLnBrk="1" latinLnBrk="0" hangingPunct="1">
        <a:defRPr sz="1400" kern="1200">
          <a:solidFill>
            <a:schemeClr val="tx1"/>
          </a:solidFill>
          <a:latin typeface="+mn-lt"/>
          <a:ea typeface="+mn-ea"/>
          <a:cs typeface="+mn-cs"/>
        </a:defRPr>
      </a:lvl1pPr>
      <a:lvl2pPr marL="342815" algn="l" defTabSz="685656" rtl="0" eaLnBrk="1" latinLnBrk="0" hangingPunct="1">
        <a:defRPr sz="1400" kern="1200">
          <a:solidFill>
            <a:schemeClr val="tx1"/>
          </a:solidFill>
          <a:latin typeface="+mn-lt"/>
          <a:ea typeface="+mn-ea"/>
          <a:cs typeface="+mn-cs"/>
        </a:defRPr>
      </a:lvl2pPr>
      <a:lvl3pPr marL="685656" algn="l" defTabSz="685656" rtl="0" eaLnBrk="1" latinLnBrk="0" hangingPunct="1">
        <a:defRPr sz="1400" kern="1200">
          <a:solidFill>
            <a:schemeClr val="tx1"/>
          </a:solidFill>
          <a:latin typeface="+mn-lt"/>
          <a:ea typeface="+mn-ea"/>
          <a:cs typeface="+mn-cs"/>
        </a:defRPr>
      </a:lvl3pPr>
      <a:lvl4pPr marL="1028484" algn="l" defTabSz="685656" rtl="0" eaLnBrk="1" latinLnBrk="0" hangingPunct="1">
        <a:defRPr sz="1400" kern="1200">
          <a:solidFill>
            <a:schemeClr val="tx1"/>
          </a:solidFill>
          <a:latin typeface="+mn-lt"/>
          <a:ea typeface="+mn-ea"/>
          <a:cs typeface="+mn-cs"/>
        </a:defRPr>
      </a:lvl4pPr>
      <a:lvl5pPr marL="1371312" algn="l" defTabSz="685656" rtl="0" eaLnBrk="1" latinLnBrk="0" hangingPunct="1">
        <a:defRPr sz="1400" kern="1200">
          <a:solidFill>
            <a:schemeClr val="tx1"/>
          </a:solidFill>
          <a:latin typeface="+mn-lt"/>
          <a:ea typeface="+mn-ea"/>
          <a:cs typeface="+mn-cs"/>
        </a:defRPr>
      </a:lvl5pPr>
      <a:lvl6pPr marL="1714142" algn="l" defTabSz="685656" rtl="0" eaLnBrk="1" latinLnBrk="0" hangingPunct="1">
        <a:defRPr sz="1400" kern="1200">
          <a:solidFill>
            <a:schemeClr val="tx1"/>
          </a:solidFill>
          <a:latin typeface="+mn-lt"/>
          <a:ea typeface="+mn-ea"/>
          <a:cs typeface="+mn-cs"/>
        </a:defRPr>
      </a:lvl6pPr>
      <a:lvl7pPr marL="2056967" algn="l" defTabSz="685656" rtl="0" eaLnBrk="1" latinLnBrk="0" hangingPunct="1">
        <a:defRPr sz="1400" kern="1200">
          <a:solidFill>
            <a:schemeClr val="tx1"/>
          </a:solidFill>
          <a:latin typeface="+mn-lt"/>
          <a:ea typeface="+mn-ea"/>
          <a:cs typeface="+mn-cs"/>
        </a:defRPr>
      </a:lvl7pPr>
      <a:lvl8pPr marL="2399780" algn="l" defTabSz="685656" rtl="0" eaLnBrk="1" latinLnBrk="0" hangingPunct="1">
        <a:defRPr sz="1400" kern="1200">
          <a:solidFill>
            <a:schemeClr val="tx1"/>
          </a:solidFill>
          <a:latin typeface="+mn-lt"/>
          <a:ea typeface="+mn-ea"/>
          <a:cs typeface="+mn-cs"/>
        </a:defRPr>
      </a:lvl8pPr>
      <a:lvl9pPr marL="2742593" algn="l" defTabSz="685656"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384"/>
            <a:ext cx="7886700" cy="992856"/>
          </a:xfrm>
          <a:prstGeom prst="rect">
            <a:avLst/>
          </a:prstGeom>
        </p:spPr>
        <p:txBody>
          <a:bodyPr vert="horz" lIns="91380" tIns="45690" rIns="91380" bIns="456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8747"/>
            <a:ext cx="7886700" cy="3264052"/>
          </a:xfrm>
          <a:prstGeom prst="rect">
            <a:avLst/>
          </a:prstGeom>
        </p:spPr>
        <p:txBody>
          <a:bodyPr vert="horz" lIns="91380" tIns="45690" rIns="91380" bIns="456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671"/>
            <a:ext cx="2057400" cy="272797"/>
          </a:xfrm>
          <a:prstGeom prst="rect">
            <a:avLst/>
          </a:prstGeom>
        </p:spPr>
        <p:txBody>
          <a:bodyPr vert="horz" lIns="91380" tIns="45690" rIns="91380" bIns="45690" rtlCol="0" anchor="ctr"/>
          <a:lstStyle>
            <a:lvl1pPr algn="l">
              <a:defRPr sz="1200">
                <a:solidFill>
                  <a:schemeClr val="tx1">
                    <a:tint val="75000"/>
                  </a:schemeClr>
                </a:solidFill>
              </a:defRPr>
            </a:lvl1pPr>
          </a:lstStyle>
          <a:p>
            <a:pPr defTabSz="685656" fontAlgn="auto">
              <a:spcBef>
                <a:spcPts val="0"/>
              </a:spcBef>
              <a:spcAft>
                <a:spcPts val="0"/>
              </a:spcAft>
            </a:pPr>
            <a:r>
              <a:rPr lang="en-US" smtClean="0">
                <a:solidFill>
                  <a:prstClr val="black">
                    <a:tint val="75000"/>
                  </a:prstClr>
                </a:solidFill>
                <a:latin typeface="Calibri" panose="020F0502020204030204"/>
                <a:ea typeface="+mn-ea"/>
                <a:cs typeface="+mn-cs"/>
              </a:rPr>
              <a:t>12/09/17</a:t>
            </a:r>
            <a:endParaRPr lang="en-GB">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671"/>
            <a:ext cx="3086100" cy="272797"/>
          </a:xfrm>
          <a:prstGeom prst="rect">
            <a:avLst/>
          </a:prstGeom>
        </p:spPr>
        <p:txBody>
          <a:bodyPr vert="horz" lIns="91380" tIns="45690" rIns="91380" bIns="45690" rtlCol="0" anchor="ctr"/>
          <a:lstStyle>
            <a:lvl1pPr algn="ctr">
              <a:defRPr sz="1200">
                <a:solidFill>
                  <a:schemeClr val="tx1">
                    <a:tint val="75000"/>
                  </a:schemeClr>
                </a:solidFill>
              </a:defRPr>
            </a:lvl1pPr>
          </a:lstStyle>
          <a:p>
            <a:pPr defTabSz="685656" fontAlgn="auto">
              <a:spcBef>
                <a:spcPts val="0"/>
              </a:spcBef>
              <a:spcAft>
                <a:spcPts val="0"/>
              </a:spcAft>
            </a:pPr>
            <a:r>
              <a:rPr lang="en-GB" smtClean="0">
                <a:solidFill>
                  <a:prstClr val="black">
                    <a:tint val="75000"/>
                  </a:prstClr>
                </a:solidFill>
                <a:latin typeface="Calibri" panose="020F0502020204030204"/>
                <a:ea typeface="+mn-ea"/>
                <a:cs typeface="+mn-cs"/>
              </a:rPr>
              <a:t>Kidney Quality Improvement Partnership East Midlands regional Day</a:t>
            </a:r>
            <a:endParaRPr lang="en-GB">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671"/>
            <a:ext cx="2057400" cy="272797"/>
          </a:xfrm>
          <a:prstGeom prst="rect">
            <a:avLst/>
          </a:prstGeom>
        </p:spPr>
        <p:txBody>
          <a:bodyPr vert="horz" lIns="91380" tIns="45690" rIns="91380" bIns="45690" rtlCol="0" anchor="ctr"/>
          <a:lstStyle>
            <a:lvl1pPr algn="r">
              <a:defRPr sz="1200">
                <a:solidFill>
                  <a:schemeClr val="tx1">
                    <a:tint val="75000"/>
                  </a:schemeClr>
                </a:solidFill>
              </a:defRPr>
            </a:lvl1pPr>
          </a:lstStyle>
          <a:p>
            <a:pPr defTabSz="685656" fontAlgn="auto">
              <a:spcBef>
                <a:spcPts val="0"/>
              </a:spcBef>
              <a:spcAft>
                <a:spcPts val="0"/>
              </a:spcAft>
            </a:pPr>
            <a:fld id="{AA003E3F-DFC3-4E31-AD79-6ED2833562FB}" type="slidenum">
              <a:rPr lang="en-GB" smtClean="0">
                <a:solidFill>
                  <a:prstClr val="black">
                    <a:tint val="75000"/>
                  </a:prstClr>
                </a:solidFill>
                <a:latin typeface="Calibri" panose="020F0502020204030204"/>
                <a:ea typeface="+mn-ea"/>
                <a:cs typeface="+mn-cs"/>
              </a:rPr>
              <a:pPr defTabSz="685656" fontAlgn="auto">
                <a:spcBef>
                  <a:spcPts val="0"/>
                </a:spcBef>
                <a:spcAft>
                  <a:spcPts val="0"/>
                </a:spcAft>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1043028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p:txStyles>
    <p:titleStyle>
      <a:lvl1pPr algn="l" defTabSz="9137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20" indent="-228420" algn="l" defTabSz="9137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90" indent="-228420" algn="l" defTabSz="9137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46" indent="-228420" algn="l" defTabSz="9137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00" indent="-228420" algn="l" defTabSz="9137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869" indent="-228420" algn="l" defTabSz="9137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710" indent="-228420" algn="l" defTabSz="9137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580" indent="-228420" algn="l" defTabSz="9137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435" indent="-228420" algn="l" defTabSz="9137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290" indent="-228420" algn="l" defTabSz="9137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25" rtl="0" eaLnBrk="1" latinLnBrk="0" hangingPunct="1">
        <a:defRPr sz="1800" kern="1200">
          <a:solidFill>
            <a:schemeClr val="tx1"/>
          </a:solidFill>
          <a:latin typeface="+mn-lt"/>
          <a:ea typeface="+mn-ea"/>
          <a:cs typeface="+mn-cs"/>
        </a:defRPr>
      </a:lvl1pPr>
      <a:lvl2pPr marL="456842" algn="l" defTabSz="913725" rtl="0" eaLnBrk="1" latinLnBrk="0" hangingPunct="1">
        <a:defRPr sz="1800" kern="1200">
          <a:solidFill>
            <a:schemeClr val="tx1"/>
          </a:solidFill>
          <a:latin typeface="+mn-lt"/>
          <a:ea typeface="+mn-ea"/>
          <a:cs typeface="+mn-cs"/>
        </a:defRPr>
      </a:lvl2pPr>
      <a:lvl3pPr marL="913725" algn="l" defTabSz="913725" rtl="0" eaLnBrk="1" latinLnBrk="0" hangingPunct="1">
        <a:defRPr sz="1800" kern="1200">
          <a:solidFill>
            <a:schemeClr val="tx1"/>
          </a:solidFill>
          <a:latin typeface="+mn-lt"/>
          <a:ea typeface="+mn-ea"/>
          <a:cs typeface="+mn-cs"/>
        </a:defRPr>
      </a:lvl3pPr>
      <a:lvl4pPr marL="1370580" algn="l" defTabSz="913725" rtl="0" eaLnBrk="1" latinLnBrk="0" hangingPunct="1">
        <a:defRPr sz="1800" kern="1200">
          <a:solidFill>
            <a:schemeClr val="tx1"/>
          </a:solidFill>
          <a:latin typeface="+mn-lt"/>
          <a:ea typeface="+mn-ea"/>
          <a:cs typeface="+mn-cs"/>
        </a:defRPr>
      </a:lvl4pPr>
      <a:lvl5pPr marL="1827449" algn="l" defTabSz="913725" rtl="0" eaLnBrk="1" latinLnBrk="0" hangingPunct="1">
        <a:defRPr sz="1800" kern="1200">
          <a:solidFill>
            <a:schemeClr val="tx1"/>
          </a:solidFill>
          <a:latin typeface="+mn-lt"/>
          <a:ea typeface="+mn-ea"/>
          <a:cs typeface="+mn-cs"/>
        </a:defRPr>
      </a:lvl5pPr>
      <a:lvl6pPr marL="2284290" algn="l" defTabSz="913725" rtl="0" eaLnBrk="1" latinLnBrk="0" hangingPunct="1">
        <a:defRPr sz="1800" kern="1200">
          <a:solidFill>
            <a:schemeClr val="tx1"/>
          </a:solidFill>
          <a:latin typeface="+mn-lt"/>
          <a:ea typeface="+mn-ea"/>
          <a:cs typeface="+mn-cs"/>
        </a:defRPr>
      </a:lvl6pPr>
      <a:lvl7pPr marL="2741132" algn="l" defTabSz="913725" rtl="0" eaLnBrk="1" latinLnBrk="0" hangingPunct="1">
        <a:defRPr sz="1800" kern="1200">
          <a:solidFill>
            <a:schemeClr val="tx1"/>
          </a:solidFill>
          <a:latin typeface="+mn-lt"/>
          <a:ea typeface="+mn-ea"/>
          <a:cs typeface="+mn-cs"/>
        </a:defRPr>
      </a:lvl7pPr>
      <a:lvl8pPr marL="3198000" algn="l" defTabSz="913725" rtl="0" eaLnBrk="1" latinLnBrk="0" hangingPunct="1">
        <a:defRPr sz="1800" kern="1200">
          <a:solidFill>
            <a:schemeClr val="tx1"/>
          </a:solidFill>
          <a:latin typeface="+mn-lt"/>
          <a:ea typeface="+mn-ea"/>
          <a:cs typeface="+mn-cs"/>
        </a:defRPr>
      </a:lvl8pPr>
      <a:lvl9pPr marL="3654856" algn="l" defTabSz="91372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4000" y="467120"/>
            <a:ext cx="7106900" cy="384721"/>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p:cNvSpPr>
            <a:spLocks noGrp="1"/>
          </p:cNvSpPr>
          <p:nvPr>
            <p:ph type="body" idx="1"/>
          </p:nvPr>
        </p:nvSpPr>
        <p:spPr>
          <a:xfrm>
            <a:off x="1055688" y="1200169"/>
            <a:ext cx="7106900" cy="3315815"/>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250400" y="4776326"/>
            <a:ext cx="719458" cy="273843"/>
          </a:xfrm>
          <a:prstGeom prst="rect">
            <a:avLst/>
          </a:prstGeom>
        </p:spPr>
        <p:txBody>
          <a:bodyPr vert="horz" lIns="0" tIns="0" rIns="0" bIns="0" rtlCol="0" anchor="t" anchorCtr="0"/>
          <a:lstStyle>
            <a:lvl1pPr algn="r">
              <a:lnSpc>
                <a:spcPts val="900"/>
              </a:lnSpc>
              <a:defRPr sz="800">
                <a:solidFill>
                  <a:schemeClr val="accent6"/>
                </a:solidFill>
              </a:defRPr>
            </a:lvl1pPr>
          </a:lstStyle>
          <a:p>
            <a:pPr defTabSz="686166" fontAlgn="auto">
              <a:spcBef>
                <a:spcPts val="0"/>
              </a:spcBef>
              <a:spcAft>
                <a:spcPts val="0"/>
              </a:spcAft>
            </a:pPr>
            <a:r>
              <a:rPr lang="en-US">
                <a:solidFill>
                  <a:srgbClr val="4F4C4D"/>
                </a:solidFill>
                <a:latin typeface="Calibri"/>
                <a:ea typeface="+mn-ea"/>
                <a:cs typeface="+mn-cs"/>
              </a:rPr>
              <a:t>30/10/2016</a:t>
            </a:r>
            <a:endParaRPr lang="en-GB" dirty="0">
              <a:solidFill>
                <a:srgbClr val="4F4C4D"/>
              </a:solidFill>
              <a:latin typeface="Calibri"/>
              <a:ea typeface="+mn-ea"/>
              <a:cs typeface="+mn-cs"/>
            </a:endParaRPr>
          </a:p>
        </p:txBody>
      </p:sp>
      <p:sp>
        <p:nvSpPr>
          <p:cNvPr id="5" name="Footer Placeholder 4"/>
          <p:cNvSpPr>
            <a:spLocks noGrp="1"/>
          </p:cNvSpPr>
          <p:nvPr>
            <p:ph type="ftr" sz="quarter" idx="3"/>
          </p:nvPr>
        </p:nvSpPr>
        <p:spPr>
          <a:xfrm>
            <a:off x="2087915" y="4776326"/>
            <a:ext cx="4915304" cy="273843"/>
          </a:xfrm>
          <a:prstGeom prst="rect">
            <a:avLst/>
          </a:prstGeom>
        </p:spPr>
        <p:txBody>
          <a:bodyPr vert="horz" lIns="0" tIns="0" rIns="0" bIns="0" rtlCol="0" anchor="t" anchorCtr="0"/>
          <a:lstStyle>
            <a:lvl1pPr algn="l">
              <a:lnSpc>
                <a:spcPts val="900"/>
              </a:lnSpc>
              <a:defRPr sz="800">
                <a:solidFill>
                  <a:schemeClr val="accent6"/>
                </a:solidFill>
                <a:latin typeface="+mn-lt"/>
              </a:defRPr>
            </a:lvl1pPr>
          </a:lstStyle>
          <a:p>
            <a:pPr defTabSz="686166" fontAlgn="auto">
              <a:spcBef>
                <a:spcPts val="0"/>
              </a:spcBef>
              <a:spcAft>
                <a:spcPts val="0"/>
              </a:spcAft>
            </a:pPr>
            <a:r>
              <a:rPr lang="en-GB">
                <a:solidFill>
                  <a:srgbClr val="4F4C4D"/>
                </a:solidFill>
                <a:ea typeface="+mn-ea"/>
                <a:cs typeface="+mn-cs"/>
              </a:rPr>
              <a:t>Kidney Quality Improvement Partnership - Scottish Renal Association - Graham Lipkin</a:t>
            </a:r>
            <a:endParaRPr lang="en-GB" dirty="0">
              <a:solidFill>
                <a:srgbClr val="4F4C4D"/>
              </a:solidFill>
              <a:ea typeface="+mn-ea"/>
              <a:cs typeface="+mn-cs"/>
            </a:endParaRPr>
          </a:p>
        </p:txBody>
      </p:sp>
      <p:sp>
        <p:nvSpPr>
          <p:cNvPr id="6" name="Slide Number Placeholder 5"/>
          <p:cNvSpPr>
            <a:spLocks noGrp="1"/>
          </p:cNvSpPr>
          <p:nvPr>
            <p:ph type="sldNum" sz="quarter" idx="4"/>
          </p:nvPr>
        </p:nvSpPr>
        <p:spPr>
          <a:xfrm>
            <a:off x="8028004" y="4776326"/>
            <a:ext cx="288429" cy="273843"/>
          </a:xfrm>
          <a:prstGeom prst="rect">
            <a:avLst/>
          </a:prstGeom>
        </p:spPr>
        <p:txBody>
          <a:bodyPr vert="horz" lIns="0" tIns="0" rIns="0" bIns="0" rtlCol="0" anchor="t" anchorCtr="0"/>
          <a:lstStyle>
            <a:lvl1pPr algn="l">
              <a:lnSpc>
                <a:spcPts val="900"/>
              </a:lnSpc>
              <a:defRPr sz="800">
                <a:solidFill>
                  <a:schemeClr val="accent6"/>
                </a:solidFill>
              </a:defRPr>
            </a:lvl1pPr>
          </a:lstStyle>
          <a:p>
            <a:pPr defTabSz="686166" fontAlgn="auto">
              <a:spcBef>
                <a:spcPts val="0"/>
              </a:spcBef>
              <a:spcAft>
                <a:spcPts val="0"/>
              </a:spcAft>
            </a:pPr>
            <a:fld id="{2289BD24-5FBE-4872-92C9-E6006BF50BD7}" type="slidenum">
              <a:rPr lang="en-GB" b="1" smtClean="0">
                <a:solidFill>
                  <a:srgbClr val="4F4C4D"/>
                </a:solidFill>
                <a:latin typeface="Calibri"/>
                <a:ea typeface="+mn-ea"/>
                <a:cs typeface="+mn-cs"/>
              </a:rPr>
              <a:pPr defTabSz="686166" fontAlgn="auto">
                <a:spcBef>
                  <a:spcPts val="0"/>
                </a:spcBef>
                <a:spcAft>
                  <a:spcPts val="0"/>
                </a:spcAft>
              </a:pPr>
              <a:t>‹#›</a:t>
            </a:fld>
            <a:endParaRPr lang="en-GB" b="1" dirty="0">
              <a:solidFill>
                <a:srgbClr val="4F4C4D"/>
              </a:solidFill>
              <a:latin typeface="Calibri"/>
              <a:ea typeface="+mn-ea"/>
              <a:cs typeface="+mn-cs"/>
            </a:endParaRPr>
          </a:p>
        </p:txBody>
      </p:sp>
    </p:spTree>
    <p:extLst>
      <p:ext uri="{BB962C8B-B14F-4D97-AF65-F5344CB8AC3E}">
        <p14:creationId xmlns:p14="http://schemas.microsoft.com/office/powerpoint/2010/main" val="46568025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Lst>
  <p:hf hdr="0"/>
  <p:txStyles>
    <p:titleStyle>
      <a:lvl1pPr algn="l" defTabSz="686166" rtl="0" eaLnBrk="1" latinLnBrk="0" hangingPunct="1">
        <a:lnSpc>
          <a:spcPts val="3002"/>
        </a:lnSpc>
        <a:spcBef>
          <a:spcPct val="0"/>
        </a:spcBef>
        <a:buNone/>
        <a:defRPr sz="2400" b="1" kern="1200">
          <a:solidFill>
            <a:schemeClr val="accent2"/>
          </a:solidFill>
          <a:latin typeface="+mj-lt"/>
          <a:ea typeface="+mj-ea"/>
          <a:cs typeface="+mj-cs"/>
        </a:defRPr>
      </a:lvl1pPr>
    </p:titleStyle>
    <p:bodyStyle>
      <a:lvl1pPr marL="0" indent="0" algn="l" defTabSz="686166" rtl="0" eaLnBrk="1" latinLnBrk="0" hangingPunct="1">
        <a:lnSpc>
          <a:spcPts val="1351"/>
        </a:lnSpc>
        <a:spcBef>
          <a:spcPts val="0"/>
        </a:spcBef>
        <a:spcAft>
          <a:spcPts val="600"/>
        </a:spcAft>
        <a:buFont typeface="Arial" panose="020B0604020202020204" pitchFamily="34" charset="0"/>
        <a:buNone/>
        <a:defRPr sz="1500" kern="1200">
          <a:solidFill>
            <a:schemeClr val="accent6"/>
          </a:solidFill>
          <a:latin typeface="+mn-lt"/>
          <a:ea typeface="+mn-ea"/>
          <a:cs typeface="+mn-cs"/>
        </a:defRPr>
      </a:lvl1pPr>
      <a:lvl2pPr marL="164394" indent="-164394" algn="l" defTabSz="686166" rtl="0" eaLnBrk="1" latinLnBrk="0" hangingPunct="1">
        <a:lnSpc>
          <a:spcPts val="1351"/>
        </a:lnSpc>
        <a:spcBef>
          <a:spcPts val="0"/>
        </a:spcBef>
        <a:spcAft>
          <a:spcPts val="600"/>
        </a:spcAft>
        <a:buFontTx/>
        <a:buBlip>
          <a:blip r:embed="rId16"/>
        </a:buBlip>
        <a:defRPr sz="1500" kern="1200">
          <a:solidFill>
            <a:schemeClr val="accent6"/>
          </a:solidFill>
          <a:latin typeface="+mn-lt"/>
          <a:ea typeface="+mn-ea"/>
          <a:cs typeface="+mn-cs"/>
        </a:defRPr>
      </a:lvl2pPr>
      <a:lvl3pPr marL="320449" indent="-156055"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3pPr>
      <a:lvl4pPr marL="499138" indent="-178689"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4pPr>
      <a:lvl5pPr marL="673062" indent="-160820"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5pPr>
      <a:lvl6pPr marL="1886956"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30039"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3122"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6204"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166" rtl="0" eaLnBrk="1" latinLnBrk="0" hangingPunct="1">
        <a:defRPr sz="1400" kern="1200">
          <a:solidFill>
            <a:schemeClr val="tx1"/>
          </a:solidFill>
          <a:latin typeface="+mn-lt"/>
          <a:ea typeface="+mn-ea"/>
          <a:cs typeface="+mn-cs"/>
        </a:defRPr>
      </a:lvl1pPr>
      <a:lvl2pPr marL="343083" algn="l" defTabSz="686166" rtl="0" eaLnBrk="1" latinLnBrk="0" hangingPunct="1">
        <a:defRPr sz="1400" kern="1200">
          <a:solidFill>
            <a:schemeClr val="tx1"/>
          </a:solidFill>
          <a:latin typeface="+mn-lt"/>
          <a:ea typeface="+mn-ea"/>
          <a:cs typeface="+mn-cs"/>
        </a:defRPr>
      </a:lvl2pPr>
      <a:lvl3pPr marL="686166" algn="l" defTabSz="686166" rtl="0" eaLnBrk="1" latinLnBrk="0" hangingPunct="1">
        <a:defRPr sz="1400" kern="1200">
          <a:solidFill>
            <a:schemeClr val="tx1"/>
          </a:solidFill>
          <a:latin typeface="+mn-lt"/>
          <a:ea typeface="+mn-ea"/>
          <a:cs typeface="+mn-cs"/>
        </a:defRPr>
      </a:lvl3pPr>
      <a:lvl4pPr marL="1029249" algn="l" defTabSz="686166" rtl="0" eaLnBrk="1" latinLnBrk="0" hangingPunct="1">
        <a:defRPr sz="1400" kern="1200">
          <a:solidFill>
            <a:schemeClr val="tx1"/>
          </a:solidFill>
          <a:latin typeface="+mn-lt"/>
          <a:ea typeface="+mn-ea"/>
          <a:cs typeface="+mn-cs"/>
        </a:defRPr>
      </a:lvl4pPr>
      <a:lvl5pPr marL="1372332" algn="l" defTabSz="686166" rtl="0" eaLnBrk="1" latinLnBrk="0" hangingPunct="1">
        <a:defRPr sz="1400" kern="1200">
          <a:solidFill>
            <a:schemeClr val="tx1"/>
          </a:solidFill>
          <a:latin typeface="+mn-lt"/>
          <a:ea typeface="+mn-ea"/>
          <a:cs typeface="+mn-cs"/>
        </a:defRPr>
      </a:lvl5pPr>
      <a:lvl6pPr marL="1715414" algn="l" defTabSz="686166" rtl="0" eaLnBrk="1" latinLnBrk="0" hangingPunct="1">
        <a:defRPr sz="1400" kern="1200">
          <a:solidFill>
            <a:schemeClr val="tx1"/>
          </a:solidFill>
          <a:latin typeface="+mn-lt"/>
          <a:ea typeface="+mn-ea"/>
          <a:cs typeface="+mn-cs"/>
        </a:defRPr>
      </a:lvl6pPr>
      <a:lvl7pPr marL="2058497" algn="l" defTabSz="686166" rtl="0" eaLnBrk="1" latinLnBrk="0" hangingPunct="1">
        <a:defRPr sz="1400" kern="1200">
          <a:solidFill>
            <a:schemeClr val="tx1"/>
          </a:solidFill>
          <a:latin typeface="+mn-lt"/>
          <a:ea typeface="+mn-ea"/>
          <a:cs typeface="+mn-cs"/>
        </a:defRPr>
      </a:lvl7pPr>
      <a:lvl8pPr marL="2401580" algn="l" defTabSz="686166" rtl="0" eaLnBrk="1" latinLnBrk="0" hangingPunct="1">
        <a:defRPr sz="1400" kern="1200">
          <a:solidFill>
            <a:schemeClr val="tx1"/>
          </a:solidFill>
          <a:latin typeface="+mn-lt"/>
          <a:ea typeface="+mn-ea"/>
          <a:cs typeface="+mn-cs"/>
        </a:defRPr>
      </a:lvl8pPr>
      <a:lvl9pPr marL="2744663" algn="l" defTabSz="686166"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4000" y="467111"/>
            <a:ext cx="7106900" cy="384721"/>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p:cNvSpPr>
            <a:spLocks noGrp="1"/>
          </p:cNvSpPr>
          <p:nvPr>
            <p:ph type="body" idx="1"/>
          </p:nvPr>
        </p:nvSpPr>
        <p:spPr>
          <a:xfrm>
            <a:off x="1055688" y="1200161"/>
            <a:ext cx="7106900" cy="3315815"/>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250400" y="4776311"/>
            <a:ext cx="719458" cy="273843"/>
          </a:xfrm>
          <a:prstGeom prst="rect">
            <a:avLst/>
          </a:prstGeom>
        </p:spPr>
        <p:txBody>
          <a:bodyPr vert="horz" lIns="0" tIns="0" rIns="0" bIns="0" rtlCol="0" anchor="t" anchorCtr="0"/>
          <a:lstStyle>
            <a:lvl1pPr algn="r">
              <a:lnSpc>
                <a:spcPts val="900"/>
              </a:lnSpc>
              <a:defRPr sz="800">
                <a:solidFill>
                  <a:schemeClr val="accent6"/>
                </a:solidFill>
              </a:defRPr>
            </a:lvl1pPr>
          </a:lstStyle>
          <a:p>
            <a:pPr defTabSz="686166" fontAlgn="auto">
              <a:spcBef>
                <a:spcPts val="0"/>
              </a:spcBef>
              <a:spcAft>
                <a:spcPts val="0"/>
              </a:spcAft>
            </a:pPr>
            <a:r>
              <a:rPr lang="en-US">
                <a:solidFill>
                  <a:srgbClr val="4F4C4D"/>
                </a:solidFill>
                <a:latin typeface="Calibri"/>
                <a:ea typeface="+mn-ea"/>
                <a:cs typeface="+mn-cs"/>
              </a:rPr>
              <a:t>30/10/2016</a:t>
            </a:r>
            <a:endParaRPr lang="en-GB" dirty="0">
              <a:solidFill>
                <a:srgbClr val="4F4C4D"/>
              </a:solidFill>
              <a:latin typeface="Calibri"/>
              <a:ea typeface="+mn-ea"/>
              <a:cs typeface="+mn-cs"/>
            </a:endParaRPr>
          </a:p>
        </p:txBody>
      </p:sp>
      <p:sp>
        <p:nvSpPr>
          <p:cNvPr id="5" name="Footer Placeholder 4"/>
          <p:cNvSpPr>
            <a:spLocks noGrp="1"/>
          </p:cNvSpPr>
          <p:nvPr>
            <p:ph type="ftr" sz="quarter" idx="3"/>
          </p:nvPr>
        </p:nvSpPr>
        <p:spPr>
          <a:xfrm>
            <a:off x="2087915" y="4776311"/>
            <a:ext cx="4915304" cy="273843"/>
          </a:xfrm>
          <a:prstGeom prst="rect">
            <a:avLst/>
          </a:prstGeom>
        </p:spPr>
        <p:txBody>
          <a:bodyPr vert="horz" lIns="0" tIns="0" rIns="0" bIns="0" rtlCol="0" anchor="t" anchorCtr="0"/>
          <a:lstStyle>
            <a:lvl1pPr algn="l">
              <a:lnSpc>
                <a:spcPts val="900"/>
              </a:lnSpc>
              <a:defRPr sz="800">
                <a:solidFill>
                  <a:schemeClr val="accent6"/>
                </a:solidFill>
                <a:latin typeface="+mn-lt"/>
              </a:defRPr>
            </a:lvl1pPr>
          </a:lstStyle>
          <a:p>
            <a:pPr defTabSz="686166" fontAlgn="auto">
              <a:spcBef>
                <a:spcPts val="0"/>
              </a:spcBef>
              <a:spcAft>
                <a:spcPts val="0"/>
              </a:spcAft>
            </a:pPr>
            <a:r>
              <a:rPr lang="en-GB" b="1">
                <a:solidFill>
                  <a:srgbClr val="4F4C4D"/>
                </a:solidFill>
                <a:ea typeface="+mn-ea"/>
                <a:cs typeface="+mn-cs"/>
              </a:rPr>
              <a:t>Kidney Quality Improvement Partnership - Scottish Renal Association - Graham Lipkin</a:t>
            </a:r>
            <a:endParaRPr lang="en-GB" dirty="0">
              <a:solidFill>
                <a:srgbClr val="4F4C4D"/>
              </a:solidFill>
              <a:ea typeface="+mn-ea"/>
              <a:cs typeface="+mn-cs"/>
            </a:endParaRPr>
          </a:p>
        </p:txBody>
      </p:sp>
      <p:sp>
        <p:nvSpPr>
          <p:cNvPr id="6" name="Slide Number Placeholder 5"/>
          <p:cNvSpPr>
            <a:spLocks noGrp="1"/>
          </p:cNvSpPr>
          <p:nvPr>
            <p:ph type="sldNum" sz="quarter" idx="4"/>
          </p:nvPr>
        </p:nvSpPr>
        <p:spPr>
          <a:xfrm>
            <a:off x="8028004" y="4776311"/>
            <a:ext cx="288429" cy="273843"/>
          </a:xfrm>
          <a:prstGeom prst="rect">
            <a:avLst/>
          </a:prstGeom>
        </p:spPr>
        <p:txBody>
          <a:bodyPr vert="horz" lIns="0" tIns="0" rIns="0" bIns="0" rtlCol="0" anchor="t" anchorCtr="0"/>
          <a:lstStyle>
            <a:lvl1pPr algn="l">
              <a:lnSpc>
                <a:spcPts val="900"/>
              </a:lnSpc>
              <a:defRPr sz="800">
                <a:solidFill>
                  <a:schemeClr val="accent6"/>
                </a:solidFill>
              </a:defRPr>
            </a:lvl1pPr>
          </a:lstStyle>
          <a:p>
            <a:pPr defTabSz="686166" fontAlgn="auto">
              <a:spcBef>
                <a:spcPts val="0"/>
              </a:spcBef>
              <a:spcAft>
                <a:spcPts val="0"/>
              </a:spcAft>
            </a:pPr>
            <a:fld id="{2289BD24-5FBE-4872-92C9-E6006BF50BD7}" type="slidenum">
              <a:rPr lang="en-GB" b="1" smtClean="0">
                <a:solidFill>
                  <a:srgbClr val="4F4C4D"/>
                </a:solidFill>
                <a:latin typeface="Calibri"/>
                <a:ea typeface="+mn-ea"/>
                <a:cs typeface="+mn-cs"/>
              </a:rPr>
              <a:pPr defTabSz="686166" fontAlgn="auto">
                <a:spcBef>
                  <a:spcPts val="0"/>
                </a:spcBef>
                <a:spcAft>
                  <a:spcPts val="0"/>
                </a:spcAft>
              </a:pPr>
              <a:t>‹#›</a:t>
            </a:fld>
            <a:endParaRPr lang="en-GB" b="1" dirty="0">
              <a:solidFill>
                <a:srgbClr val="4F4C4D"/>
              </a:solidFill>
              <a:latin typeface="Calibri"/>
              <a:ea typeface="+mn-ea"/>
              <a:cs typeface="+mn-cs"/>
            </a:endParaRPr>
          </a:p>
        </p:txBody>
      </p:sp>
    </p:spTree>
    <p:extLst>
      <p:ext uri="{BB962C8B-B14F-4D97-AF65-F5344CB8AC3E}">
        <p14:creationId xmlns:p14="http://schemas.microsoft.com/office/powerpoint/2010/main" val="3908464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hf hdr="0"/>
  <p:txStyles>
    <p:titleStyle>
      <a:lvl1pPr algn="l" defTabSz="686166" rtl="0" eaLnBrk="1" latinLnBrk="0" hangingPunct="1">
        <a:lnSpc>
          <a:spcPts val="3002"/>
        </a:lnSpc>
        <a:spcBef>
          <a:spcPct val="0"/>
        </a:spcBef>
        <a:buNone/>
        <a:defRPr sz="2400" b="1" kern="1200">
          <a:solidFill>
            <a:schemeClr val="accent2"/>
          </a:solidFill>
          <a:latin typeface="+mj-lt"/>
          <a:ea typeface="+mj-ea"/>
          <a:cs typeface="+mj-cs"/>
        </a:defRPr>
      </a:lvl1pPr>
    </p:titleStyle>
    <p:bodyStyle>
      <a:lvl1pPr marL="0" indent="0" algn="l" defTabSz="686166" rtl="0" eaLnBrk="1" latinLnBrk="0" hangingPunct="1">
        <a:lnSpc>
          <a:spcPts val="1351"/>
        </a:lnSpc>
        <a:spcBef>
          <a:spcPts val="0"/>
        </a:spcBef>
        <a:spcAft>
          <a:spcPts val="600"/>
        </a:spcAft>
        <a:buFont typeface="Arial" panose="020B0604020202020204" pitchFamily="34" charset="0"/>
        <a:buNone/>
        <a:defRPr sz="1500" kern="1200">
          <a:solidFill>
            <a:schemeClr val="accent6"/>
          </a:solidFill>
          <a:latin typeface="+mn-lt"/>
          <a:ea typeface="+mn-ea"/>
          <a:cs typeface="+mn-cs"/>
        </a:defRPr>
      </a:lvl1pPr>
      <a:lvl2pPr marL="164394" indent="-164394" algn="l" defTabSz="686166" rtl="0" eaLnBrk="1" latinLnBrk="0" hangingPunct="1">
        <a:lnSpc>
          <a:spcPts val="1351"/>
        </a:lnSpc>
        <a:spcBef>
          <a:spcPts val="0"/>
        </a:spcBef>
        <a:spcAft>
          <a:spcPts val="600"/>
        </a:spcAft>
        <a:buFontTx/>
        <a:buBlip>
          <a:blip r:embed="rId16"/>
        </a:buBlip>
        <a:defRPr sz="1500" kern="1200">
          <a:solidFill>
            <a:schemeClr val="accent6"/>
          </a:solidFill>
          <a:latin typeface="+mn-lt"/>
          <a:ea typeface="+mn-ea"/>
          <a:cs typeface="+mn-cs"/>
        </a:defRPr>
      </a:lvl2pPr>
      <a:lvl3pPr marL="320449" indent="-156055"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3pPr>
      <a:lvl4pPr marL="499138" indent="-178689"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4pPr>
      <a:lvl5pPr marL="673062" indent="-160820" algn="l" defTabSz="686166" rtl="0" eaLnBrk="1" latinLnBrk="0" hangingPunct="1">
        <a:lnSpc>
          <a:spcPts val="1351"/>
        </a:lnSpc>
        <a:spcBef>
          <a:spcPts val="0"/>
        </a:spcBef>
        <a:spcAft>
          <a:spcPts val="600"/>
        </a:spcAft>
        <a:buFont typeface="Arial" panose="020B0604020202020204" pitchFamily="34" charset="0"/>
        <a:buChar char="»"/>
        <a:defRPr sz="1400" kern="1200">
          <a:solidFill>
            <a:schemeClr val="accent6"/>
          </a:solidFill>
          <a:latin typeface="+mn-lt"/>
          <a:ea typeface="+mn-ea"/>
          <a:cs typeface="+mn-cs"/>
        </a:defRPr>
      </a:lvl5pPr>
      <a:lvl6pPr marL="1886956"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30039"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3122"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6204" indent="-171541" algn="l" defTabSz="68616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166" rtl="0" eaLnBrk="1" latinLnBrk="0" hangingPunct="1">
        <a:defRPr sz="1400" kern="1200">
          <a:solidFill>
            <a:schemeClr val="tx1"/>
          </a:solidFill>
          <a:latin typeface="+mn-lt"/>
          <a:ea typeface="+mn-ea"/>
          <a:cs typeface="+mn-cs"/>
        </a:defRPr>
      </a:lvl1pPr>
      <a:lvl2pPr marL="343083" algn="l" defTabSz="686166" rtl="0" eaLnBrk="1" latinLnBrk="0" hangingPunct="1">
        <a:defRPr sz="1400" kern="1200">
          <a:solidFill>
            <a:schemeClr val="tx1"/>
          </a:solidFill>
          <a:latin typeface="+mn-lt"/>
          <a:ea typeface="+mn-ea"/>
          <a:cs typeface="+mn-cs"/>
        </a:defRPr>
      </a:lvl2pPr>
      <a:lvl3pPr marL="686166" algn="l" defTabSz="686166" rtl="0" eaLnBrk="1" latinLnBrk="0" hangingPunct="1">
        <a:defRPr sz="1400" kern="1200">
          <a:solidFill>
            <a:schemeClr val="tx1"/>
          </a:solidFill>
          <a:latin typeface="+mn-lt"/>
          <a:ea typeface="+mn-ea"/>
          <a:cs typeface="+mn-cs"/>
        </a:defRPr>
      </a:lvl3pPr>
      <a:lvl4pPr marL="1029249" algn="l" defTabSz="686166" rtl="0" eaLnBrk="1" latinLnBrk="0" hangingPunct="1">
        <a:defRPr sz="1400" kern="1200">
          <a:solidFill>
            <a:schemeClr val="tx1"/>
          </a:solidFill>
          <a:latin typeface="+mn-lt"/>
          <a:ea typeface="+mn-ea"/>
          <a:cs typeface="+mn-cs"/>
        </a:defRPr>
      </a:lvl4pPr>
      <a:lvl5pPr marL="1372332" algn="l" defTabSz="686166" rtl="0" eaLnBrk="1" latinLnBrk="0" hangingPunct="1">
        <a:defRPr sz="1400" kern="1200">
          <a:solidFill>
            <a:schemeClr val="tx1"/>
          </a:solidFill>
          <a:latin typeface="+mn-lt"/>
          <a:ea typeface="+mn-ea"/>
          <a:cs typeface="+mn-cs"/>
        </a:defRPr>
      </a:lvl5pPr>
      <a:lvl6pPr marL="1715414" algn="l" defTabSz="686166" rtl="0" eaLnBrk="1" latinLnBrk="0" hangingPunct="1">
        <a:defRPr sz="1400" kern="1200">
          <a:solidFill>
            <a:schemeClr val="tx1"/>
          </a:solidFill>
          <a:latin typeface="+mn-lt"/>
          <a:ea typeface="+mn-ea"/>
          <a:cs typeface="+mn-cs"/>
        </a:defRPr>
      </a:lvl6pPr>
      <a:lvl7pPr marL="2058497" algn="l" defTabSz="686166" rtl="0" eaLnBrk="1" latinLnBrk="0" hangingPunct="1">
        <a:defRPr sz="1400" kern="1200">
          <a:solidFill>
            <a:schemeClr val="tx1"/>
          </a:solidFill>
          <a:latin typeface="+mn-lt"/>
          <a:ea typeface="+mn-ea"/>
          <a:cs typeface="+mn-cs"/>
        </a:defRPr>
      </a:lvl7pPr>
      <a:lvl8pPr marL="2401580" algn="l" defTabSz="686166" rtl="0" eaLnBrk="1" latinLnBrk="0" hangingPunct="1">
        <a:defRPr sz="1400" kern="1200">
          <a:solidFill>
            <a:schemeClr val="tx1"/>
          </a:solidFill>
          <a:latin typeface="+mn-lt"/>
          <a:ea typeface="+mn-ea"/>
          <a:cs typeface="+mn-cs"/>
        </a:defRPr>
      </a:lvl8pPr>
      <a:lvl9pPr marL="2744663" algn="l" defTabSz="686166"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384"/>
            <a:ext cx="7886700" cy="992856"/>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8747"/>
            <a:ext cx="7886700" cy="326405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613"/>
            <a:ext cx="2057400" cy="27279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6166" fontAlgn="auto">
              <a:spcBef>
                <a:spcPts val="0"/>
              </a:spcBef>
              <a:spcAft>
                <a:spcPts val="0"/>
              </a:spcAft>
            </a:pPr>
            <a:fld id="{6C2D794A-8EB0-4173-8D7B-AD2AF792FAED}" type="datetimeFigureOut">
              <a:rPr lang="en-GB" smtClean="0">
                <a:solidFill>
                  <a:prstClr val="black">
                    <a:tint val="75000"/>
                  </a:prstClr>
                </a:solidFill>
                <a:latin typeface="Calibri" panose="020F0502020204030204"/>
                <a:ea typeface="+mn-ea"/>
                <a:cs typeface="+mn-cs"/>
              </a:rPr>
              <a:pPr defTabSz="686166" fontAlgn="auto">
                <a:spcBef>
                  <a:spcPts val="0"/>
                </a:spcBef>
                <a:spcAft>
                  <a:spcPts val="0"/>
                </a:spcAft>
              </a:pPr>
              <a:t>02/03/2018</a:t>
            </a:fld>
            <a:endParaRPr lang="en-GB">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613"/>
            <a:ext cx="3086100" cy="27279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6166" fontAlgn="auto">
              <a:spcBef>
                <a:spcPts val="0"/>
              </a:spcBef>
              <a:spcAft>
                <a:spcPts val="0"/>
              </a:spcAft>
            </a:pPr>
            <a:endParaRPr lang="en-GB">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613"/>
            <a:ext cx="2057400" cy="27279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6166" fontAlgn="auto">
              <a:spcBef>
                <a:spcPts val="0"/>
              </a:spcBef>
              <a:spcAft>
                <a:spcPts val="0"/>
              </a:spcAft>
            </a:pPr>
            <a:fld id="{AA003E3F-DFC3-4E31-AD79-6ED2833562FB}" type="slidenum">
              <a:rPr lang="en-GB" smtClean="0">
                <a:solidFill>
                  <a:prstClr val="black">
                    <a:tint val="75000"/>
                  </a:prstClr>
                </a:solidFill>
                <a:latin typeface="Calibri" panose="020F0502020204030204"/>
                <a:ea typeface="+mn-ea"/>
                <a:cs typeface="+mn-cs"/>
              </a:rPr>
              <a:pPr defTabSz="686166" fontAlgn="auto">
                <a:spcBef>
                  <a:spcPts val="0"/>
                </a:spcBef>
                <a:spcAft>
                  <a:spcPts val="0"/>
                </a:spcAft>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5565086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561975"/>
            <a:ext cx="6978650" cy="77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3075" name="Text Placeholder 2"/>
          <p:cNvSpPr>
            <a:spLocks noGrp="1"/>
          </p:cNvSpPr>
          <p:nvPr>
            <p:ph type="body" idx="1"/>
          </p:nvPr>
        </p:nvSpPr>
        <p:spPr bwMode="auto">
          <a:xfrm>
            <a:off x="457200" y="1394224"/>
            <a:ext cx="6978650"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extLst>
      <p:ext uri="{BB962C8B-B14F-4D97-AF65-F5344CB8AC3E}">
        <p14:creationId xmlns:p14="http://schemas.microsoft.com/office/powerpoint/2010/main" val="115678883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Lst>
  <p:txStyles>
    <p:titleStyle>
      <a:lvl1pPr algn="l" defTabSz="457200" rtl="0" eaLnBrk="0" fontAlgn="base" hangingPunct="0">
        <a:spcBef>
          <a:spcPct val="0"/>
        </a:spcBef>
        <a:spcAft>
          <a:spcPct val="0"/>
        </a:spcAft>
        <a:defRPr sz="3800" b="1" kern="1200">
          <a:solidFill>
            <a:srgbClr val="0072C6"/>
          </a:solidFill>
          <a:latin typeface="Arial" pitchFamily="34" charset="0"/>
          <a:ea typeface="+mj-ea"/>
          <a:cs typeface="+mj-cs"/>
        </a:defRPr>
      </a:lvl1pPr>
      <a:lvl2pPr algn="l" defTabSz="457200" rtl="0" eaLnBrk="0" fontAlgn="base" hangingPunct="0">
        <a:spcBef>
          <a:spcPct val="0"/>
        </a:spcBef>
        <a:spcAft>
          <a:spcPct val="0"/>
        </a:spcAft>
        <a:defRPr sz="3800" b="1">
          <a:solidFill>
            <a:srgbClr val="0072C6"/>
          </a:solidFill>
          <a:latin typeface="Arial" pitchFamily="34" charset="0"/>
        </a:defRPr>
      </a:lvl2pPr>
      <a:lvl3pPr algn="l" defTabSz="457200" rtl="0" eaLnBrk="0" fontAlgn="base" hangingPunct="0">
        <a:spcBef>
          <a:spcPct val="0"/>
        </a:spcBef>
        <a:spcAft>
          <a:spcPct val="0"/>
        </a:spcAft>
        <a:defRPr sz="3800" b="1">
          <a:solidFill>
            <a:srgbClr val="0072C6"/>
          </a:solidFill>
          <a:latin typeface="Arial" pitchFamily="34" charset="0"/>
        </a:defRPr>
      </a:lvl3pPr>
      <a:lvl4pPr algn="l" defTabSz="457200" rtl="0" eaLnBrk="0" fontAlgn="base" hangingPunct="0">
        <a:spcBef>
          <a:spcPct val="0"/>
        </a:spcBef>
        <a:spcAft>
          <a:spcPct val="0"/>
        </a:spcAft>
        <a:defRPr sz="3800" b="1">
          <a:solidFill>
            <a:srgbClr val="0072C6"/>
          </a:solidFill>
          <a:latin typeface="Arial" pitchFamily="34" charset="0"/>
        </a:defRPr>
      </a:lvl4pPr>
      <a:lvl5pPr algn="l" defTabSz="457200" rtl="0" eaLnBrk="0" fontAlgn="base" hangingPunct="0">
        <a:spcBef>
          <a:spcPct val="0"/>
        </a:spcBef>
        <a:spcAft>
          <a:spcPct val="0"/>
        </a:spcAft>
        <a:defRPr sz="3800" b="1">
          <a:solidFill>
            <a:srgbClr val="0072C6"/>
          </a:solidFill>
          <a:latin typeface="Arial" pitchFamily="34" charset="0"/>
        </a:defRPr>
      </a:lvl5pPr>
      <a:lvl6pPr marL="457200" algn="l" defTabSz="457200" rtl="0" fontAlgn="base">
        <a:spcBef>
          <a:spcPct val="0"/>
        </a:spcBef>
        <a:spcAft>
          <a:spcPct val="0"/>
        </a:spcAft>
        <a:defRPr sz="3800" b="1">
          <a:solidFill>
            <a:srgbClr val="0072C6"/>
          </a:solidFill>
          <a:latin typeface="Arial" pitchFamily="34" charset="0"/>
        </a:defRPr>
      </a:lvl6pPr>
      <a:lvl7pPr marL="914400" algn="l" defTabSz="457200" rtl="0" fontAlgn="base">
        <a:spcBef>
          <a:spcPct val="0"/>
        </a:spcBef>
        <a:spcAft>
          <a:spcPct val="0"/>
        </a:spcAft>
        <a:defRPr sz="3800" b="1">
          <a:solidFill>
            <a:srgbClr val="0072C6"/>
          </a:solidFill>
          <a:latin typeface="Arial" pitchFamily="34" charset="0"/>
        </a:defRPr>
      </a:lvl7pPr>
      <a:lvl8pPr marL="1371600" algn="l" defTabSz="457200" rtl="0" fontAlgn="base">
        <a:spcBef>
          <a:spcPct val="0"/>
        </a:spcBef>
        <a:spcAft>
          <a:spcPct val="0"/>
        </a:spcAft>
        <a:defRPr sz="3800" b="1">
          <a:solidFill>
            <a:srgbClr val="0072C6"/>
          </a:solidFill>
          <a:latin typeface="Arial" pitchFamily="34" charset="0"/>
        </a:defRPr>
      </a:lvl8pPr>
      <a:lvl9pPr marL="1828800" algn="l" defTabSz="457200" rtl="0" fontAlgn="base">
        <a:spcBef>
          <a:spcPct val="0"/>
        </a:spcBef>
        <a:spcAft>
          <a:spcPct val="0"/>
        </a:spcAft>
        <a:defRPr sz="3800" b="1">
          <a:solidFill>
            <a:srgbClr val="0072C6"/>
          </a:solidFill>
          <a:latin typeface="Arial" pitchFamily="34" charset="0"/>
        </a:defRPr>
      </a:lvl9pPr>
    </p:titleStyle>
    <p:bodyStyle>
      <a:lvl1pPr marL="177800" indent="-177800" algn="l" defTabSz="457200" rtl="0" eaLnBrk="0" fontAlgn="base" hangingPunct="0">
        <a:spcBef>
          <a:spcPts val="800"/>
        </a:spcBef>
        <a:spcAft>
          <a:spcPts val="800"/>
        </a:spcAft>
        <a:buClr>
          <a:srgbClr val="0072C6"/>
        </a:buClr>
        <a:buFont typeface="Arial" pitchFamily="34" charset="0"/>
        <a:buChar char="•"/>
        <a:defRPr sz="2200" kern="1200">
          <a:solidFill>
            <a:schemeClr val="tx1"/>
          </a:solidFill>
          <a:latin typeface="Arial" pitchFamily="34" charset="0"/>
          <a:ea typeface="+mn-ea"/>
          <a:cs typeface="+mn-cs"/>
        </a:defRPr>
      </a:lvl1pPr>
      <a:lvl2pPr marL="447675" indent="-269875" algn="l" defTabSz="457200" rtl="0" eaLnBrk="0" fontAlgn="base" hangingPunct="0">
        <a:spcBef>
          <a:spcPts val="400"/>
        </a:spcBef>
        <a:spcAft>
          <a:spcPct val="0"/>
        </a:spcAft>
        <a:buFont typeface="Arial" pitchFamily="34" charset="0"/>
        <a:buChar char="–"/>
        <a:defRPr sz="2200" kern="1200">
          <a:solidFill>
            <a:schemeClr val="tx1"/>
          </a:solidFill>
          <a:latin typeface="Arial" pitchFamily="34" charset="0"/>
          <a:ea typeface="+mn-ea"/>
          <a:cs typeface="+mn-cs"/>
        </a:defRPr>
      </a:lvl2pPr>
      <a:lvl3pPr marL="625475" indent="-177800" algn="l" defTabSz="457200" rtl="0" eaLnBrk="0" fontAlgn="base" hangingPunct="0">
        <a:spcBef>
          <a:spcPts val="400"/>
        </a:spcBef>
        <a:spcAft>
          <a:spcPct val="0"/>
        </a:spcAft>
        <a:buFont typeface="Lucida Grande"/>
        <a:buChar char="–"/>
        <a:defRPr sz="2200" kern="1200">
          <a:solidFill>
            <a:schemeClr val="tx1"/>
          </a:solidFill>
          <a:latin typeface="Arial" pitchFamily="34" charset="0"/>
          <a:ea typeface="+mn-ea"/>
          <a:cs typeface="+mn-cs"/>
        </a:defRPr>
      </a:lvl3pPr>
      <a:lvl4pPr marL="895350" indent="-269875" algn="l" defTabSz="457200" rtl="0" eaLnBrk="0" fontAlgn="base" hangingPunct="0">
        <a:spcBef>
          <a:spcPts val="400"/>
        </a:spcBef>
        <a:spcAft>
          <a:spcPct val="0"/>
        </a:spcAft>
        <a:buFont typeface="Lucida Grande"/>
        <a:buChar char="–"/>
        <a:defRPr sz="2200" kern="1200">
          <a:solidFill>
            <a:schemeClr val="tx1"/>
          </a:solidFill>
          <a:latin typeface="Arial" pitchFamily="34" charset="0"/>
          <a:ea typeface="+mn-ea"/>
          <a:cs typeface="+mn-cs"/>
        </a:defRPr>
      </a:lvl4pPr>
      <a:lvl5pPr marL="1165225" indent="-269875" algn="l" defTabSz="457200" rtl="0" eaLnBrk="0" fontAlgn="base" hangingPunct="0">
        <a:spcBef>
          <a:spcPts val="400"/>
        </a:spcBef>
        <a:spcAft>
          <a:spcPct val="0"/>
        </a:spcAft>
        <a:buFont typeface="Lucida Grande"/>
        <a:buChar char="–"/>
        <a:defRPr sz="2200" kern="1200">
          <a:solidFill>
            <a:schemeClr val="tx1"/>
          </a:solidFill>
          <a:latin typeface="Arial"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15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www.bing.com/images/search?q=renal+association+images&amp;id=5F56A7C67D221518DFBDE0C4A4E7BF7EF16D4D70&amp;FORM=IQFRB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bing.com/images/search?q=renal+association+images&amp;id=5F56A7C67D221518DFBDE0C4A4E7BF7EF16D4D70&amp;FORM=IQFRBA" TargetMode="External"/><Relationship Id="rId2" Type="http://schemas.openxmlformats.org/officeDocument/2006/relationships/image" Target="../media/image41.png"/><Relationship Id="rId1" Type="http://schemas.openxmlformats.org/officeDocument/2006/relationships/slideLayout" Target="../slideLayouts/slideLayout153.xml"/><Relationship Id="rId5" Type="http://schemas.openxmlformats.org/officeDocument/2006/relationships/image" Target="../media/image45.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bing.com/images/search?q=renal+association+images&amp;id=5F56A7C67D221518DFBDE0C4A4E7BF7EF16D4D70&amp;FORM=IQFRBA" TargetMode="External"/><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151.xml"/><Relationship Id="rId6" Type="http://schemas.openxmlformats.org/officeDocument/2006/relationships/image" Target="../media/image43.jpeg"/><Relationship Id="rId5" Type="http://schemas.openxmlformats.org/officeDocument/2006/relationships/hyperlink" Target="http://www.bing.com/images/search?q=renal+association+images&amp;id=5F56A7C67D221518DFBDE0C4A4E7BF7EF16D4D70&amp;FORM=IQFRBA" TargetMode="Externa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hyperlink" Target="http://www.bing.com/images/search?q=renal+association+images&amp;id=5F56A7C67D221518DFBDE0C4A4E7BF7EF16D4D70&amp;FORM=IQFRBA" TargetMode="External"/><Relationship Id="rId2" Type="http://schemas.openxmlformats.org/officeDocument/2006/relationships/image" Target="../media/image41.png"/><Relationship Id="rId1" Type="http://schemas.openxmlformats.org/officeDocument/2006/relationships/slideLayout" Target="../slideLayouts/slideLayout151.xml"/><Relationship Id="rId5" Type="http://schemas.openxmlformats.org/officeDocument/2006/relationships/image" Target="../media/image49.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150.xml"/><Relationship Id="rId5" Type="http://schemas.openxmlformats.org/officeDocument/2006/relationships/image" Target="../media/image52.em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150.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Layout" Target="../slideLayouts/slideLayout150.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50.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package" Target="../embeddings/Microsoft_Excel_Worksheet1.xlsx"/><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www.bing.com/images/search?q=renal+association+images&amp;id=5F56A7C67D221518DFBDE0C4A4E7BF7EF16D4D70&amp;FORM=IQFRBA" TargetMode="External"/><Relationship Id="rId2" Type="http://schemas.openxmlformats.org/officeDocument/2006/relationships/image" Target="../media/image41.png"/><Relationship Id="rId1" Type="http://schemas.openxmlformats.org/officeDocument/2006/relationships/slideLayout" Target="../slideLayouts/slideLayout150.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51.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1.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1.xml"/></Relationships>
</file>

<file path=ppt/slides/_rels/slide3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64.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4.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69.xml"/><Relationship Id="rId6" Type="http://schemas.openxmlformats.org/officeDocument/2006/relationships/image" Target="../media/image41.png"/><Relationship Id="rId5" Type="http://schemas.openxmlformats.org/officeDocument/2006/relationships/image" Target="../media/image43.jpeg"/><Relationship Id="rId4" Type="http://schemas.openxmlformats.org/officeDocument/2006/relationships/hyperlink" Target="http://www.bing.com/images/search?q=renal+association+images&amp;id=5F56A7C67D221518DFBDE0C4A4E7BF7EF16D4D70&amp;FORM=IQFRBA"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bing.com/images/search?q=renal+association+images&amp;id=5F56A7C67D221518DFBDE0C4A4E7BF7EF16D4D70&amp;FORM=IQFRBA" TargetMode="External"/><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16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15.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11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8.xml.rels><?xml version="1.0" encoding="UTF-8" standalone="yes"?>
<Relationships xmlns="http://schemas.openxmlformats.org/package/2006/relationships"><Relationship Id="rId2" Type="http://schemas.openxmlformats.org/officeDocument/2006/relationships/image" Target="../media/image82.tif"/><Relationship Id="rId1" Type="http://schemas.openxmlformats.org/officeDocument/2006/relationships/slideLayout" Target="../slideLayouts/slideLayout1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11.xml"/><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100.xml"/><Relationship Id="rId1" Type="http://schemas.openxmlformats.org/officeDocument/2006/relationships/vmlDrawing" Target="../drawings/vmlDrawing2.vml"/><Relationship Id="rId5" Type="http://schemas.openxmlformats.org/officeDocument/2006/relationships/image" Target="../media/image87.emf"/><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69.xml"/><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90.png"/><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74.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8.xml"/></Relationships>
</file>

<file path=ppt/slides/_rels/slide7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1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7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xm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9.xml"/></Relationships>
</file>

<file path=ppt/slides/_rels/slide8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20.xml"/></Relationships>
</file>

<file path=ppt/slides/_rels/slide8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Layout" Target="../diagrams/layout1.xml"/><Relationship Id="rId7" Type="http://schemas.openxmlformats.org/officeDocument/2006/relationships/image" Target="../media/image99.png"/><Relationship Id="rId2" Type="http://schemas.openxmlformats.org/officeDocument/2006/relationships/diagramData" Target="../diagrams/data1.xml"/><Relationship Id="rId1" Type="http://schemas.openxmlformats.org/officeDocument/2006/relationships/slideLayout" Target="../slideLayouts/slideLayout1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2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9.xml.rels><?xml version="1.0" encoding="UTF-8" standalone="yes"?>
<Relationships xmlns="http://schemas.openxmlformats.org/package/2006/relationships"><Relationship Id="rId2" Type="http://schemas.openxmlformats.org/officeDocument/2006/relationships/image" Target="../media/image112.tmp"/><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7.xml"/></Relationships>
</file>

<file path=ppt/slides/_rels/slide9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27.xml"/></Relationships>
</file>

<file path=ppt/slides/_rels/slide9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8.xml"/></Relationships>
</file>

<file path=ppt/slides/_rels/slide95.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2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GB" dirty="0" smtClean="0"/>
              <a:t>KQuIP/UKRR Regional Day</a:t>
            </a:r>
            <a:endParaRPr lang="en-GB" b="0" dirty="0"/>
          </a:p>
          <a:p>
            <a:pPr lvl="1"/>
            <a:r>
              <a:rPr lang="en-GB" dirty="0" smtClean="0">
                <a:solidFill>
                  <a:schemeClr val="accent3">
                    <a:lumMod val="75000"/>
                  </a:schemeClr>
                </a:solidFill>
              </a:rPr>
              <a:t>North West </a:t>
            </a:r>
          </a:p>
          <a:p>
            <a:pPr lvl="1"/>
            <a:endParaRPr lang="en-GB" sz="1400" dirty="0" smtClean="0">
              <a:solidFill>
                <a:schemeClr val="bg1"/>
              </a:solidFill>
            </a:endParaRPr>
          </a:p>
          <a:p>
            <a:pPr lvl="1"/>
            <a:r>
              <a:rPr lang="en-GB" sz="1400" dirty="0" smtClean="0">
                <a:solidFill>
                  <a:schemeClr val="bg1"/>
                </a:solidFill>
              </a:rPr>
              <a:t>31 January 2018 </a:t>
            </a:r>
            <a:endParaRPr lang="en-GB" sz="1400" dirty="0">
              <a:solidFill>
                <a:schemeClr val="bg1"/>
              </a:solidFill>
            </a:endParaRPr>
          </a:p>
          <a:p>
            <a:pPr lvl="1"/>
            <a:r>
              <a:rPr lang="en-GB" sz="1400" dirty="0">
                <a:solidFill>
                  <a:schemeClr val="bg1"/>
                </a:solidFill>
              </a:rPr>
              <a:t>Park Royal Hotel, Stretton Road, Stretton, Warrington, WA4 4NS</a:t>
            </a:r>
          </a:p>
          <a:p>
            <a:pPr lvl="1"/>
            <a:r>
              <a:rPr lang="en-GB" sz="1400" dirty="0" smtClean="0">
                <a:solidFill>
                  <a:schemeClr val="bg1"/>
                </a:solidFill>
              </a:rPr>
              <a:t>09:00am </a:t>
            </a:r>
            <a:r>
              <a:rPr lang="en-GB" sz="1400" dirty="0">
                <a:solidFill>
                  <a:schemeClr val="bg1"/>
                </a:solidFill>
              </a:rPr>
              <a:t>–</a:t>
            </a:r>
            <a:r>
              <a:rPr lang="en-GB" sz="1400" dirty="0" smtClean="0">
                <a:solidFill>
                  <a:schemeClr val="bg1"/>
                </a:solidFill>
              </a:rPr>
              <a:t>16:30pm</a:t>
            </a:r>
            <a:endParaRPr lang="en-GB" sz="1400" dirty="0">
              <a:solidFill>
                <a:schemeClr val="bg1"/>
              </a:solidFill>
            </a:endParaRPr>
          </a:p>
          <a:p>
            <a:pPr lvl="3"/>
            <a:endParaRPr lang="en-GB" dirty="0" smtClean="0"/>
          </a:p>
          <a:p>
            <a:pPr lvl="3"/>
            <a:endParaRPr lang="en-GB" dirty="0"/>
          </a:p>
        </p:txBody>
      </p:sp>
    </p:spTree>
    <p:extLst>
      <p:ext uri="{BB962C8B-B14F-4D97-AF65-F5344CB8AC3E}">
        <p14:creationId xmlns:p14="http://schemas.microsoft.com/office/powerpoint/2010/main" val="3512307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Northern Care Alliance</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NCA established April 2017: SRFT &amp; PAT</a:t>
            </a:r>
          </a:p>
          <a:p>
            <a:r>
              <a:rPr lang="en-GB" dirty="0" smtClean="0"/>
              <a:t>Catchment population 1.3 – 1.5 million</a:t>
            </a:r>
          </a:p>
          <a:p>
            <a:r>
              <a:rPr lang="en-GB" dirty="0" smtClean="0"/>
              <a:t>25 inpatient beds, 548 dialysis patients, 835 transplant patients</a:t>
            </a:r>
          </a:p>
          <a:p>
            <a:r>
              <a:rPr lang="en-GB" dirty="0" smtClean="0"/>
              <a:t>16.6 WTE consultants</a:t>
            </a:r>
          </a:p>
          <a:p>
            <a:r>
              <a:rPr lang="en-GB" dirty="0" smtClean="0"/>
              <a:t>Strengths: embedded formal QI infrastructure within trust with some protected time for projects; sustained improvement in home therapies (30%); transplant one-stop; acute PD service</a:t>
            </a:r>
          </a:p>
          <a:p>
            <a:r>
              <a:rPr lang="en-GB" dirty="0" smtClean="0"/>
              <a:t>Challenges: demand &gt; capacity (10% increased in dialysis population over 6 months); vascular access; patient flow/inpatient issues</a:t>
            </a:r>
          </a:p>
          <a:p>
            <a:endParaRPr lang="en-GB" dirty="0" smtClean="0"/>
          </a:p>
          <a:p>
            <a:endParaRPr lang="en-GB" dirty="0" smtClean="0"/>
          </a:p>
        </p:txBody>
      </p:sp>
    </p:spTree>
    <p:extLst>
      <p:ext uri="{BB962C8B-B14F-4D97-AF65-F5344CB8AC3E}">
        <p14:creationId xmlns:p14="http://schemas.microsoft.com/office/powerpoint/2010/main" val="1546552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GB" dirty="0" smtClean="0"/>
              <a:t>KQuIP/UKRR Regional Day</a:t>
            </a:r>
            <a:endParaRPr lang="en-GB" b="0" dirty="0"/>
          </a:p>
          <a:p>
            <a:pPr lvl="1"/>
            <a:r>
              <a:rPr lang="en-GB" dirty="0">
                <a:solidFill>
                  <a:schemeClr val="accent3">
                    <a:lumMod val="75000"/>
                  </a:schemeClr>
                </a:solidFill>
              </a:rPr>
              <a:t>North West </a:t>
            </a:r>
            <a:endParaRPr lang="en-GB" dirty="0" smtClean="0">
              <a:solidFill>
                <a:schemeClr val="accent3">
                  <a:lumMod val="75000"/>
                </a:schemeClr>
              </a:solidFill>
            </a:endParaRPr>
          </a:p>
          <a:p>
            <a:pPr lvl="1"/>
            <a:r>
              <a:rPr lang="en-GB" sz="1400" dirty="0" smtClean="0">
                <a:solidFill>
                  <a:schemeClr val="bg1"/>
                </a:solidFill>
              </a:rPr>
              <a:t>10:40 – 11.30 </a:t>
            </a:r>
            <a:endParaRPr lang="en-GB" sz="1400" dirty="0">
              <a:solidFill>
                <a:schemeClr val="bg1"/>
              </a:solidFill>
            </a:endParaRPr>
          </a:p>
          <a:p>
            <a:pPr marL="285750" lvl="1" indent="-285750">
              <a:buFont typeface="Wingdings" panose="05000000000000000000" pitchFamily="2" charset="2"/>
              <a:buChar char="§"/>
            </a:pPr>
            <a:r>
              <a:rPr lang="en-GB" sz="1400" dirty="0" smtClean="0">
                <a:solidFill>
                  <a:schemeClr val="bg1"/>
                </a:solidFill>
              </a:rPr>
              <a:t>Group </a:t>
            </a:r>
            <a:r>
              <a:rPr lang="en-GB" sz="1400" dirty="0">
                <a:solidFill>
                  <a:schemeClr val="bg1"/>
                </a:solidFill>
              </a:rPr>
              <a:t>Work – Review of Transplantation data locally</a:t>
            </a:r>
          </a:p>
        </p:txBody>
      </p:sp>
    </p:spTree>
    <p:extLst>
      <p:ext uri="{BB962C8B-B14F-4D97-AF65-F5344CB8AC3E}">
        <p14:creationId xmlns:p14="http://schemas.microsoft.com/office/powerpoint/2010/main" val="30963437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547664" y="483520"/>
            <a:ext cx="6192382" cy="3230498"/>
          </a:xfrm>
        </p:spPr>
        <p:txBody>
          <a:bodyPr/>
          <a:lstStyle/>
          <a:p>
            <a:r>
              <a:rPr lang="en-GB" dirty="0" smtClean="0"/>
              <a:t>KQuIP/UKRR Regional Day</a:t>
            </a:r>
            <a:endParaRPr lang="en-GB" b="0" dirty="0"/>
          </a:p>
          <a:p>
            <a:pPr lvl="1"/>
            <a:r>
              <a:rPr lang="en-GB" dirty="0">
                <a:solidFill>
                  <a:schemeClr val="accent3">
                    <a:lumMod val="75000"/>
                  </a:schemeClr>
                </a:solidFill>
              </a:rPr>
              <a:t>North West </a:t>
            </a:r>
            <a:endParaRPr lang="en-GB" dirty="0" smtClean="0">
              <a:solidFill>
                <a:schemeClr val="accent3">
                  <a:lumMod val="75000"/>
                </a:schemeClr>
              </a:solidFill>
            </a:endParaRPr>
          </a:p>
          <a:p>
            <a:pPr lvl="1"/>
            <a:r>
              <a:rPr lang="en-GB" sz="1400" dirty="0" smtClean="0">
                <a:solidFill>
                  <a:schemeClr val="bg1"/>
                </a:solidFill>
              </a:rPr>
              <a:t>Group </a:t>
            </a:r>
            <a:r>
              <a:rPr lang="en-GB" sz="1400" dirty="0">
                <a:solidFill>
                  <a:schemeClr val="bg1"/>
                </a:solidFill>
              </a:rPr>
              <a:t>Work </a:t>
            </a:r>
            <a:r>
              <a:rPr lang="en-GB" sz="1400" dirty="0" smtClean="0">
                <a:solidFill>
                  <a:schemeClr val="bg1"/>
                </a:solidFill>
              </a:rPr>
              <a:t>Questions </a:t>
            </a:r>
            <a:r>
              <a:rPr lang="en-GB" sz="1400" dirty="0">
                <a:solidFill>
                  <a:schemeClr val="bg1"/>
                </a:solidFill>
              </a:rPr>
              <a:t>for Consideration</a:t>
            </a:r>
            <a:r>
              <a:rPr lang="en-GB" sz="1400" dirty="0" smtClean="0">
                <a:solidFill>
                  <a:schemeClr val="bg1"/>
                </a:solidFill>
              </a:rPr>
              <a:t>:</a:t>
            </a:r>
          </a:p>
          <a:p>
            <a:pPr marL="285750" lvl="1" indent="-285750">
              <a:buFont typeface="Wingdings" panose="05000000000000000000" pitchFamily="2" charset="2"/>
              <a:buChar char="§"/>
            </a:pPr>
            <a:r>
              <a:rPr lang="en-GB" sz="1400" dirty="0" smtClean="0">
                <a:solidFill>
                  <a:schemeClr val="bg1"/>
                </a:solidFill>
              </a:rPr>
              <a:t>What </a:t>
            </a:r>
            <a:r>
              <a:rPr lang="en-GB" sz="1400" dirty="0">
                <a:solidFill>
                  <a:schemeClr val="bg1"/>
                </a:solidFill>
              </a:rPr>
              <a:t>is the data telling us, what works well and what are the important issue’s to address?</a:t>
            </a:r>
          </a:p>
          <a:p>
            <a:pPr marL="285750" lvl="1" indent="-285750">
              <a:buFont typeface="Wingdings" panose="05000000000000000000" pitchFamily="2" charset="2"/>
              <a:buChar char="§"/>
            </a:pPr>
            <a:r>
              <a:rPr lang="en-GB" sz="1400" dirty="0" smtClean="0">
                <a:solidFill>
                  <a:schemeClr val="bg1"/>
                </a:solidFill>
              </a:rPr>
              <a:t>Do </a:t>
            </a:r>
            <a:r>
              <a:rPr lang="en-GB" sz="1400" dirty="0">
                <a:solidFill>
                  <a:schemeClr val="bg1"/>
                </a:solidFill>
              </a:rPr>
              <a:t>we need any more data? What are the barriers?</a:t>
            </a:r>
          </a:p>
          <a:p>
            <a:pPr marL="285750" lvl="1" indent="-285750">
              <a:buFont typeface="Wingdings" panose="05000000000000000000" pitchFamily="2" charset="2"/>
              <a:buChar char="§"/>
            </a:pPr>
            <a:r>
              <a:rPr lang="en-GB" sz="1400" dirty="0" smtClean="0">
                <a:solidFill>
                  <a:schemeClr val="bg1"/>
                </a:solidFill>
              </a:rPr>
              <a:t>Have </a:t>
            </a:r>
            <a:r>
              <a:rPr lang="en-GB" sz="1400" dirty="0">
                <a:solidFill>
                  <a:schemeClr val="bg1"/>
                </a:solidFill>
              </a:rPr>
              <a:t>we any examples of interventions that worked and where is the evidence? </a:t>
            </a:r>
          </a:p>
          <a:p>
            <a:pPr marL="285750" lvl="1" indent="-285750">
              <a:buFont typeface="Wingdings" panose="05000000000000000000" pitchFamily="2" charset="2"/>
              <a:buChar char="§"/>
            </a:pPr>
            <a:r>
              <a:rPr lang="en-GB" sz="1400" dirty="0" smtClean="0">
                <a:solidFill>
                  <a:schemeClr val="bg1"/>
                </a:solidFill>
              </a:rPr>
              <a:t>What </a:t>
            </a:r>
            <a:r>
              <a:rPr lang="en-GB" sz="1400" dirty="0">
                <a:solidFill>
                  <a:schemeClr val="bg1"/>
                </a:solidFill>
              </a:rPr>
              <a:t>are the next steps?</a:t>
            </a:r>
          </a:p>
          <a:p>
            <a:pPr lvl="1"/>
            <a:endParaRPr lang="en-GB" sz="1400" dirty="0">
              <a:solidFill>
                <a:schemeClr val="bg1"/>
              </a:solidFill>
            </a:endParaRPr>
          </a:p>
        </p:txBody>
      </p:sp>
    </p:spTree>
    <p:extLst>
      <p:ext uri="{BB962C8B-B14F-4D97-AF65-F5344CB8AC3E}">
        <p14:creationId xmlns:p14="http://schemas.microsoft.com/office/powerpoint/2010/main" val="2474476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GB" dirty="0" smtClean="0"/>
              <a:t>KQuIP/UKRR Regional Day</a:t>
            </a:r>
            <a:endParaRPr lang="en-GB" b="0" dirty="0"/>
          </a:p>
          <a:p>
            <a:pPr lvl="1"/>
            <a:r>
              <a:rPr lang="en-GB" dirty="0">
                <a:solidFill>
                  <a:schemeClr val="accent3">
                    <a:lumMod val="75000"/>
                  </a:schemeClr>
                </a:solidFill>
              </a:rPr>
              <a:t>North West </a:t>
            </a:r>
            <a:endParaRPr lang="en-GB" dirty="0" smtClean="0">
              <a:solidFill>
                <a:schemeClr val="accent3">
                  <a:lumMod val="75000"/>
                </a:schemeClr>
              </a:solidFill>
            </a:endParaRPr>
          </a:p>
          <a:p>
            <a:pPr lvl="1"/>
            <a:r>
              <a:rPr lang="en-GB" sz="1400" dirty="0" smtClean="0">
                <a:solidFill>
                  <a:schemeClr val="bg1"/>
                </a:solidFill>
              </a:rPr>
              <a:t>11:30 – 12.00 </a:t>
            </a:r>
            <a:endParaRPr lang="en-GB" sz="1400" dirty="0">
              <a:solidFill>
                <a:schemeClr val="bg1"/>
              </a:solidFill>
            </a:endParaRPr>
          </a:p>
          <a:p>
            <a:pPr marL="285750" lvl="1" indent="-285750">
              <a:buFont typeface="Wingdings" panose="05000000000000000000" pitchFamily="2" charset="2"/>
              <a:buChar char="§"/>
            </a:pPr>
            <a:r>
              <a:rPr lang="en-GB" sz="1400" dirty="0" smtClean="0">
                <a:solidFill>
                  <a:schemeClr val="bg1"/>
                </a:solidFill>
              </a:rPr>
              <a:t>Feedback from </a:t>
            </a:r>
            <a:r>
              <a:rPr lang="en-GB" sz="1400" dirty="0">
                <a:solidFill>
                  <a:schemeClr val="bg1"/>
                </a:solidFill>
              </a:rPr>
              <a:t>each group</a:t>
            </a:r>
          </a:p>
        </p:txBody>
      </p:sp>
    </p:spTree>
    <p:extLst>
      <p:ext uri="{BB962C8B-B14F-4D97-AF65-F5344CB8AC3E}">
        <p14:creationId xmlns:p14="http://schemas.microsoft.com/office/powerpoint/2010/main" val="1550488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Manchester Foundation Trust</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Sizeable organisational change over last 5 years</a:t>
            </a:r>
          </a:p>
          <a:p>
            <a:r>
              <a:rPr lang="en-GB" dirty="0" smtClean="0"/>
              <a:t>Catchment population 1.3 – 1.8 million</a:t>
            </a:r>
          </a:p>
          <a:p>
            <a:r>
              <a:rPr lang="en-GB" dirty="0" smtClean="0"/>
              <a:t>44 inpatient beds</a:t>
            </a:r>
          </a:p>
          <a:p>
            <a:r>
              <a:rPr lang="en-GB" dirty="0" smtClean="0"/>
              <a:t>13 FT consultants + 2 dual-specialty appointments</a:t>
            </a:r>
          </a:p>
          <a:p>
            <a:r>
              <a:rPr lang="en-GB" dirty="0" smtClean="0"/>
              <a:t>Transplant service &gt; 500 per year and supports GM &amp; LTHTR catchment population</a:t>
            </a:r>
          </a:p>
          <a:p>
            <a:r>
              <a:rPr lang="en-GB" dirty="0" smtClean="0"/>
              <a:t>Internationally recognised leader in home haemodialysis: host national home </a:t>
            </a:r>
            <a:r>
              <a:rPr lang="en-GB" dirty="0"/>
              <a:t>t</a:t>
            </a:r>
            <a:r>
              <a:rPr lang="en-GB" dirty="0" smtClean="0"/>
              <a:t>herapies </a:t>
            </a:r>
            <a:r>
              <a:rPr lang="en-GB" dirty="0"/>
              <a:t>c</a:t>
            </a:r>
            <a:r>
              <a:rPr lang="en-GB" dirty="0" smtClean="0"/>
              <a:t>onference</a:t>
            </a:r>
          </a:p>
          <a:p>
            <a:r>
              <a:rPr lang="en-GB" dirty="0" smtClean="0"/>
              <a:t>Challenges: “</a:t>
            </a:r>
            <a:r>
              <a:rPr lang="en-US" dirty="0" smtClean="0"/>
              <a:t>competing demands, appropriate resourcing and streamlined pathways”</a:t>
            </a:r>
            <a:endParaRPr lang="en-GB" dirty="0" smtClean="0"/>
          </a:p>
          <a:p>
            <a:endParaRPr lang="en-GB" dirty="0"/>
          </a:p>
        </p:txBody>
      </p:sp>
    </p:spTree>
    <p:extLst>
      <p:ext uri="{BB962C8B-B14F-4D97-AF65-F5344CB8AC3E}">
        <p14:creationId xmlns:p14="http://schemas.microsoft.com/office/powerpoint/2010/main" val="4178473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Lancashire Teaching Hospitals NHS Trust</a:t>
            </a:r>
          </a:p>
        </p:txBody>
      </p:sp>
      <p:sp>
        <p:nvSpPr>
          <p:cNvPr id="3" name="Content Placeholder 2"/>
          <p:cNvSpPr>
            <a:spLocks noGrp="1"/>
          </p:cNvSpPr>
          <p:nvPr>
            <p:ph idx="1"/>
          </p:nvPr>
        </p:nvSpPr>
        <p:spPr/>
        <p:txBody>
          <a:bodyPr>
            <a:normAutofit fontScale="55000" lnSpcReduction="20000"/>
          </a:bodyPr>
          <a:lstStyle/>
          <a:p>
            <a:r>
              <a:rPr lang="en-US" dirty="0" smtClean="0"/>
              <a:t>LTHTR supports a population of 1.65 million across Lancashire and South </a:t>
            </a:r>
            <a:r>
              <a:rPr lang="en-US" dirty="0" err="1" smtClean="0"/>
              <a:t>Cumbria</a:t>
            </a:r>
            <a:r>
              <a:rPr lang="en-US" dirty="0" smtClean="0"/>
              <a:t> caring for just under 1300 RRT patients. </a:t>
            </a:r>
          </a:p>
          <a:p>
            <a:endParaRPr lang="en-US" dirty="0" smtClean="0"/>
          </a:p>
          <a:p>
            <a:r>
              <a:rPr lang="en-US" dirty="0" smtClean="0"/>
              <a:t>515 in-</a:t>
            </a:r>
            <a:r>
              <a:rPr lang="en-US" dirty="0" err="1" smtClean="0"/>
              <a:t>centre</a:t>
            </a:r>
            <a:r>
              <a:rPr lang="en-US" dirty="0" smtClean="0"/>
              <a:t> HD patients, 688 transplant patients, 48 HHD, 41 PD</a:t>
            </a:r>
          </a:p>
          <a:p>
            <a:endParaRPr lang="en-US" dirty="0" smtClean="0"/>
          </a:p>
          <a:p>
            <a:r>
              <a:rPr lang="en-US" dirty="0" smtClean="0"/>
              <a:t>Strengths: Staff trained and delivering quality improvement within the renal </a:t>
            </a:r>
            <a:r>
              <a:rPr lang="en-US" dirty="0" err="1" smtClean="0"/>
              <a:t>dept</a:t>
            </a:r>
            <a:endParaRPr lang="en-US" dirty="0" smtClean="0"/>
          </a:p>
          <a:p>
            <a:endParaRPr lang="en-US" dirty="0" smtClean="0"/>
          </a:p>
          <a:p>
            <a:r>
              <a:rPr lang="en-US" dirty="0" smtClean="0"/>
              <a:t>Very strong LD </a:t>
            </a:r>
            <a:r>
              <a:rPr lang="en-US" dirty="0" err="1" smtClean="0"/>
              <a:t>programme</a:t>
            </a:r>
            <a:r>
              <a:rPr lang="en-US" dirty="0" smtClean="0"/>
              <a:t> – 227/668 transplants are live donor recipients and about to have their 300</a:t>
            </a:r>
            <a:r>
              <a:rPr lang="en-US" baseline="30000" dirty="0" smtClean="0"/>
              <a:t>th</a:t>
            </a:r>
            <a:r>
              <a:rPr lang="en-US" dirty="0" smtClean="0"/>
              <a:t> living donor</a:t>
            </a:r>
          </a:p>
          <a:p>
            <a:pPr marL="0" indent="0">
              <a:buNone/>
            </a:pPr>
            <a:endParaRPr lang="en-US" dirty="0"/>
          </a:p>
          <a:p>
            <a:r>
              <a:rPr lang="en-US" dirty="0" smtClean="0"/>
              <a:t> Challenges: wide geographical area – 7 units </a:t>
            </a:r>
          </a:p>
          <a:p>
            <a:endParaRPr lang="en-GB" dirty="0"/>
          </a:p>
        </p:txBody>
      </p:sp>
    </p:spTree>
    <p:extLst>
      <p:ext uri="{BB962C8B-B14F-4D97-AF65-F5344CB8AC3E}">
        <p14:creationId xmlns:p14="http://schemas.microsoft.com/office/powerpoint/2010/main" val="1408204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326"/>
            <a:ext cx="8229600" cy="857250"/>
          </a:xfrm>
        </p:spPr>
        <p:txBody>
          <a:bodyPr>
            <a:normAutofit/>
          </a:bodyPr>
          <a:lstStyle/>
          <a:p>
            <a:r>
              <a:rPr lang="en-GB" dirty="0" smtClean="0"/>
              <a:t>Things we may be able to control</a:t>
            </a:r>
            <a:endParaRPr lang="en-GB" dirty="0"/>
          </a:p>
        </p:txBody>
      </p:sp>
      <p:sp>
        <p:nvSpPr>
          <p:cNvPr id="3" name="Content Placeholder 2"/>
          <p:cNvSpPr>
            <a:spLocks noGrp="1"/>
          </p:cNvSpPr>
          <p:nvPr>
            <p:ph idx="1"/>
          </p:nvPr>
        </p:nvSpPr>
        <p:spPr>
          <a:xfrm>
            <a:off x="457200" y="951571"/>
            <a:ext cx="8229600" cy="3394472"/>
          </a:xfrm>
        </p:spPr>
        <p:txBody>
          <a:bodyPr>
            <a:normAutofit fontScale="85000" lnSpcReduction="20000"/>
          </a:bodyPr>
          <a:lstStyle/>
          <a:p>
            <a:r>
              <a:rPr lang="en-GB" dirty="0" smtClean="0"/>
              <a:t>Established relationships</a:t>
            </a:r>
          </a:p>
          <a:p>
            <a:pPr lvl="1"/>
            <a:r>
              <a:rPr lang="en-GB" dirty="0" smtClean="0"/>
              <a:t>GM &amp; </a:t>
            </a:r>
            <a:r>
              <a:rPr lang="en-GB" dirty="0" err="1" smtClean="0"/>
              <a:t>Lancs</a:t>
            </a:r>
            <a:r>
              <a:rPr lang="en-GB" dirty="0" smtClean="0"/>
              <a:t> + Mersey</a:t>
            </a:r>
          </a:p>
          <a:p>
            <a:pPr lvl="1"/>
            <a:r>
              <a:rPr lang="en-GB" dirty="0" smtClean="0"/>
              <a:t>Transplant services and nephrology</a:t>
            </a:r>
          </a:p>
          <a:p>
            <a:r>
              <a:rPr lang="en-GB" dirty="0" smtClean="0"/>
              <a:t>Quality improvement</a:t>
            </a:r>
          </a:p>
          <a:p>
            <a:pPr lvl="1"/>
            <a:r>
              <a:rPr lang="en-GB" dirty="0" smtClean="0"/>
              <a:t>Improving outcomes for patients</a:t>
            </a:r>
          </a:p>
          <a:p>
            <a:pPr lvl="1"/>
            <a:r>
              <a:rPr lang="en-GB" sz="2400" dirty="0" smtClean="0"/>
              <a:t>Model for Improvement methodology</a:t>
            </a:r>
          </a:p>
          <a:p>
            <a:pPr lvl="1"/>
            <a:r>
              <a:rPr lang="en-GB" sz="2400" dirty="0" smtClean="0"/>
              <a:t>‘Traditional’ QI techniques </a:t>
            </a:r>
          </a:p>
          <a:p>
            <a:r>
              <a:rPr lang="en-GB" dirty="0" smtClean="0"/>
              <a:t>Training future nephrologists</a:t>
            </a:r>
          </a:p>
          <a:p>
            <a:pPr lvl="1"/>
            <a:r>
              <a:rPr lang="en-GB" sz="2400" dirty="0" smtClean="0"/>
              <a:t>Shared Health Education North West (Mersey &amp; North Western) </a:t>
            </a:r>
          </a:p>
          <a:p>
            <a:pPr lvl="1"/>
            <a:endParaRPr lang="en-GB"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887" y="1167595"/>
            <a:ext cx="2237234" cy="2281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662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Wide variation within renal units</a:t>
            </a:r>
          </a:p>
          <a:p>
            <a:pPr lvl="1"/>
            <a:r>
              <a:rPr lang="en-GB" dirty="0" smtClean="0"/>
              <a:t>Infrastructure including staffing and roles</a:t>
            </a:r>
          </a:p>
          <a:p>
            <a:pPr lvl="1"/>
            <a:r>
              <a:rPr lang="en-GB" dirty="0" smtClean="0"/>
              <a:t>Exec level support for formal QI training</a:t>
            </a:r>
          </a:p>
          <a:p>
            <a:r>
              <a:rPr lang="en-GB" dirty="0" smtClean="0"/>
              <a:t>Similarities and common themes</a:t>
            </a:r>
          </a:p>
          <a:p>
            <a:pPr lvl="1"/>
            <a:r>
              <a:rPr lang="en-GB" dirty="0" err="1" smtClean="0"/>
              <a:t>KQuiP</a:t>
            </a:r>
            <a:r>
              <a:rPr lang="en-GB" dirty="0" smtClean="0"/>
              <a:t> priorities</a:t>
            </a:r>
          </a:p>
          <a:p>
            <a:pPr lvl="1"/>
            <a:r>
              <a:rPr lang="en-GB" dirty="0" smtClean="0"/>
              <a:t>Evidence of ‘quality improvement’ across the board</a:t>
            </a:r>
          </a:p>
          <a:p>
            <a:r>
              <a:rPr lang="en-GB" dirty="0" smtClean="0"/>
              <a:t>Opportunities to share experience and learning across the North West. </a:t>
            </a:r>
          </a:p>
          <a:p>
            <a:pPr lvl="1"/>
            <a:endParaRPr lang="en-GB" dirty="0" smtClean="0"/>
          </a:p>
          <a:p>
            <a:pPr lvl="1"/>
            <a:endParaRPr lang="en-GB" dirty="0" smtClean="0"/>
          </a:p>
        </p:txBody>
      </p:sp>
    </p:spTree>
    <p:extLst>
      <p:ext uri="{BB962C8B-B14F-4D97-AF65-F5344CB8AC3E}">
        <p14:creationId xmlns:p14="http://schemas.microsoft.com/office/powerpoint/2010/main" val="2811364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63696" y="989039"/>
            <a:ext cx="5486713" cy="3347070"/>
          </a:xfrm>
          <a:prstGeom prst="rect">
            <a:avLst/>
          </a:prstGeom>
          <a:noFill/>
        </p:spPr>
        <p:txBody>
          <a:bodyPr wrap="square" rtlCol="0">
            <a:spAutoFit/>
          </a:bodyPr>
          <a:lstStyle/>
          <a:p>
            <a:pPr algn="ctr" defTabSz="686166" fontAlgn="auto">
              <a:lnSpc>
                <a:spcPts val="2700"/>
              </a:lnSpc>
              <a:spcBef>
                <a:spcPts val="0"/>
              </a:spcBef>
              <a:spcAft>
                <a:spcPts val="0"/>
              </a:spcAft>
            </a:pPr>
            <a:r>
              <a:rPr lang="en-GB" sz="2850" b="1" dirty="0">
                <a:solidFill>
                  <a:prstClr val="white"/>
                </a:solidFill>
                <a:latin typeface="Calibri"/>
                <a:ea typeface="+mn-ea"/>
                <a:cs typeface="+mn-cs"/>
              </a:rPr>
              <a:t>Kidney Quality Improvement Partnership (KQuIP)</a:t>
            </a:r>
          </a:p>
          <a:p>
            <a:pPr algn="ctr" defTabSz="686166" fontAlgn="auto">
              <a:lnSpc>
                <a:spcPts val="2700"/>
              </a:lnSpc>
              <a:spcBef>
                <a:spcPts val="0"/>
              </a:spcBef>
              <a:spcAft>
                <a:spcPts val="0"/>
              </a:spcAft>
            </a:pPr>
            <a:endParaRPr lang="en-GB" sz="3200" b="1" dirty="0">
              <a:solidFill>
                <a:srgbClr val="F8991E"/>
              </a:solidFill>
              <a:latin typeface="Calibri"/>
              <a:ea typeface="+mn-ea"/>
              <a:cs typeface="+mn-cs"/>
            </a:endParaRPr>
          </a:p>
          <a:p>
            <a:pPr algn="ctr" defTabSz="686166" fontAlgn="auto">
              <a:lnSpc>
                <a:spcPts val="2700"/>
              </a:lnSpc>
              <a:spcBef>
                <a:spcPts val="0"/>
              </a:spcBef>
              <a:spcAft>
                <a:spcPts val="0"/>
              </a:spcAft>
            </a:pPr>
            <a:endParaRPr lang="en-GB" sz="3200" b="1" dirty="0">
              <a:solidFill>
                <a:srgbClr val="F8991E"/>
              </a:solidFill>
              <a:latin typeface="Calibri"/>
              <a:ea typeface="+mn-ea"/>
              <a:cs typeface="+mn-cs"/>
            </a:endParaRPr>
          </a:p>
          <a:p>
            <a:pPr algn="ctr" defTabSz="686166" fontAlgn="auto">
              <a:lnSpc>
                <a:spcPts val="2700"/>
              </a:lnSpc>
              <a:spcBef>
                <a:spcPts val="0"/>
              </a:spcBef>
              <a:spcAft>
                <a:spcPts val="0"/>
              </a:spcAft>
            </a:pPr>
            <a:r>
              <a:rPr lang="en-GB" sz="3200" b="1" dirty="0" smtClean="0">
                <a:solidFill>
                  <a:srgbClr val="F8991E"/>
                </a:solidFill>
                <a:latin typeface="Calibri"/>
                <a:ea typeface="+mn-ea"/>
                <a:cs typeface="+mn-cs"/>
              </a:rPr>
              <a:t>UKRR/</a:t>
            </a:r>
            <a:r>
              <a:rPr lang="en-GB" sz="3200" b="1" dirty="0" err="1" smtClean="0">
                <a:solidFill>
                  <a:srgbClr val="F8991E"/>
                </a:solidFill>
                <a:latin typeface="Calibri"/>
                <a:ea typeface="+mn-ea"/>
                <a:cs typeface="+mn-cs"/>
              </a:rPr>
              <a:t>KQuIP</a:t>
            </a:r>
            <a:r>
              <a:rPr lang="en-GB" sz="3200" b="1" dirty="0" smtClean="0">
                <a:solidFill>
                  <a:srgbClr val="F8991E"/>
                </a:solidFill>
                <a:latin typeface="Calibri"/>
                <a:ea typeface="+mn-ea"/>
                <a:cs typeface="+mn-cs"/>
              </a:rPr>
              <a:t> North West Regional Day</a:t>
            </a:r>
            <a:endParaRPr lang="en-GB" sz="1400" b="1" dirty="0">
              <a:solidFill>
                <a:prstClr val="white"/>
              </a:solidFill>
              <a:latin typeface="Calibri"/>
              <a:ea typeface="+mn-ea"/>
              <a:cs typeface="+mn-cs"/>
            </a:endParaRPr>
          </a:p>
          <a:p>
            <a:pPr defTabSz="686166" fontAlgn="auto">
              <a:spcBef>
                <a:spcPts val="0"/>
              </a:spcBef>
              <a:spcAft>
                <a:spcPts val="0"/>
              </a:spcAft>
            </a:pPr>
            <a:endParaRPr lang="en-GB" sz="1400" b="1" dirty="0" smtClean="0">
              <a:solidFill>
                <a:prstClr val="white"/>
              </a:solidFill>
              <a:latin typeface="Calibri"/>
              <a:ea typeface="+mn-ea"/>
              <a:cs typeface="+mn-cs"/>
            </a:endParaRPr>
          </a:p>
          <a:p>
            <a:pPr defTabSz="686166" fontAlgn="auto">
              <a:spcBef>
                <a:spcPts val="0"/>
              </a:spcBef>
              <a:spcAft>
                <a:spcPts val="0"/>
              </a:spcAft>
            </a:pPr>
            <a:r>
              <a:rPr lang="en-GB" sz="2000" b="1" dirty="0" smtClean="0">
                <a:solidFill>
                  <a:prstClr val="white"/>
                </a:solidFill>
                <a:latin typeface="Calibri"/>
                <a:ea typeface="+mn-ea"/>
                <a:cs typeface="+mn-cs"/>
              </a:rPr>
              <a:t>Graham Lipkin </a:t>
            </a:r>
          </a:p>
          <a:p>
            <a:pPr defTabSz="686166" fontAlgn="auto">
              <a:spcBef>
                <a:spcPts val="0"/>
              </a:spcBef>
              <a:spcAft>
                <a:spcPts val="0"/>
              </a:spcAft>
            </a:pPr>
            <a:r>
              <a:rPr lang="en-GB" sz="2000" b="1" dirty="0" smtClean="0">
                <a:solidFill>
                  <a:prstClr val="white"/>
                </a:solidFill>
                <a:latin typeface="Calibri"/>
                <a:ea typeface="+mn-ea"/>
                <a:cs typeface="+mn-cs"/>
              </a:rPr>
              <a:t>Co-chair </a:t>
            </a:r>
            <a:r>
              <a:rPr lang="en-GB" sz="2000" b="1" dirty="0">
                <a:solidFill>
                  <a:prstClr val="white"/>
                </a:solidFill>
                <a:latin typeface="Calibri"/>
                <a:ea typeface="+mn-ea"/>
                <a:cs typeface="+mn-cs"/>
              </a:rPr>
              <a:t>of KQuIP</a:t>
            </a:r>
          </a:p>
          <a:p>
            <a:pPr defTabSz="686166" fontAlgn="auto">
              <a:lnSpc>
                <a:spcPts val="2700"/>
              </a:lnSpc>
              <a:spcBef>
                <a:spcPts val="0"/>
              </a:spcBef>
              <a:spcAft>
                <a:spcPts val="0"/>
              </a:spcAft>
            </a:pPr>
            <a:endParaRPr lang="en-GB" sz="2850" dirty="0">
              <a:solidFill>
                <a:prstClr val="white"/>
              </a:solidFill>
              <a:latin typeface="Calibri"/>
              <a:ea typeface="+mn-ea"/>
              <a:cs typeface="+mn-cs"/>
            </a:endParaRPr>
          </a:p>
        </p:txBody>
      </p:sp>
      <p:sp>
        <p:nvSpPr>
          <p:cNvPr id="2" name="Date Placeholder 1"/>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sp>
        <p:nvSpPr>
          <p:cNvPr id="7" name="Footer Placeholder 6"/>
          <p:cNvSpPr>
            <a:spLocks noGrp="1"/>
          </p:cNvSpPr>
          <p:nvPr>
            <p:ph type="ftr" sz="quarter" idx="11"/>
          </p:nvPr>
        </p:nvSpPr>
        <p:spPr/>
        <p:txBody>
          <a:bodyPr/>
          <a:lstStyle/>
          <a:p>
            <a:r>
              <a:rPr lang="en-GB" dirty="0" smtClean="0">
                <a:solidFill>
                  <a:srgbClr val="4F4C4D"/>
                </a:solidFill>
              </a:rPr>
              <a:t>Kidney Quality Improvement Partnership North West Regional Day- Graham Lipkin</a:t>
            </a:r>
            <a:endParaRPr lang="en-GB" dirty="0">
              <a:solidFill>
                <a:srgbClr val="4F4C4D"/>
              </a:solidFill>
            </a:endParaRPr>
          </a:p>
        </p:txBody>
      </p:sp>
      <p:sp>
        <p:nvSpPr>
          <p:cNvPr id="8" name="Slide Number Placeholder 7"/>
          <p:cNvSpPr>
            <a:spLocks noGrp="1"/>
          </p:cNvSpPr>
          <p:nvPr>
            <p:ph type="sldNum" sz="quarter" idx="12"/>
          </p:nvPr>
        </p:nvSpPr>
        <p:spPr/>
        <p:txBody>
          <a:bodyPr/>
          <a:lstStyle/>
          <a:p>
            <a:r>
              <a:rPr lang="en-GB" b="1">
                <a:solidFill>
                  <a:srgbClr val="F8991E"/>
                </a:solidFill>
                <a:latin typeface="Arial"/>
                <a:cs typeface="Arial"/>
              </a:rPr>
              <a:t>|</a:t>
            </a:r>
            <a:r>
              <a:rPr lang="en-GB" b="1">
                <a:solidFill>
                  <a:srgbClr val="4F4C4D"/>
                </a:solidFill>
                <a:latin typeface="Arial"/>
                <a:cs typeface="Arial"/>
              </a:rPr>
              <a:t> </a:t>
            </a:r>
            <a:fld id="{2289BD24-5FBE-4872-92C9-E6006BF50BD7}" type="slidenum">
              <a:rPr lang="en-GB" b="1" smtClean="0">
                <a:solidFill>
                  <a:srgbClr val="4F4C4D"/>
                </a:solidFill>
              </a:rPr>
              <a:pPr/>
              <a:t>15</a:t>
            </a:fld>
            <a:endParaRPr lang="en-GB" b="1" dirty="0">
              <a:solidFill>
                <a:srgbClr val="4F4C4D"/>
              </a:solidFill>
            </a:endParaRPr>
          </a:p>
        </p:txBody>
      </p:sp>
      <p:pic>
        <p:nvPicPr>
          <p:cNvPr id="9" name="Picture 8"/>
          <p:cNvPicPr>
            <a:picLocks noChangeAspect="1"/>
          </p:cNvPicPr>
          <p:nvPr/>
        </p:nvPicPr>
        <p:blipFill>
          <a:blip r:embed="rId2"/>
          <a:stretch>
            <a:fillRect/>
          </a:stretch>
        </p:blipFill>
        <p:spPr>
          <a:xfrm>
            <a:off x="210446" y="4587444"/>
            <a:ext cx="1697258" cy="527266"/>
          </a:xfrm>
          <a:prstGeom prst="rect">
            <a:avLst/>
          </a:prstGeom>
        </p:spPr>
      </p:pic>
      <p:pic>
        <p:nvPicPr>
          <p:cNvPr id="10" name="Picture 2" descr="UKR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217" y="4103782"/>
            <a:ext cx="983034" cy="9195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tse1.mm.bing.net/th?id=OIP.Me606fbafe01352ce7a84112990a0b9eao0&amp;w=166&amp;h=105&amp;c=7&amp;rs=1&amp;qlt=90&amp;pid=3.1&amp;rm=2">
            <a:hlinkClick r:id="rId4" tooltip="Search images of renal associa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4617" y="120076"/>
            <a:ext cx="818234" cy="50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kidney care u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64" y="120076"/>
            <a:ext cx="1115130" cy="5092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brs nottingham"/>
          <p:cNvPicPr>
            <a:picLocks noGrp="1" noChangeAspect="1" noChangeArrowheads="1"/>
          </p:cNvPicPr>
          <p:nvPr>
            <p:ph sz="quarter" idx="4294967295"/>
          </p:nvPr>
        </p:nvPicPr>
        <p:blipFill>
          <a:blip r:embed="rId7" cstate="print">
            <a:extLst>
              <a:ext uri="{28A0092B-C50C-407E-A947-70E740481C1C}">
                <a14:useLocalDpi xmlns:a14="http://schemas.microsoft.com/office/drawing/2010/main" val="0"/>
              </a:ext>
            </a:extLst>
          </a:blip>
          <a:srcRect/>
          <a:stretch>
            <a:fillRect/>
          </a:stretch>
        </p:blipFill>
        <p:spPr bwMode="auto">
          <a:xfrm>
            <a:off x="19989" y="3897997"/>
            <a:ext cx="989156" cy="56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154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sp>
        <p:nvSpPr>
          <p:cNvPr id="3" name="Footer Placeholder 2"/>
          <p:cNvSpPr>
            <a:spLocks noGrp="1"/>
          </p:cNvSpPr>
          <p:nvPr>
            <p:ph type="ftr" sz="quarter" idx="11"/>
          </p:nvPr>
        </p:nvSpPr>
        <p:spPr>
          <a:xfrm>
            <a:off x="2306024" y="4770305"/>
            <a:ext cx="4915304" cy="273843"/>
          </a:xfrm>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4" name="Slide Number Placeholder 3"/>
          <p:cNvSpPr>
            <a:spLocks noGrp="1"/>
          </p:cNvSpPr>
          <p:nvPr>
            <p:ph type="sldNum" sz="quarter" idx="12"/>
          </p:nvPr>
        </p:nvSpPr>
        <p:spPr/>
        <p:txBody>
          <a:bodyPr/>
          <a:lstStyle/>
          <a:p>
            <a:r>
              <a:rPr lang="en-GB" b="1" smtClean="0">
                <a:solidFill>
                  <a:srgbClr val="F8991E"/>
                </a:solidFill>
                <a:latin typeface="Arial"/>
                <a:cs typeface="Arial"/>
              </a:rPr>
              <a:t>|</a:t>
            </a:r>
            <a:r>
              <a:rPr lang="en-GB" b="1" smtClean="0">
                <a:solidFill>
                  <a:srgbClr val="4F4C4D"/>
                </a:solidFill>
                <a:latin typeface="Arial"/>
                <a:cs typeface="Arial"/>
              </a:rPr>
              <a:t> </a:t>
            </a:r>
            <a:fld id="{2289BD24-5FBE-4872-92C9-E6006BF50BD7}" type="slidenum">
              <a:rPr lang="en-GB" b="1" smtClean="0">
                <a:solidFill>
                  <a:srgbClr val="4F4C4D"/>
                </a:solidFill>
              </a:rPr>
              <a:pPr/>
              <a:t>16</a:t>
            </a:fld>
            <a:endParaRPr lang="en-GB" b="1" dirty="0">
              <a:solidFill>
                <a:srgbClr val="4F4C4D"/>
              </a:solidFill>
            </a:endParaRPr>
          </a:p>
        </p:txBody>
      </p:sp>
      <p:sp>
        <p:nvSpPr>
          <p:cNvPr id="5" name="Content Placeholder 4"/>
          <p:cNvSpPr>
            <a:spLocks noGrp="1"/>
          </p:cNvSpPr>
          <p:nvPr>
            <p:ph idx="1"/>
          </p:nvPr>
        </p:nvSpPr>
        <p:spPr>
          <a:xfrm>
            <a:off x="1607100" y="773215"/>
            <a:ext cx="6061244" cy="3453186"/>
          </a:xfrm>
        </p:spPr>
        <p:txBody>
          <a:bodyPr/>
          <a:lstStyle/>
          <a:p>
            <a:pPr lvl="0">
              <a:lnSpc>
                <a:spcPts val="2700"/>
              </a:lnSpc>
            </a:pPr>
            <a:r>
              <a:rPr lang="en-GB" sz="3200" b="1" dirty="0" smtClean="0">
                <a:solidFill>
                  <a:srgbClr val="F8991E"/>
                </a:solidFill>
              </a:rPr>
              <a:t>North West Network</a:t>
            </a:r>
            <a:endParaRPr lang="en-GB" sz="3200" b="1" dirty="0">
              <a:solidFill>
                <a:srgbClr val="F8991E"/>
              </a:solidFill>
            </a:endParaRPr>
          </a:p>
          <a:p>
            <a:pPr lvl="0">
              <a:lnSpc>
                <a:spcPts val="2700"/>
              </a:lnSpc>
            </a:pPr>
            <a:r>
              <a:rPr lang="en-GB" sz="3200" b="1" dirty="0" err="1">
                <a:solidFill>
                  <a:srgbClr val="F8991E"/>
                </a:solidFill>
              </a:rPr>
              <a:t>KQuIP</a:t>
            </a:r>
            <a:r>
              <a:rPr lang="en-GB" sz="3200" b="1" dirty="0">
                <a:solidFill>
                  <a:srgbClr val="F8991E"/>
                </a:solidFill>
              </a:rPr>
              <a:t>/Registry </a:t>
            </a:r>
            <a:r>
              <a:rPr lang="en-GB" sz="3200" b="1" dirty="0" smtClean="0">
                <a:solidFill>
                  <a:srgbClr val="F8991E"/>
                </a:solidFill>
              </a:rPr>
              <a:t>Regional Day </a:t>
            </a:r>
          </a:p>
          <a:p>
            <a:pPr lvl="0">
              <a:lnSpc>
                <a:spcPts val="2700"/>
              </a:lnSpc>
            </a:pPr>
            <a:endParaRPr lang="en-GB" sz="3200" b="1" dirty="0" smtClean="0"/>
          </a:p>
          <a:p>
            <a:pPr lvl="0">
              <a:lnSpc>
                <a:spcPts val="2700"/>
              </a:lnSpc>
            </a:pPr>
            <a:r>
              <a:rPr lang="en-GB" sz="3200" b="1" dirty="0" smtClean="0"/>
              <a:t>Aims</a:t>
            </a:r>
            <a:endParaRPr lang="en-GB" sz="3200" b="1" dirty="0">
              <a:solidFill>
                <a:srgbClr val="F8991E"/>
              </a:solidFill>
            </a:endParaRPr>
          </a:p>
          <a:p>
            <a:pPr marL="342900" lvl="0" indent="-342900">
              <a:lnSpc>
                <a:spcPts val="2700"/>
              </a:lnSpc>
              <a:buFont typeface="Arial" panose="020B0604020202020204" pitchFamily="34" charset="0"/>
              <a:buChar char="•"/>
            </a:pPr>
            <a:r>
              <a:rPr lang="en-GB" sz="2400" b="1" dirty="0" smtClean="0"/>
              <a:t>Know your outcomes-data</a:t>
            </a:r>
          </a:p>
          <a:p>
            <a:pPr marL="342900" indent="-342900">
              <a:lnSpc>
                <a:spcPts val="2700"/>
              </a:lnSpc>
              <a:buFont typeface="Arial" panose="020B0604020202020204" pitchFamily="34" charset="0"/>
              <a:buChar char="•"/>
            </a:pPr>
            <a:r>
              <a:rPr lang="en-GB" sz="2400" b="1" dirty="0"/>
              <a:t>Identify your </a:t>
            </a:r>
            <a:r>
              <a:rPr lang="en-GB" sz="2400" b="1" dirty="0" smtClean="0"/>
              <a:t>Unit QI leads: Medic and MPT</a:t>
            </a:r>
            <a:endParaRPr lang="en-GB" sz="2400" b="1" dirty="0"/>
          </a:p>
          <a:p>
            <a:pPr marL="342900" lvl="0" indent="-342900">
              <a:lnSpc>
                <a:spcPts val="2700"/>
              </a:lnSpc>
              <a:buFont typeface="Arial" panose="020B0604020202020204" pitchFamily="34" charset="0"/>
              <a:buChar char="•"/>
            </a:pPr>
            <a:r>
              <a:rPr lang="en-GB" sz="2400" b="1" dirty="0" smtClean="0"/>
              <a:t>Decide on your Unit Key priority</a:t>
            </a:r>
          </a:p>
          <a:p>
            <a:pPr marL="342900" lvl="0" indent="-342900">
              <a:lnSpc>
                <a:spcPts val="2700"/>
              </a:lnSpc>
              <a:buFont typeface="Arial" panose="020B0604020202020204" pitchFamily="34" charset="0"/>
              <a:buChar char="•"/>
            </a:pPr>
            <a:r>
              <a:rPr lang="en-GB" sz="2400" b="1" dirty="0" smtClean="0"/>
              <a:t>Feel supported to embed QI in your practice</a:t>
            </a:r>
          </a:p>
          <a:p>
            <a:pPr marL="342900" lvl="0" indent="-342900">
              <a:lnSpc>
                <a:spcPts val="2700"/>
              </a:lnSpc>
              <a:buFont typeface="Arial" panose="020B0604020202020204" pitchFamily="34" charset="0"/>
              <a:buChar char="•"/>
            </a:pPr>
            <a:r>
              <a:rPr lang="en-GB" sz="2400" b="1" dirty="0" smtClean="0"/>
              <a:t>Sign up to KQuIP</a:t>
            </a:r>
          </a:p>
          <a:p>
            <a:endParaRPr lang="en-GB" dirty="0"/>
          </a:p>
        </p:txBody>
      </p:sp>
      <p:pic>
        <p:nvPicPr>
          <p:cNvPr id="6" name="Picture 5"/>
          <p:cNvPicPr>
            <a:picLocks noChangeAspect="1"/>
          </p:cNvPicPr>
          <p:nvPr/>
        </p:nvPicPr>
        <p:blipFill>
          <a:blip r:embed="rId2"/>
          <a:stretch>
            <a:fillRect/>
          </a:stretch>
        </p:blipFill>
        <p:spPr>
          <a:xfrm>
            <a:off x="210446" y="4587444"/>
            <a:ext cx="1697258" cy="527266"/>
          </a:xfrm>
          <a:prstGeom prst="rect">
            <a:avLst/>
          </a:prstGeom>
        </p:spPr>
      </p:pic>
      <p:pic>
        <p:nvPicPr>
          <p:cNvPr id="7" name="Picture 4" descr="http://tse1.mm.bing.net/th?id=OIP.Me606fbafe01352ce7a84112990a0b9eao0&amp;w=166&amp;h=105&amp;c=7&amp;rs=1&amp;qlt=90&amp;pid=3.1&amp;rm=2">
            <a:hlinkClick r:id="rId3" tooltip="Search images of renal association"/>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4617" y="120076"/>
            <a:ext cx="818234" cy="5092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brs nottingh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3695" y="3945288"/>
            <a:ext cx="989156" cy="56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966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44001" y="465520"/>
            <a:ext cx="7133833" cy="384721"/>
          </a:xfrm>
        </p:spPr>
        <p:txBody>
          <a:bodyPr/>
          <a:lstStyle/>
          <a:p>
            <a:r>
              <a:rPr lang="en-GB" sz="2800" dirty="0" smtClean="0"/>
              <a:t>Quality Improvement in Renal Services</a:t>
            </a:r>
            <a:endParaRPr lang="en-GB" sz="2800" dirty="0"/>
          </a:p>
        </p:txBody>
      </p:sp>
      <p:sp>
        <p:nvSpPr>
          <p:cNvPr id="7" name="Content Placeholder 6"/>
          <p:cNvSpPr>
            <a:spLocks noGrp="1"/>
          </p:cNvSpPr>
          <p:nvPr>
            <p:ph idx="1"/>
          </p:nvPr>
        </p:nvSpPr>
        <p:spPr/>
        <p:txBody>
          <a:bodyPr>
            <a:normAutofit/>
          </a:bodyPr>
          <a:lstStyle/>
          <a:p>
            <a:pPr marL="450144" indent="-285750">
              <a:buFont typeface="Arial" panose="020B0604020202020204" pitchFamily="34" charset="0"/>
              <a:buChar char="•"/>
            </a:pPr>
            <a:endParaRPr lang="en-GB" sz="2800" dirty="0" smtClean="0"/>
          </a:p>
          <a:p>
            <a:pPr marL="450144" indent="-285750">
              <a:buFont typeface="Arial" panose="020B0604020202020204" pitchFamily="34" charset="0"/>
              <a:buChar char="•"/>
            </a:pPr>
            <a:endParaRPr lang="en-GB" sz="2800" dirty="0" smtClean="0"/>
          </a:p>
          <a:p>
            <a:pPr marL="450144" indent="-285750">
              <a:buFont typeface="Arial" panose="020B0604020202020204" pitchFamily="34" charset="0"/>
              <a:buChar char="•"/>
            </a:pPr>
            <a:r>
              <a:rPr lang="en-GB" sz="2800" dirty="0" smtClean="0"/>
              <a:t>Every Unit is committed to high quality care</a:t>
            </a:r>
          </a:p>
          <a:p>
            <a:pPr marL="450144" indent="-285750">
              <a:buFont typeface="Arial" panose="020B0604020202020204" pitchFamily="34" charset="0"/>
              <a:buChar char="•"/>
            </a:pPr>
            <a:endParaRPr lang="en-GB" sz="2800" dirty="0"/>
          </a:p>
          <a:p>
            <a:pPr marL="450144" indent="-285750">
              <a:buFont typeface="Arial" panose="020B0604020202020204" pitchFamily="34" charset="0"/>
              <a:buChar char="•"/>
            </a:pPr>
            <a:r>
              <a:rPr lang="en-GB" sz="2800" dirty="0" smtClean="0"/>
              <a:t>Improvement only happens at Renal Unit Level</a:t>
            </a:r>
          </a:p>
          <a:p>
            <a:pPr marL="450144" indent="-285750">
              <a:buFont typeface="Arial" panose="020B0604020202020204" pitchFamily="34" charset="0"/>
              <a:buChar char="•"/>
            </a:pPr>
            <a:endParaRPr lang="en-GB" sz="2800" dirty="0"/>
          </a:p>
          <a:p>
            <a:pPr marL="450144" indent="-285750">
              <a:buFont typeface="Arial" panose="020B0604020202020204" pitchFamily="34" charset="0"/>
              <a:buChar char="•"/>
            </a:pPr>
            <a:r>
              <a:rPr lang="en-GB" sz="2800" dirty="0" smtClean="0"/>
              <a:t>You know best how to improve your services</a:t>
            </a:r>
            <a:endParaRPr lang="en-GB" sz="2800" dirty="0"/>
          </a:p>
        </p:txBody>
      </p:sp>
      <p:sp>
        <p:nvSpPr>
          <p:cNvPr id="2" name="Date Placeholder 1"/>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sp>
        <p:nvSpPr>
          <p:cNvPr id="3" name="Footer Placeholder 2"/>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4" name="Slide Number Placeholder 3"/>
          <p:cNvSpPr>
            <a:spLocks noGrp="1"/>
          </p:cNvSpPr>
          <p:nvPr>
            <p:ph type="sldNum" sz="quarter" idx="12"/>
          </p:nvPr>
        </p:nvSpPr>
        <p:spPr/>
        <p:txBody>
          <a:bodyPr/>
          <a:lstStyle/>
          <a:p>
            <a:r>
              <a:rPr lang="en-GB" b="1" smtClean="0">
                <a:solidFill>
                  <a:srgbClr val="F8991E"/>
                </a:solidFill>
                <a:latin typeface="Arial"/>
                <a:cs typeface="Arial"/>
              </a:rPr>
              <a:t>|</a:t>
            </a:r>
            <a:r>
              <a:rPr lang="en-GB" b="1" smtClean="0">
                <a:solidFill>
                  <a:srgbClr val="4F4C4D"/>
                </a:solidFill>
                <a:latin typeface="Arial"/>
                <a:cs typeface="Arial"/>
              </a:rPr>
              <a:t> </a:t>
            </a:r>
            <a:fld id="{2289BD24-5FBE-4872-92C9-E6006BF50BD7}" type="slidenum">
              <a:rPr lang="en-GB" b="1" smtClean="0">
                <a:solidFill>
                  <a:srgbClr val="4F4C4D"/>
                </a:solidFill>
              </a:rPr>
              <a:pPr/>
              <a:t>17</a:t>
            </a:fld>
            <a:endParaRPr lang="en-GB" b="1" dirty="0">
              <a:solidFill>
                <a:srgbClr val="4F4C4D"/>
              </a:solidFill>
            </a:endParaRPr>
          </a:p>
        </p:txBody>
      </p:sp>
      <p:pic>
        <p:nvPicPr>
          <p:cNvPr id="8" name="Picture 4" descr="http://tse1.mm.bing.net/th?id=OIP.Me606fbafe01352ce7a84112990a0b9eao0&amp;w=166&amp;h=105&amp;c=7&amp;rs=1&amp;qlt=90&amp;pid=3.1&amp;rm=2">
            <a:hlinkClick r:id="rId2" tooltip="Search images of renal associa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617" y="120076"/>
            <a:ext cx="818234" cy="50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193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65523"/>
            <a:ext cx="8784976" cy="384721"/>
          </a:xfrm>
        </p:spPr>
        <p:txBody>
          <a:bodyPr/>
          <a:lstStyle/>
          <a:p>
            <a:r>
              <a:rPr lang="en-GB" dirty="0" smtClean="0"/>
              <a:t>  </a:t>
            </a:r>
            <a:r>
              <a:rPr lang="en-GB" sz="2800" dirty="0" smtClean="0"/>
              <a:t>Design Event: Launch June 2016</a:t>
            </a:r>
            <a:endParaRPr lang="en-GB" sz="2800" dirty="0"/>
          </a:p>
        </p:txBody>
      </p:sp>
      <p:pic>
        <p:nvPicPr>
          <p:cNvPr id="1031" name="Picture 7" descr="C:\Users\nbk3420\Workshare\Folders\KQUIP\Design Event\Film &amp; Photography\Group Work Photos\IMG_6162A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93" y="2283988"/>
            <a:ext cx="3174315" cy="20518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nbk3420\Workshare\Folders\KQUIP\Design Event\Film &amp; Photography\Group Work Photos\IMG_6164A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132922"/>
            <a:ext cx="2591896" cy="16758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bk3420\Workshare\Folders\KQUIP\Design Event\Film &amp; Photography\Group Work Photos\IMG_6161A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132925"/>
            <a:ext cx="2592288" cy="169995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4" name="Footer Placeholder 3"/>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5" name="Slide Number Placeholder 4"/>
          <p:cNvSpPr>
            <a:spLocks noGrp="1"/>
          </p:cNvSpPr>
          <p:nvPr>
            <p:ph type="sldNum" sz="quarter" idx="12"/>
          </p:nvPr>
        </p:nvSpPr>
        <p:spPr/>
        <p:txBody>
          <a:bodyPr/>
          <a:lstStyle/>
          <a:p>
            <a:fld id="{2289BD24-5FBE-4872-92C9-E6006BF50BD7}" type="slidenum">
              <a:rPr lang="en-GB" b="1" smtClean="0">
                <a:solidFill>
                  <a:srgbClr val="4F4C4D"/>
                </a:solidFill>
              </a:rPr>
              <a:pPr/>
              <a:t>18</a:t>
            </a:fld>
            <a:endParaRPr lang="en-GB" b="1" dirty="0">
              <a:solidFill>
                <a:srgbClr val="4F4C4D"/>
              </a:solidFill>
            </a:endParaRPr>
          </a:p>
        </p:txBody>
      </p:sp>
      <p:pic>
        <p:nvPicPr>
          <p:cNvPr id="9" name="Picture 4" descr="http://tse1.mm.bing.net/th?id=OIP.Me606fbafe01352ce7a84112990a0b9eao0&amp;w=166&amp;h=105&amp;c=7&amp;rs=1&amp;qlt=90&amp;pid=3.1&amp;rm=2">
            <a:hlinkClick r:id="rId5" tooltip="Search images of renal associa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4617" y="120076"/>
            <a:ext cx="818234" cy="509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brs nottingh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3695" y="3945288"/>
            <a:ext cx="989156" cy="56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85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44000" y="465523"/>
            <a:ext cx="7848480" cy="384721"/>
          </a:xfrm>
        </p:spPr>
        <p:txBody>
          <a:bodyPr/>
          <a:lstStyle/>
          <a:p>
            <a:r>
              <a:rPr lang="en-GB" dirty="0"/>
              <a:t>Kidney Quality Improvement Partnership (</a:t>
            </a:r>
            <a:r>
              <a:rPr lang="en-GB" dirty="0" err="1"/>
              <a:t>KQuIP</a:t>
            </a:r>
            <a:r>
              <a:rPr lang="en-GB" dirty="0"/>
              <a:t>)</a:t>
            </a:r>
          </a:p>
        </p:txBody>
      </p:sp>
      <p:sp>
        <p:nvSpPr>
          <p:cNvPr id="5" name="Rectangle 4"/>
          <p:cNvSpPr/>
          <p:nvPr/>
        </p:nvSpPr>
        <p:spPr>
          <a:xfrm>
            <a:off x="755576" y="1132923"/>
            <a:ext cx="7488832" cy="2893100"/>
          </a:xfrm>
          <a:prstGeom prst="rect">
            <a:avLst/>
          </a:prstGeom>
        </p:spPr>
        <p:txBody>
          <a:bodyPr wrap="square">
            <a:spAutoFit/>
          </a:bodyPr>
          <a:lstStyle/>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endParaRPr lang="en-GB" sz="1400" b="1" dirty="0">
              <a:solidFill>
                <a:prstClr val="black"/>
              </a:solidFill>
              <a:latin typeface="Calibri"/>
              <a:ea typeface="+mn-ea"/>
              <a:cs typeface="+mn-cs"/>
            </a:endParaRPr>
          </a:p>
          <a:p>
            <a:pPr defTabSz="686166" fontAlgn="auto">
              <a:spcBef>
                <a:spcPts val="0"/>
              </a:spcBef>
              <a:spcAft>
                <a:spcPts val="0"/>
              </a:spcAft>
            </a:pPr>
            <a:r>
              <a:rPr lang="en-GB" sz="1400" b="1" dirty="0">
                <a:solidFill>
                  <a:prstClr val="black"/>
                </a:solidFill>
                <a:latin typeface="Calibri"/>
                <a:ea typeface="+mn-ea"/>
                <a:cs typeface="+mn-cs"/>
              </a:rPr>
              <a:t> </a:t>
            </a:r>
          </a:p>
        </p:txBody>
      </p:sp>
      <p:sp>
        <p:nvSpPr>
          <p:cNvPr id="12" name="Content Placeholder 8"/>
          <p:cNvSpPr txBox="1">
            <a:spLocks/>
          </p:cNvSpPr>
          <p:nvPr/>
        </p:nvSpPr>
        <p:spPr>
          <a:xfrm>
            <a:off x="4716016" y="1333409"/>
            <a:ext cx="3969932" cy="3453186"/>
          </a:xfrm>
          <a:prstGeom prst="rect">
            <a:avLst/>
          </a:prstGeom>
          <a:ln>
            <a:noFill/>
          </a:ln>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lvl="2" indent="0" defTabSz="686166" fontAlgn="auto">
              <a:spcAft>
                <a:spcPts val="1000"/>
              </a:spcAft>
              <a:buFont typeface="Arial"/>
              <a:buNone/>
            </a:pPr>
            <a:r>
              <a:rPr lang="en-GB" sz="2200" b="1" dirty="0" smtClean="0">
                <a:solidFill>
                  <a:prstClr val="black"/>
                </a:solidFill>
              </a:rPr>
              <a:t>KQuIP </a:t>
            </a:r>
            <a:r>
              <a:rPr lang="en-GB" sz="2200" b="1" dirty="0">
                <a:solidFill>
                  <a:prstClr val="black"/>
                </a:solidFill>
              </a:rPr>
              <a:t>is a dynamic network of kidney health professionals, patients carers and industry …committed to developing, supporting and sharing quality improvement in kidney services…. in order to enhance outcomes and quality of life for patients with kidney disease</a:t>
            </a:r>
            <a:r>
              <a:rPr lang="en-GB" sz="2200" b="1" dirty="0" smtClean="0">
                <a:solidFill>
                  <a:prstClr val="black"/>
                </a:solidFill>
              </a:rPr>
              <a:t>.</a:t>
            </a:r>
          </a:p>
          <a:p>
            <a:pPr marL="0" lvl="2" indent="0" algn="ctr" defTabSz="686166" fontAlgn="auto">
              <a:spcAft>
                <a:spcPts val="1000"/>
              </a:spcAft>
              <a:buFont typeface="Arial"/>
              <a:buNone/>
            </a:pPr>
            <a:r>
              <a:rPr lang="en-GB" sz="3400" b="1" dirty="0" smtClean="0">
                <a:solidFill>
                  <a:srgbClr val="FF0000"/>
                </a:solidFill>
              </a:rPr>
              <a:t>Professional Society Led</a:t>
            </a:r>
          </a:p>
          <a:p>
            <a:pPr marL="0" lvl="2" indent="0" algn="ctr" defTabSz="686166" fontAlgn="auto">
              <a:spcAft>
                <a:spcPts val="1000"/>
              </a:spcAft>
              <a:buFont typeface="Arial"/>
              <a:buNone/>
            </a:pPr>
            <a:r>
              <a:rPr lang="en-GB" sz="3400" b="1" dirty="0" smtClean="0">
                <a:solidFill>
                  <a:srgbClr val="FF0000"/>
                </a:solidFill>
              </a:rPr>
              <a:t>Multi-Professional</a:t>
            </a:r>
          </a:p>
          <a:p>
            <a:pPr marL="0" lvl="2" indent="0" algn="ctr" defTabSz="686166" fontAlgn="auto">
              <a:spcAft>
                <a:spcPts val="1000"/>
              </a:spcAft>
              <a:buFont typeface="Arial"/>
              <a:buNone/>
            </a:pPr>
            <a:r>
              <a:rPr lang="en-GB" sz="3400" b="1" dirty="0" smtClean="0">
                <a:solidFill>
                  <a:srgbClr val="FF0000"/>
                </a:solidFill>
              </a:rPr>
              <a:t>UK </a:t>
            </a:r>
          </a:p>
          <a:p>
            <a:pPr marL="0" lvl="2" indent="0" algn="ctr" defTabSz="686166" fontAlgn="auto">
              <a:spcAft>
                <a:spcPts val="1000"/>
              </a:spcAft>
              <a:buFont typeface="Arial"/>
              <a:buNone/>
            </a:pPr>
            <a:r>
              <a:rPr lang="en-GB" sz="3400" b="1" dirty="0" smtClean="0">
                <a:solidFill>
                  <a:srgbClr val="FF0000"/>
                </a:solidFill>
              </a:rPr>
              <a:t>Adults and Children’s Care</a:t>
            </a:r>
            <a:endParaRPr lang="en-GB" sz="3400" b="1" dirty="0">
              <a:solidFill>
                <a:srgbClr val="FF0000"/>
              </a:solidFill>
            </a:endParaRPr>
          </a:p>
          <a:p>
            <a:pPr marL="0" indent="0" fontAlgn="auto">
              <a:spcAft>
                <a:spcPts val="0"/>
              </a:spcAft>
              <a:buFont typeface="Arial"/>
              <a:buNone/>
            </a:pPr>
            <a:endParaRPr lang="en-GB" dirty="0">
              <a:solidFill>
                <a:prstClr val="black"/>
              </a:solidFill>
            </a:endParaRPr>
          </a:p>
        </p:txBody>
      </p:sp>
      <p:sp>
        <p:nvSpPr>
          <p:cNvPr id="10" name="Slide Number Placeholder 9"/>
          <p:cNvSpPr>
            <a:spLocks noGrp="1"/>
          </p:cNvSpPr>
          <p:nvPr>
            <p:ph type="sldNum" sz="quarter" idx="12"/>
          </p:nvPr>
        </p:nvSpPr>
        <p:spPr/>
        <p:txBody>
          <a:bodyPr/>
          <a:lstStyle/>
          <a:p>
            <a:fld id="{2289BD24-5FBE-4872-92C9-E6006BF50BD7}" type="slidenum">
              <a:rPr lang="en-GB" b="1" smtClean="0">
                <a:solidFill>
                  <a:srgbClr val="4F4C4D"/>
                </a:solidFill>
              </a:rPr>
              <a:pPr/>
              <a:t>19</a:t>
            </a:fld>
            <a:endParaRPr lang="en-GB" b="1" dirty="0">
              <a:solidFill>
                <a:srgbClr val="4F4C4D"/>
              </a:solidFill>
            </a:endParaRPr>
          </a:p>
        </p:txBody>
      </p:sp>
      <p:pic>
        <p:nvPicPr>
          <p:cNvPr id="11" name="Picture 10"/>
          <p:cNvPicPr>
            <a:picLocks noChangeAspect="1"/>
          </p:cNvPicPr>
          <p:nvPr/>
        </p:nvPicPr>
        <p:blipFill>
          <a:blip r:embed="rId2"/>
          <a:stretch>
            <a:fillRect/>
          </a:stretch>
        </p:blipFill>
        <p:spPr>
          <a:xfrm>
            <a:off x="210446" y="4587444"/>
            <a:ext cx="1697258" cy="527266"/>
          </a:xfrm>
          <a:prstGeom prst="rect">
            <a:avLst/>
          </a:prstGeom>
        </p:spPr>
      </p:pic>
      <p:pic>
        <p:nvPicPr>
          <p:cNvPr id="9" name="Picture 4" descr="http://tse1.mm.bing.net/th?id=OIP.Me606fbafe01352ce7a84112990a0b9eao0&amp;w=166&amp;h=105&amp;c=7&amp;rs=1&amp;qlt=90&amp;pid=3.1&amp;rm=2">
            <a:hlinkClick r:id="rId3" tooltip="Search images of renal association"/>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5974" y="194640"/>
            <a:ext cx="660772" cy="4175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thinkkidneys.nhs.uk/kquip/wp-content/uploads/sites/5/2018/01/TK_KQuIP_diagram_300dpi-768x69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1387044"/>
            <a:ext cx="2874192" cy="261354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3" name="Footer Placeholder 2"/>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Tree>
    <p:extLst>
      <p:ext uri="{BB962C8B-B14F-4D97-AF65-F5344CB8AC3E}">
        <p14:creationId xmlns:p14="http://schemas.microsoft.com/office/powerpoint/2010/main" val="80395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 calcmode="lin" valueType="num">
                                      <p:cBhvr additive="base">
                                        <p:cTn id="1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GB" dirty="0" smtClean="0"/>
              <a:t>KQuIP/UKRR Regional Day</a:t>
            </a:r>
            <a:endParaRPr lang="en-GB" b="0" dirty="0"/>
          </a:p>
          <a:p>
            <a:pPr lvl="1"/>
            <a:r>
              <a:rPr lang="en-GB" dirty="0">
                <a:solidFill>
                  <a:schemeClr val="accent3">
                    <a:lumMod val="75000"/>
                  </a:schemeClr>
                </a:solidFill>
              </a:rPr>
              <a:t>North West </a:t>
            </a:r>
            <a:endParaRPr lang="en-GB" dirty="0" smtClean="0">
              <a:solidFill>
                <a:schemeClr val="accent3">
                  <a:lumMod val="75000"/>
                </a:schemeClr>
              </a:solidFill>
            </a:endParaRPr>
          </a:p>
          <a:p>
            <a:pPr lvl="1"/>
            <a:r>
              <a:rPr lang="en-GB" sz="1400" dirty="0" smtClean="0">
                <a:solidFill>
                  <a:schemeClr val="bg1"/>
                </a:solidFill>
              </a:rPr>
              <a:t>09:30 - </a:t>
            </a:r>
            <a:r>
              <a:rPr lang="en-GB" sz="1400" dirty="0">
                <a:solidFill>
                  <a:schemeClr val="bg1"/>
                </a:solidFill>
              </a:rPr>
              <a:t>09:50 </a:t>
            </a:r>
          </a:p>
          <a:p>
            <a:pPr lvl="1"/>
            <a:r>
              <a:rPr lang="en-GB" sz="1400" dirty="0">
                <a:solidFill>
                  <a:schemeClr val="bg1"/>
                </a:solidFill>
              </a:rPr>
              <a:t>Introduction from Network Clinical Lead and Co-Chair of KQuIP </a:t>
            </a:r>
          </a:p>
          <a:p>
            <a:pPr marL="285750" lvl="2" indent="-285750">
              <a:buFont typeface="Wingdings" panose="05000000000000000000" pitchFamily="2" charset="2"/>
              <a:buChar char="§"/>
            </a:pPr>
            <a:r>
              <a:rPr lang="en-GB" dirty="0" smtClean="0"/>
              <a:t>Introducing the Region – Smeeta Sinha, Clinical Lead</a:t>
            </a:r>
          </a:p>
          <a:p>
            <a:pPr marL="285750" lvl="2" indent="-285750">
              <a:buFont typeface="Wingdings" panose="05000000000000000000" pitchFamily="2" charset="2"/>
              <a:buChar char="§"/>
            </a:pPr>
            <a:r>
              <a:rPr lang="en-GB" dirty="0" smtClean="0"/>
              <a:t>KQuIP</a:t>
            </a:r>
            <a:r>
              <a:rPr lang="en-GB" dirty="0"/>
              <a:t> </a:t>
            </a:r>
            <a:r>
              <a:rPr lang="en-GB" dirty="0" smtClean="0"/>
              <a:t>– Graham Lipkin, Chair of KQuIP</a:t>
            </a:r>
          </a:p>
          <a:p>
            <a:pPr lvl="3"/>
            <a:endParaRPr lang="en-GB" dirty="0"/>
          </a:p>
        </p:txBody>
      </p:sp>
    </p:spTree>
    <p:extLst>
      <p:ext uri="{BB962C8B-B14F-4D97-AF65-F5344CB8AC3E}">
        <p14:creationId xmlns:p14="http://schemas.microsoft.com/office/powerpoint/2010/main" val="1040212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001" y="465520"/>
            <a:ext cx="7133833" cy="384721"/>
          </a:xfrm>
        </p:spPr>
        <p:txBody>
          <a:bodyPr/>
          <a:lstStyle/>
          <a:p>
            <a:r>
              <a:rPr lang="en-GB" dirty="0" smtClean="0"/>
              <a:t>Pre-emptive Transplantation Listing Rates</a:t>
            </a:r>
            <a:endParaRPr lang="en-GB" dirty="0"/>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20</a:t>
            </a:fld>
            <a:endParaRPr lang="en-GB" b="1" dirty="0">
              <a:solidFill>
                <a:srgbClr val="4F4C4D"/>
              </a:solidFill>
            </a:endParaRPr>
          </a:p>
        </p:txBody>
      </p:sp>
      <p:pic>
        <p:nvPicPr>
          <p:cNvPr id="4098" name="Picture 2" descr="this is a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660" y="382996"/>
            <a:ext cx="2132656" cy="4519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210446" y="4587444"/>
            <a:ext cx="1697258" cy="527266"/>
          </a:xfrm>
          <a:prstGeom prst="rect">
            <a:avLst/>
          </a:prstGeom>
        </p:spPr>
      </p:pic>
      <p:pic>
        <p:nvPicPr>
          <p:cNvPr id="8" name="Content Placeholder 7"/>
          <p:cNvPicPr>
            <a:picLocks noGrp="1" noChangeAspect="1"/>
          </p:cNvPicPr>
          <p:nvPr>
            <p:ph idx="1"/>
          </p:nvPr>
        </p:nvPicPr>
        <p:blipFill>
          <a:blip r:embed="rId4"/>
          <a:stretch>
            <a:fillRect/>
          </a:stretch>
        </p:blipFill>
        <p:spPr>
          <a:xfrm>
            <a:off x="539552" y="1531450"/>
            <a:ext cx="3635454" cy="2499733"/>
          </a:xfrm>
          <a:prstGeom prst="rect">
            <a:avLst/>
          </a:prstGeom>
        </p:spPr>
      </p:pic>
      <p:sp>
        <p:nvSpPr>
          <p:cNvPr id="3" name="Date Placeholder 2"/>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970" y="1395709"/>
            <a:ext cx="4204840" cy="29735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686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001" y="465520"/>
            <a:ext cx="7133833" cy="384721"/>
          </a:xfrm>
        </p:spPr>
        <p:txBody>
          <a:bodyPr/>
          <a:lstStyle/>
          <a:p>
            <a:r>
              <a:rPr lang="en-GB" dirty="0" smtClean="0"/>
              <a:t>Home Dialysis: UK Renal Registry-Do we improve?</a:t>
            </a:r>
            <a:endParaRPr lang="en-GB" dirty="0"/>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21</a:t>
            </a:fld>
            <a:endParaRPr lang="en-GB" b="1" dirty="0">
              <a:solidFill>
                <a:srgbClr val="4F4C4D"/>
              </a:solidFill>
            </a:endParaRPr>
          </a:p>
        </p:txBody>
      </p:sp>
      <p:graphicFrame>
        <p:nvGraphicFramePr>
          <p:cNvPr id="7" name="Content Placeholder 6"/>
          <p:cNvGraphicFramePr>
            <a:graphicFrameLocks noGrp="1"/>
          </p:cNvGraphicFramePr>
          <p:nvPr>
            <p:ph idx="1"/>
          </p:nvPr>
        </p:nvGraphicFramePr>
        <p:xfrm>
          <a:off x="885834" y="1257727"/>
          <a:ext cx="7286625" cy="3149858"/>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descr="UKR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712" y="189558"/>
            <a:ext cx="1495425" cy="139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210446" y="4587444"/>
            <a:ext cx="1697258" cy="527266"/>
          </a:xfrm>
          <a:prstGeom prst="rect">
            <a:avLst/>
          </a:prstGeom>
        </p:spPr>
      </p:pic>
      <p:sp>
        <p:nvSpPr>
          <p:cNvPr id="3" name="Date Placeholder 2"/>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spTree>
    <p:extLst>
      <p:ext uri="{BB962C8B-B14F-4D97-AF65-F5344CB8AC3E}">
        <p14:creationId xmlns:p14="http://schemas.microsoft.com/office/powerpoint/2010/main" val="4024320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960" y="435385"/>
            <a:ext cx="7133833" cy="384721"/>
          </a:xfrm>
        </p:spPr>
        <p:txBody>
          <a:bodyPr/>
          <a:lstStyle/>
          <a:p>
            <a:r>
              <a:rPr lang="en-GB" dirty="0" smtClean="0"/>
              <a:t>Access at Initiation of Dialysis</a:t>
            </a:r>
            <a:endParaRPr lang="en-GB" dirty="0"/>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22</a:t>
            </a:fld>
            <a:endParaRPr lang="en-GB" b="1" dirty="0">
              <a:solidFill>
                <a:srgbClr val="4F4C4D"/>
              </a:solidFill>
            </a:endParaRPr>
          </a:p>
        </p:txBody>
      </p:sp>
      <p:pic>
        <p:nvPicPr>
          <p:cNvPr id="7" name="Content Placeholder 6"/>
          <p:cNvPicPr>
            <a:picLocks noGrp="1" noChangeAspect="1"/>
          </p:cNvPicPr>
          <p:nvPr>
            <p:ph idx="1"/>
          </p:nvPr>
        </p:nvPicPr>
        <p:blipFill rotWithShape="1">
          <a:blip r:embed="rId2"/>
          <a:srcRect l="7089" t="13537" r="39347"/>
          <a:stretch/>
        </p:blipFill>
        <p:spPr>
          <a:xfrm rot="16200000">
            <a:off x="2714051" y="111022"/>
            <a:ext cx="3638073" cy="4674694"/>
          </a:xfrm>
          <a:prstGeom prst="rect">
            <a:avLst/>
          </a:prstGeom>
        </p:spPr>
      </p:pic>
      <p:pic>
        <p:nvPicPr>
          <p:cNvPr id="3074" name="Picture 2" descr="UKR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584" y="269628"/>
            <a:ext cx="1495425" cy="1398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210446" y="4587444"/>
            <a:ext cx="1697258" cy="527266"/>
          </a:xfrm>
          <a:prstGeom prst="rect">
            <a:avLst/>
          </a:prstGeom>
        </p:spPr>
      </p:pic>
      <p:sp>
        <p:nvSpPr>
          <p:cNvPr id="3" name="Date Placeholder 2"/>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spTree>
    <p:extLst>
      <p:ext uri="{BB962C8B-B14F-4D97-AF65-F5344CB8AC3E}">
        <p14:creationId xmlns:p14="http://schemas.microsoft.com/office/powerpoint/2010/main" val="724938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001" y="465520"/>
            <a:ext cx="7133833" cy="384721"/>
          </a:xfrm>
        </p:spPr>
        <p:txBody>
          <a:bodyPr/>
          <a:lstStyle/>
          <a:p>
            <a:r>
              <a:rPr lang="en-GB" dirty="0" smtClean="0"/>
              <a:t>NW </a:t>
            </a:r>
            <a:r>
              <a:rPr lang="en-GB" dirty="0"/>
              <a:t>UKRR Dashboard data:  </a:t>
            </a:r>
            <a:r>
              <a:rPr lang="en-GB" dirty="0" smtClean="0"/>
              <a:t>PD Peritonitis</a:t>
            </a:r>
            <a:endParaRPr lang="en-GB" dirty="0"/>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23</a:t>
            </a:fld>
            <a:endParaRPr lang="en-GB" b="1" dirty="0">
              <a:solidFill>
                <a:srgbClr val="4F4C4D"/>
              </a:solidFill>
            </a:endParaRPr>
          </a:p>
        </p:txBody>
      </p:sp>
      <p:pic>
        <p:nvPicPr>
          <p:cNvPr id="2050" name="Picture 2" descr="UKR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838" y="125744"/>
            <a:ext cx="1324162" cy="12386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210446" y="4587444"/>
            <a:ext cx="1697258" cy="527266"/>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3840695866"/>
              </p:ext>
            </p:extLst>
          </p:nvPr>
        </p:nvGraphicFramePr>
        <p:xfrm>
          <a:off x="743662" y="1404860"/>
          <a:ext cx="7463354" cy="3182583"/>
        </p:xfrm>
        <a:graphic>
          <a:graphicData uri="http://schemas.openxmlformats.org/presentationml/2006/ole">
            <mc:AlternateContent xmlns:mc="http://schemas.openxmlformats.org/markup-compatibility/2006">
              <mc:Choice xmlns:v="urn:schemas-microsoft-com:vml" Requires="v">
                <p:oleObj spid="_x0000_s2061" name="Worksheet" r:id="rId5" imgW="16554585" imgH="7067460" progId="Excel.Sheet.12">
                  <p:embed/>
                </p:oleObj>
              </mc:Choice>
              <mc:Fallback>
                <p:oleObj name="Worksheet" r:id="rId5" imgW="16554585" imgH="7067460" progId="Excel.Sheet.12">
                  <p:embed/>
                  <p:pic>
                    <p:nvPicPr>
                      <p:cNvPr id="0" name=""/>
                      <p:cNvPicPr/>
                      <p:nvPr/>
                    </p:nvPicPr>
                    <p:blipFill>
                      <a:blip r:embed="rId6"/>
                      <a:stretch>
                        <a:fillRect/>
                      </a:stretch>
                    </p:blipFill>
                    <p:spPr>
                      <a:xfrm>
                        <a:off x="743662" y="1404860"/>
                        <a:ext cx="7463354" cy="3182583"/>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spTree>
    <p:extLst>
      <p:ext uri="{BB962C8B-B14F-4D97-AF65-F5344CB8AC3E}">
        <p14:creationId xmlns:p14="http://schemas.microsoft.com/office/powerpoint/2010/main" val="1950580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001" y="465520"/>
            <a:ext cx="7133833" cy="384721"/>
          </a:xfrm>
        </p:spPr>
        <p:txBody>
          <a:bodyPr/>
          <a:lstStyle/>
          <a:p>
            <a:r>
              <a:rPr lang="en-GB" dirty="0" smtClean="0"/>
              <a:t>Why does unwarranted variation persist?</a:t>
            </a:r>
            <a:endParaRPr lang="en-GB" dirty="0"/>
          </a:p>
        </p:txBody>
      </p:sp>
      <p:sp>
        <p:nvSpPr>
          <p:cNvPr id="3" name="Content Placeholder 2"/>
          <p:cNvSpPr>
            <a:spLocks noGrp="1"/>
          </p:cNvSpPr>
          <p:nvPr>
            <p:ph idx="1"/>
          </p:nvPr>
        </p:nvSpPr>
        <p:spPr/>
        <p:txBody>
          <a:bodyPr>
            <a:normAutofit/>
          </a:bodyPr>
          <a:lstStyle/>
          <a:p>
            <a:r>
              <a:rPr lang="en-GB" sz="2400" dirty="0" smtClean="0">
                <a:solidFill>
                  <a:srgbClr val="FF0000"/>
                </a:solidFill>
              </a:rPr>
              <a:t>Many reasons: </a:t>
            </a:r>
          </a:p>
          <a:p>
            <a:endParaRPr lang="en-GB" sz="2000" dirty="0" smtClean="0"/>
          </a:p>
          <a:p>
            <a:pPr marL="507294" indent="-342900">
              <a:buFont typeface="Wingdings" panose="05000000000000000000" pitchFamily="2" charset="2"/>
              <a:buChar char="Ø"/>
            </a:pPr>
            <a:r>
              <a:rPr lang="en-GB" sz="2000" b="1" dirty="0" smtClean="0">
                <a:solidFill>
                  <a:srgbClr val="002060"/>
                </a:solidFill>
              </a:rPr>
              <a:t>Specific to each Unit</a:t>
            </a:r>
            <a:r>
              <a:rPr lang="en-GB" sz="2000" dirty="0" smtClean="0">
                <a:solidFill>
                  <a:srgbClr val="002060"/>
                </a:solidFill>
              </a:rPr>
              <a:t>-solutions can only come from those on the front </a:t>
            </a:r>
            <a:r>
              <a:rPr lang="en-GB" sz="2000" b="1" dirty="0" smtClean="0">
                <a:solidFill>
                  <a:srgbClr val="002060"/>
                </a:solidFill>
              </a:rPr>
              <a:t>line-you know your system best</a:t>
            </a:r>
          </a:p>
          <a:p>
            <a:endParaRPr lang="en-GB" sz="2000" dirty="0" smtClean="0"/>
          </a:p>
          <a:p>
            <a:pPr marL="507294" indent="-342900">
              <a:buFont typeface="Wingdings" panose="05000000000000000000" pitchFamily="2" charset="2"/>
              <a:buChar char="Ø"/>
            </a:pPr>
            <a:r>
              <a:rPr lang="en-GB" sz="2000" b="1" dirty="0" smtClean="0">
                <a:solidFill>
                  <a:srgbClr val="002060"/>
                </a:solidFill>
              </a:rPr>
              <a:t>Some systematic</a:t>
            </a:r>
          </a:p>
          <a:p>
            <a:pPr marL="663349" lvl="2" indent="-342900"/>
            <a:r>
              <a:rPr lang="en-GB" sz="1900" dirty="0" smtClean="0"/>
              <a:t>Resource?</a:t>
            </a:r>
          </a:p>
          <a:p>
            <a:pPr marL="663349" lvl="2" indent="-342900"/>
            <a:r>
              <a:rPr lang="en-GB" sz="1900" dirty="0"/>
              <a:t>Leadership &amp; leadership training</a:t>
            </a:r>
          </a:p>
          <a:p>
            <a:pPr marL="663349" lvl="2" indent="-342900"/>
            <a:r>
              <a:rPr lang="en-GB" sz="1900" dirty="0" smtClean="0"/>
              <a:t>Training in QI methodology</a:t>
            </a:r>
          </a:p>
          <a:p>
            <a:pPr marL="663349" lvl="2" indent="-342900"/>
            <a:r>
              <a:rPr lang="en-GB" sz="1900" dirty="0" smtClean="0"/>
              <a:t>Structure</a:t>
            </a:r>
          </a:p>
          <a:p>
            <a:pPr marL="663349" lvl="2" indent="-342900"/>
            <a:r>
              <a:rPr lang="en-GB" sz="1900" dirty="0" smtClean="0"/>
              <a:t>We don’t share good practice (or learn from less good practice)</a:t>
            </a:r>
          </a:p>
          <a:p>
            <a:pPr marL="663349" lvl="2" indent="-342900"/>
            <a:endParaRPr lang="en-GB" sz="1900" dirty="0" smtClean="0"/>
          </a:p>
          <a:p>
            <a:pPr marL="663349" lvl="2" indent="-342900"/>
            <a:endParaRPr lang="en-GB" sz="1900" dirty="0"/>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24</a:t>
            </a:fld>
            <a:endParaRPr lang="en-GB" b="1" dirty="0">
              <a:solidFill>
                <a:srgbClr val="4F4C4D"/>
              </a:solidFill>
            </a:endParaRPr>
          </a:p>
        </p:txBody>
      </p:sp>
      <p:pic>
        <p:nvPicPr>
          <p:cNvPr id="7" name="Picture 6"/>
          <p:cNvPicPr>
            <a:picLocks noChangeAspect="1"/>
          </p:cNvPicPr>
          <p:nvPr/>
        </p:nvPicPr>
        <p:blipFill>
          <a:blip r:embed="rId2"/>
          <a:stretch>
            <a:fillRect/>
          </a:stretch>
        </p:blipFill>
        <p:spPr>
          <a:xfrm>
            <a:off x="210446" y="4587444"/>
            <a:ext cx="1697258" cy="527266"/>
          </a:xfrm>
          <a:prstGeom prst="rect">
            <a:avLst/>
          </a:prstGeom>
        </p:spPr>
      </p:pic>
      <p:sp>
        <p:nvSpPr>
          <p:cNvPr id="4" name="Date Placeholder 3"/>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pic>
        <p:nvPicPr>
          <p:cNvPr id="8" name="Picture 4" descr="http://tse1.mm.bing.net/th?id=OIP.Me606fbafe01352ce7a84112990a0b9eao0&amp;w=166&amp;h=105&amp;c=7&amp;rs=1&amp;qlt=90&amp;pid=3.1&amp;rm=2">
            <a:hlinkClick r:id="rId3" tooltip="Search images of renal association"/>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4617" y="120076"/>
            <a:ext cx="818234" cy="50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75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58284" y="437641"/>
            <a:ext cx="7848480" cy="769441"/>
          </a:xfrm>
        </p:spPr>
        <p:txBody>
          <a:bodyPr/>
          <a:lstStyle/>
          <a:p>
            <a:r>
              <a:rPr lang="en-GB" sz="3200" dirty="0"/>
              <a:t>KQuIP </a:t>
            </a:r>
            <a:r>
              <a:rPr lang="en-GB" sz="3200" dirty="0" smtClean="0"/>
              <a:t>Progress so far…National Projects</a:t>
            </a:r>
            <a:r>
              <a:rPr lang="en-GB" dirty="0"/>
              <a:t/>
            </a:r>
            <a:br>
              <a:rPr lang="en-GB" dirty="0"/>
            </a:br>
            <a:endParaRPr lang="en-GB" dirty="0"/>
          </a:p>
        </p:txBody>
      </p:sp>
      <p:sp>
        <p:nvSpPr>
          <p:cNvPr id="5" name="Rectangle 4"/>
          <p:cNvSpPr/>
          <p:nvPr/>
        </p:nvSpPr>
        <p:spPr>
          <a:xfrm>
            <a:off x="755576" y="1132923"/>
            <a:ext cx="7488832" cy="2893100"/>
          </a:xfrm>
          <a:prstGeom prst="rect">
            <a:avLst/>
          </a:prstGeom>
        </p:spPr>
        <p:txBody>
          <a:bodyPr wrap="square">
            <a:spAutoFit/>
          </a:bodyPr>
          <a:lstStyle/>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endParaRPr lang="en-GB" sz="1400" b="1" dirty="0">
              <a:solidFill>
                <a:prstClr val="black"/>
              </a:solidFill>
              <a:latin typeface="Calibri"/>
              <a:ea typeface="+mn-ea"/>
              <a:cs typeface="+mn-cs"/>
            </a:endParaRPr>
          </a:p>
          <a:p>
            <a:pPr defTabSz="686166" fontAlgn="auto">
              <a:spcBef>
                <a:spcPts val="0"/>
              </a:spcBef>
              <a:spcAft>
                <a:spcPts val="0"/>
              </a:spcAft>
              <a:defRPr/>
            </a:pPr>
            <a:r>
              <a:rPr lang="en-GB" sz="1400" b="1" dirty="0">
                <a:solidFill>
                  <a:prstClr val="black"/>
                </a:solidFill>
                <a:latin typeface="Calibri"/>
                <a:ea typeface="+mn-ea"/>
                <a:cs typeface="+mn-cs"/>
              </a:rPr>
              <a:t> </a:t>
            </a:r>
          </a:p>
        </p:txBody>
      </p:sp>
      <p:sp>
        <p:nvSpPr>
          <p:cNvPr id="6" name="Content Placeholder 5"/>
          <p:cNvSpPr>
            <a:spLocks noGrp="1"/>
          </p:cNvSpPr>
          <p:nvPr>
            <p:ph idx="1"/>
          </p:nvPr>
        </p:nvSpPr>
        <p:spPr>
          <a:xfrm>
            <a:off x="986909" y="1106380"/>
            <a:ext cx="7286124" cy="3525128"/>
          </a:xfrm>
        </p:spPr>
        <p:txBody>
          <a:bodyPr>
            <a:normAutofit/>
          </a:bodyPr>
          <a:lstStyle/>
          <a:p>
            <a:pPr marL="0" lvl="2" indent="0">
              <a:lnSpc>
                <a:spcPct val="100000"/>
              </a:lnSpc>
              <a:spcAft>
                <a:spcPts val="0"/>
              </a:spcAft>
              <a:buNone/>
            </a:pPr>
            <a:r>
              <a:rPr lang="en-GB" sz="1700" b="1" dirty="0">
                <a:solidFill>
                  <a:srgbClr val="FF0000"/>
                </a:solidFill>
              </a:rPr>
              <a:t>Improving access to kidney transplantation; Transplant First</a:t>
            </a:r>
          </a:p>
          <a:p>
            <a:pPr lvl="2">
              <a:lnSpc>
                <a:spcPct val="100000"/>
              </a:lnSpc>
              <a:spcAft>
                <a:spcPts val="0"/>
              </a:spcAft>
            </a:pPr>
            <a:r>
              <a:rPr lang="en-GB" sz="1700" dirty="0"/>
              <a:t>Pre-emptive transplant listing and kidney transplantation </a:t>
            </a:r>
            <a:r>
              <a:rPr lang="en-GB" sz="1700" dirty="0" smtClean="0"/>
              <a:t>major unwarranted variation. </a:t>
            </a:r>
            <a:r>
              <a:rPr lang="en-GB" sz="1700" dirty="0"/>
              <a:t>Transplant First, developed in </a:t>
            </a:r>
            <a:r>
              <a:rPr lang="en-GB" sz="1700" dirty="0" smtClean="0"/>
              <a:t>West Mids. Project managed &amp; packaged </a:t>
            </a:r>
            <a:r>
              <a:rPr lang="en-GB" sz="1700" dirty="0"/>
              <a:t>by </a:t>
            </a:r>
            <a:r>
              <a:rPr lang="en-GB" sz="1700" dirty="0" err="1" smtClean="0"/>
              <a:t>KQuIP</a:t>
            </a:r>
            <a:r>
              <a:rPr lang="en-GB" sz="1700" dirty="0" smtClean="0"/>
              <a:t>. Signed </a:t>
            </a:r>
            <a:r>
              <a:rPr lang="en-GB" sz="1700" dirty="0"/>
              <a:t>off at </a:t>
            </a:r>
            <a:r>
              <a:rPr lang="en-GB" sz="1700" dirty="0" err="1" smtClean="0"/>
              <a:t>KQuIP</a:t>
            </a:r>
            <a:r>
              <a:rPr lang="en-GB" sz="1700" dirty="0" smtClean="0"/>
              <a:t> </a:t>
            </a:r>
            <a:r>
              <a:rPr lang="en-GB" sz="1700" dirty="0"/>
              <a:t>board and </a:t>
            </a:r>
            <a:r>
              <a:rPr lang="en-GB" sz="1700" dirty="0" smtClean="0"/>
              <a:t>roll out next week. </a:t>
            </a:r>
            <a:endParaRPr lang="en-GB" sz="1700" dirty="0"/>
          </a:p>
          <a:p>
            <a:pPr lvl="2">
              <a:lnSpc>
                <a:spcPct val="100000"/>
              </a:lnSpc>
              <a:spcAft>
                <a:spcPts val="0"/>
              </a:spcAft>
            </a:pPr>
            <a:endParaRPr lang="en-GB" sz="1700" dirty="0"/>
          </a:p>
          <a:p>
            <a:pPr marL="0" lvl="2" indent="0">
              <a:lnSpc>
                <a:spcPct val="100000"/>
              </a:lnSpc>
              <a:spcAft>
                <a:spcPts val="0"/>
              </a:spcAft>
              <a:buNone/>
            </a:pPr>
            <a:r>
              <a:rPr lang="en-GB" sz="1700" b="1" dirty="0">
                <a:solidFill>
                  <a:srgbClr val="FF0000"/>
                </a:solidFill>
              </a:rPr>
              <a:t>Improving access to home therapies for suitable patients </a:t>
            </a:r>
            <a:r>
              <a:rPr lang="en-GB" sz="1700" b="1" dirty="0" smtClean="0">
                <a:solidFill>
                  <a:srgbClr val="FF0000"/>
                </a:solidFill>
              </a:rPr>
              <a:t>: Home First</a:t>
            </a:r>
            <a:endParaRPr lang="en-GB" sz="1700" b="1" dirty="0">
              <a:solidFill>
                <a:srgbClr val="FF0000"/>
              </a:solidFill>
            </a:endParaRPr>
          </a:p>
          <a:p>
            <a:pPr lvl="2">
              <a:lnSpc>
                <a:spcPct val="100000"/>
              </a:lnSpc>
              <a:spcAft>
                <a:spcPts val="0"/>
              </a:spcAft>
            </a:pPr>
            <a:r>
              <a:rPr lang="en-GB" sz="1700" dirty="0" smtClean="0"/>
              <a:t>Improve access to </a:t>
            </a:r>
            <a:r>
              <a:rPr lang="en-GB" sz="1700" dirty="0"/>
              <a:t>peritoneal and home haemodialysis. </a:t>
            </a:r>
            <a:r>
              <a:rPr lang="en-GB" sz="1700" dirty="0" err="1"/>
              <a:t>KQuIP</a:t>
            </a:r>
            <a:r>
              <a:rPr lang="en-GB" sz="1700" dirty="0"/>
              <a:t> </a:t>
            </a:r>
            <a:r>
              <a:rPr lang="en-GB" sz="1700" dirty="0" err="1" smtClean="0"/>
              <a:t>mananged</a:t>
            </a:r>
            <a:r>
              <a:rPr lang="en-GB" sz="1700" dirty="0" smtClean="0"/>
              <a:t> </a:t>
            </a:r>
            <a:r>
              <a:rPr lang="en-GB" sz="1700" dirty="0"/>
              <a:t>national QI </a:t>
            </a:r>
            <a:r>
              <a:rPr lang="en-GB" sz="1700" dirty="0" smtClean="0"/>
              <a:t>project. </a:t>
            </a:r>
            <a:r>
              <a:rPr lang="en-GB" sz="1700" dirty="0" err="1"/>
              <a:t>KQuIP</a:t>
            </a:r>
            <a:r>
              <a:rPr lang="en-GB" sz="1700" dirty="0"/>
              <a:t> </a:t>
            </a:r>
            <a:r>
              <a:rPr lang="en-GB" sz="1700" dirty="0" smtClean="0"/>
              <a:t>launch Jan 2018</a:t>
            </a:r>
            <a:r>
              <a:rPr lang="en-GB" sz="1700" dirty="0"/>
              <a:t>.</a:t>
            </a:r>
          </a:p>
          <a:p>
            <a:pPr lvl="2">
              <a:lnSpc>
                <a:spcPct val="100000"/>
              </a:lnSpc>
              <a:spcAft>
                <a:spcPts val="0"/>
              </a:spcAft>
            </a:pPr>
            <a:endParaRPr lang="en-GB" sz="1700" dirty="0"/>
          </a:p>
          <a:p>
            <a:pPr marL="0" lvl="2" indent="0">
              <a:lnSpc>
                <a:spcPct val="100000"/>
              </a:lnSpc>
              <a:spcAft>
                <a:spcPts val="0"/>
              </a:spcAft>
              <a:buNone/>
            </a:pPr>
            <a:r>
              <a:rPr lang="en-GB" sz="1700" b="1" dirty="0">
                <a:solidFill>
                  <a:srgbClr val="FF0000"/>
                </a:solidFill>
              </a:rPr>
              <a:t>Improving vascular access; MAGIC - Managing Access by Generating Improvements in Cannulation</a:t>
            </a:r>
          </a:p>
          <a:p>
            <a:pPr lvl="2">
              <a:lnSpc>
                <a:spcPct val="100000"/>
              </a:lnSpc>
              <a:spcAft>
                <a:spcPts val="0"/>
              </a:spcAft>
            </a:pPr>
            <a:r>
              <a:rPr lang="en-GB" sz="1700" dirty="0" smtClean="0"/>
              <a:t>Improve prevalence AVFs &amp; patient experience by reducing </a:t>
            </a:r>
            <a:r>
              <a:rPr lang="en-GB" sz="1700" dirty="0"/>
              <a:t>complications of cannulation of arteriovenous fistulae and grafts. </a:t>
            </a:r>
            <a:r>
              <a:rPr lang="en-GB" sz="1700" dirty="0" smtClean="0"/>
              <a:t>Launch </a:t>
            </a:r>
            <a:r>
              <a:rPr lang="en-GB" sz="1700" dirty="0"/>
              <a:t>in April 2018.</a:t>
            </a:r>
          </a:p>
          <a:p>
            <a:endParaRPr lang="en-GB" dirty="0"/>
          </a:p>
        </p:txBody>
      </p:sp>
      <p:sp>
        <p:nvSpPr>
          <p:cNvPr id="7" name="Date Placeholder 6"/>
          <p:cNvSpPr>
            <a:spLocks noGrp="1"/>
          </p:cNvSpPr>
          <p:nvPr>
            <p:ph type="dt" sz="half" idx="10"/>
          </p:nvPr>
        </p:nvSpPr>
        <p:spPr/>
        <p:txBody>
          <a:bodyPr/>
          <a:lstStyle/>
          <a:p>
            <a:pPr>
              <a:defRPr/>
            </a:pPr>
            <a:r>
              <a:rPr lang="en-US" smtClean="0">
                <a:solidFill>
                  <a:srgbClr val="4F4C4D"/>
                </a:solidFill>
              </a:rPr>
              <a:t>31/01/2018</a:t>
            </a:r>
            <a:endParaRPr lang="en-GB" dirty="0">
              <a:solidFill>
                <a:srgbClr val="4F4C4D"/>
              </a:solidFill>
            </a:endParaRPr>
          </a:p>
        </p:txBody>
      </p:sp>
      <p:sp>
        <p:nvSpPr>
          <p:cNvPr id="10" name="Footer Placeholder 9"/>
          <p:cNvSpPr>
            <a:spLocks noGrp="1"/>
          </p:cNvSpPr>
          <p:nvPr>
            <p:ph type="ftr" sz="quarter" idx="11"/>
          </p:nvPr>
        </p:nvSpPr>
        <p:spPr/>
        <p:txBody>
          <a:bodyPr/>
          <a:lstStyle/>
          <a:p>
            <a:pPr>
              <a:defRPr/>
            </a:pPr>
            <a:r>
              <a:rPr lang="en-GB" smtClean="0">
                <a:solidFill>
                  <a:srgbClr val="4F4C4D"/>
                </a:solidFill>
              </a:rPr>
              <a:t>Kidney Quality Improvement Partnership North West Regional Day- Graham Lipkin</a:t>
            </a:r>
            <a:endParaRPr lang="en-GB" dirty="0">
              <a:solidFill>
                <a:srgbClr val="4F4C4D"/>
              </a:solidFill>
            </a:endParaRPr>
          </a:p>
        </p:txBody>
      </p:sp>
      <p:sp>
        <p:nvSpPr>
          <p:cNvPr id="11" name="Slide Number Placeholder 10"/>
          <p:cNvSpPr>
            <a:spLocks noGrp="1"/>
          </p:cNvSpPr>
          <p:nvPr>
            <p:ph type="sldNum" sz="quarter" idx="12"/>
          </p:nvPr>
        </p:nvSpPr>
        <p:spPr/>
        <p:txBody>
          <a:bodyPr/>
          <a:lstStyle/>
          <a:p>
            <a:pPr>
              <a:defRPr/>
            </a:pPr>
            <a:fld id="{2289BD24-5FBE-4872-92C9-E6006BF50BD7}" type="slidenum">
              <a:rPr lang="en-GB" b="1" smtClean="0">
                <a:solidFill>
                  <a:srgbClr val="4F4C4D"/>
                </a:solidFill>
              </a:rPr>
              <a:pPr>
                <a:defRPr/>
              </a:pPr>
              <a:t>25</a:t>
            </a:fld>
            <a:endParaRPr lang="en-GB" b="1" dirty="0">
              <a:solidFill>
                <a:srgbClr val="4F4C4D"/>
              </a:solidFill>
            </a:endParaRPr>
          </a:p>
        </p:txBody>
      </p:sp>
    </p:spTree>
    <p:extLst>
      <p:ext uri="{BB962C8B-B14F-4D97-AF65-F5344CB8AC3E}">
        <p14:creationId xmlns:p14="http://schemas.microsoft.com/office/powerpoint/2010/main" val="827943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000" y="465524"/>
            <a:ext cx="7121250" cy="384721"/>
          </a:xfrm>
        </p:spPr>
        <p:txBody>
          <a:bodyPr/>
          <a:lstStyle/>
          <a:p>
            <a:r>
              <a:rPr lang="en-GB" sz="3600" dirty="0" smtClean="0"/>
              <a:t>KQuIP Hub-Repository*</a:t>
            </a:r>
            <a:endParaRPr lang="en-GB" sz="3600" dirty="0"/>
          </a:p>
        </p:txBody>
      </p:sp>
      <p:sp>
        <p:nvSpPr>
          <p:cNvPr id="4" name="Date Placeholder 3"/>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26</a:t>
            </a:fld>
            <a:endParaRPr lang="en-GB" b="1" dirty="0">
              <a:solidFill>
                <a:srgbClr val="4F4C4D"/>
              </a:solidFill>
            </a:endParaRPr>
          </a:p>
        </p:txBody>
      </p:sp>
      <p:pic>
        <p:nvPicPr>
          <p:cNvPr id="7" name="Content Placeholder 6"/>
          <p:cNvPicPr>
            <a:picLocks noGrp="1"/>
          </p:cNvPicPr>
          <p:nvPr>
            <p:ph idx="1"/>
          </p:nvPr>
        </p:nvPicPr>
        <p:blipFill>
          <a:blip r:embed="rId2"/>
          <a:stretch>
            <a:fillRect/>
          </a:stretch>
        </p:blipFill>
        <p:spPr>
          <a:xfrm>
            <a:off x="467544" y="1132924"/>
            <a:ext cx="5607670" cy="3149858"/>
          </a:xfrm>
          <a:prstGeom prst="rect">
            <a:avLst/>
          </a:prstGeom>
          <a:ln>
            <a:solidFill>
              <a:schemeClr val="accent1"/>
            </a:solidFill>
          </a:ln>
        </p:spPr>
      </p:pic>
      <p:pic>
        <p:nvPicPr>
          <p:cNvPr id="8" name="Content Placeholder 9"/>
          <p:cNvPicPr>
            <a:picLocks/>
          </p:cNvPicPr>
          <p:nvPr/>
        </p:nvPicPr>
        <p:blipFill>
          <a:blip r:embed="rId3"/>
          <a:stretch>
            <a:fillRect/>
          </a:stretch>
        </p:blipFill>
        <p:spPr>
          <a:xfrm>
            <a:off x="1931077" y="1492630"/>
            <a:ext cx="5607670" cy="3149858"/>
          </a:xfrm>
          <a:prstGeom prst="rect">
            <a:avLst/>
          </a:prstGeom>
          <a:ln>
            <a:solidFill>
              <a:schemeClr val="accent1"/>
            </a:solidFill>
          </a:ln>
        </p:spPr>
      </p:pic>
      <p:pic>
        <p:nvPicPr>
          <p:cNvPr id="9" name="Content Placeholder 6"/>
          <p:cNvPicPr>
            <a:picLocks/>
          </p:cNvPicPr>
          <p:nvPr/>
        </p:nvPicPr>
        <p:blipFill>
          <a:blip r:embed="rId4"/>
          <a:stretch>
            <a:fillRect/>
          </a:stretch>
        </p:blipFill>
        <p:spPr>
          <a:xfrm>
            <a:off x="3394610" y="1015573"/>
            <a:ext cx="5607670" cy="3149858"/>
          </a:xfrm>
          <a:prstGeom prst="rect">
            <a:avLst/>
          </a:prstGeom>
          <a:ln>
            <a:solidFill>
              <a:schemeClr val="accent1"/>
            </a:solidFill>
          </a:ln>
        </p:spPr>
      </p:pic>
    </p:spTree>
    <p:extLst>
      <p:ext uri="{BB962C8B-B14F-4D97-AF65-F5344CB8AC3E}">
        <p14:creationId xmlns:p14="http://schemas.microsoft.com/office/powerpoint/2010/main" val="2967309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000" y="465523"/>
            <a:ext cx="7121250" cy="384721"/>
          </a:xfrm>
        </p:spPr>
        <p:txBody>
          <a:bodyPr/>
          <a:lstStyle/>
          <a:p>
            <a:r>
              <a:rPr lang="en-GB" sz="3200" dirty="0" smtClean="0"/>
              <a:t>Why Regions are Key to QI Delivery?</a:t>
            </a:r>
            <a:endParaRPr lang="en-GB" sz="3200" dirty="0"/>
          </a:p>
        </p:txBody>
      </p:sp>
      <p:sp>
        <p:nvSpPr>
          <p:cNvPr id="3" name="Content Placeholder 2"/>
          <p:cNvSpPr>
            <a:spLocks noGrp="1"/>
          </p:cNvSpPr>
          <p:nvPr>
            <p:ph idx="1"/>
          </p:nvPr>
        </p:nvSpPr>
        <p:spPr>
          <a:xfrm>
            <a:off x="885946" y="1258202"/>
            <a:ext cx="7286124" cy="3399849"/>
          </a:xfrm>
        </p:spPr>
        <p:txBody>
          <a:bodyPr>
            <a:normAutofit/>
          </a:bodyPr>
          <a:lstStyle/>
          <a:p>
            <a:pPr marL="506413" indent="-342900">
              <a:buFont typeface="Arial" panose="020B0604020202020204" pitchFamily="34" charset="0"/>
              <a:buChar char="•"/>
            </a:pPr>
            <a:r>
              <a:rPr lang="en-GB" sz="2800" dirty="0" smtClean="0"/>
              <a:t>Right size</a:t>
            </a:r>
          </a:p>
          <a:p>
            <a:pPr marL="814388" lvl="4" indent="-342900"/>
            <a:r>
              <a:rPr lang="en-GB" sz="2400" dirty="0" smtClean="0"/>
              <a:t>Healthy competition</a:t>
            </a:r>
          </a:p>
          <a:p>
            <a:pPr marL="814388" lvl="4" indent="-342900"/>
            <a:r>
              <a:rPr lang="en-GB" sz="2400" dirty="0" smtClean="0"/>
              <a:t>Peer support and Assist</a:t>
            </a:r>
          </a:p>
          <a:p>
            <a:pPr marL="814388" lvl="4" indent="-342900"/>
            <a:r>
              <a:rPr lang="en-GB" sz="2400" dirty="0" smtClean="0"/>
              <a:t>MDT time and travel particularly difficult</a:t>
            </a:r>
          </a:p>
          <a:p>
            <a:pPr marL="506413" indent="-342900">
              <a:buFont typeface="Arial" panose="020B0604020202020204" pitchFamily="34" charset="0"/>
              <a:buChar char="•"/>
            </a:pPr>
            <a:endParaRPr lang="en-GB" sz="2800" dirty="0" smtClean="0"/>
          </a:p>
          <a:p>
            <a:pPr marL="506413" indent="-342900">
              <a:buFont typeface="Arial" panose="020B0604020202020204" pitchFamily="34" charset="0"/>
              <a:buChar char="•"/>
            </a:pPr>
            <a:r>
              <a:rPr lang="en-GB" sz="2800" dirty="0" smtClean="0"/>
              <a:t>Work together</a:t>
            </a:r>
          </a:p>
          <a:p>
            <a:pPr marL="506413" indent="-342900">
              <a:buFont typeface="Arial" panose="020B0604020202020204" pitchFamily="34" charset="0"/>
              <a:buChar char="•"/>
            </a:pPr>
            <a:r>
              <a:rPr lang="en-GB" sz="2800" dirty="0" smtClean="0"/>
              <a:t>Regional focus</a:t>
            </a:r>
          </a:p>
          <a:p>
            <a:pPr marL="814388" lvl="4" indent="-342900"/>
            <a:r>
              <a:rPr lang="en-GB" sz="2400" dirty="0" smtClean="0"/>
              <a:t>Renal Association - SIGs</a:t>
            </a:r>
          </a:p>
          <a:p>
            <a:pPr marL="814388" lvl="4" indent="-342900"/>
            <a:r>
              <a:rPr lang="en-GB" sz="2400" dirty="0" err="1" smtClean="0"/>
              <a:t>GiRFT</a:t>
            </a:r>
            <a:endParaRPr lang="en-GB" sz="2400" dirty="0" smtClean="0"/>
          </a:p>
          <a:p>
            <a:pPr marL="814388" lvl="4" indent="-342900"/>
            <a:r>
              <a:rPr lang="en-GB" sz="2400" dirty="0" err="1" smtClean="0"/>
              <a:t>Rightcare</a:t>
            </a:r>
            <a:endParaRPr lang="en-GB" sz="2400" dirty="0" smtClean="0"/>
          </a:p>
          <a:p>
            <a:pPr marL="814388" lvl="4" indent="-342900"/>
            <a:endParaRPr lang="en-GB" sz="2400" dirty="0" smtClean="0"/>
          </a:p>
          <a:p>
            <a:endParaRPr lang="en-GB" sz="2800" dirty="0" smtClean="0"/>
          </a:p>
          <a:p>
            <a:pPr marL="506413" indent="-342900">
              <a:buFont typeface="Arial" panose="020B0604020202020204" pitchFamily="34" charset="0"/>
              <a:buChar char="•"/>
            </a:pPr>
            <a:endParaRPr lang="en-GB" sz="2800" dirty="0"/>
          </a:p>
        </p:txBody>
      </p:sp>
      <p:sp>
        <p:nvSpPr>
          <p:cNvPr id="4" name="Date Placeholder 3"/>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5" name="Footer Placeholder 4"/>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6" name="Slide Number Placeholder 5"/>
          <p:cNvSpPr>
            <a:spLocks noGrp="1"/>
          </p:cNvSpPr>
          <p:nvPr>
            <p:ph type="sldNum" sz="quarter" idx="12"/>
          </p:nvPr>
        </p:nvSpPr>
        <p:spPr/>
        <p:txBody>
          <a:bodyPr/>
          <a:lstStyle/>
          <a:p>
            <a:fld id="{2289BD24-5FBE-4872-92C9-E6006BF50BD7}" type="slidenum">
              <a:rPr lang="en-GB" b="1" smtClean="0">
                <a:solidFill>
                  <a:srgbClr val="4F4C4D"/>
                </a:solidFill>
              </a:rPr>
              <a:pPr/>
              <a:t>27</a:t>
            </a:fld>
            <a:endParaRPr lang="en-GB" b="1" dirty="0">
              <a:solidFill>
                <a:srgbClr val="4F4C4D"/>
              </a:solidFill>
            </a:endParaRPr>
          </a:p>
        </p:txBody>
      </p:sp>
    </p:spTree>
    <p:extLst>
      <p:ext uri="{BB962C8B-B14F-4D97-AF65-F5344CB8AC3E}">
        <p14:creationId xmlns:p14="http://schemas.microsoft.com/office/powerpoint/2010/main" val="2110990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44000" y="465520"/>
            <a:ext cx="7121250" cy="384721"/>
          </a:xfrm>
        </p:spPr>
        <p:txBody>
          <a:bodyPr/>
          <a:lstStyle/>
          <a:p>
            <a:pPr>
              <a:spcAft>
                <a:spcPts val="0"/>
              </a:spcAft>
            </a:pPr>
            <a:r>
              <a:rPr lang="en-GB" sz="3200" dirty="0" err="1"/>
              <a:t>KQuIP</a:t>
            </a:r>
            <a:r>
              <a:rPr lang="en-GB" sz="3200" dirty="0"/>
              <a:t> Progress so </a:t>
            </a:r>
            <a:r>
              <a:rPr lang="en-GB" sz="3200" dirty="0" smtClean="0"/>
              <a:t>far… Regional Days</a:t>
            </a:r>
            <a:endParaRPr lang="en-GB" sz="3200" dirty="0"/>
          </a:p>
        </p:txBody>
      </p:sp>
      <p:sp>
        <p:nvSpPr>
          <p:cNvPr id="2" name="Content Placeholder 1"/>
          <p:cNvSpPr>
            <a:spLocks noGrp="1"/>
          </p:cNvSpPr>
          <p:nvPr>
            <p:ph idx="1"/>
          </p:nvPr>
        </p:nvSpPr>
        <p:spPr>
          <a:xfrm>
            <a:off x="885946" y="1060984"/>
            <a:ext cx="5846294" cy="3346975"/>
          </a:xfrm>
        </p:spPr>
        <p:txBody>
          <a:bodyPr>
            <a:normAutofit/>
          </a:bodyPr>
          <a:lstStyle/>
          <a:p>
            <a:pPr marL="0" lvl="2" indent="0">
              <a:lnSpc>
                <a:spcPct val="100000"/>
              </a:lnSpc>
              <a:spcAft>
                <a:spcPts val="0"/>
              </a:spcAft>
              <a:buNone/>
            </a:pPr>
            <a:r>
              <a:rPr lang="en-GB" sz="1700" b="1" dirty="0"/>
              <a:t>KQuIP have supported </a:t>
            </a:r>
            <a:r>
              <a:rPr lang="en-GB" sz="1700" b="1" dirty="0" smtClean="0"/>
              <a:t>4 </a:t>
            </a:r>
            <a:r>
              <a:rPr lang="en-GB" sz="1700" b="1" dirty="0"/>
              <a:t>QI regional days so </a:t>
            </a:r>
            <a:r>
              <a:rPr lang="en-GB" sz="1700" b="1" dirty="0" smtClean="0"/>
              <a:t>far…..</a:t>
            </a:r>
          </a:p>
          <a:p>
            <a:pPr marL="0" lvl="2" indent="0">
              <a:lnSpc>
                <a:spcPct val="100000"/>
              </a:lnSpc>
              <a:spcAft>
                <a:spcPts val="0"/>
              </a:spcAft>
              <a:buNone/>
            </a:pPr>
            <a:endParaRPr lang="en-GB" sz="1700" dirty="0"/>
          </a:p>
          <a:p>
            <a:pPr lvl="2">
              <a:lnSpc>
                <a:spcPct val="100000"/>
              </a:lnSpc>
              <a:spcAft>
                <a:spcPts val="0"/>
              </a:spcAft>
            </a:pPr>
            <a:r>
              <a:rPr lang="en-GB" sz="1700" dirty="0"/>
              <a:t>West Midlands - Built QI infrastructure with identified QI leads. Set up an AKI network. Delivered a Peer Review Day. Identifying next steps.</a:t>
            </a:r>
          </a:p>
          <a:p>
            <a:pPr lvl="2">
              <a:lnSpc>
                <a:spcPct val="100000"/>
              </a:lnSpc>
              <a:spcAft>
                <a:spcPts val="0"/>
              </a:spcAft>
            </a:pPr>
            <a:r>
              <a:rPr lang="en-GB" sz="1700" dirty="0"/>
              <a:t>Yorkshire and the Humberside - Identifying infrastructure with QI leads. Identifying national project. Identifying next steps for delivery.</a:t>
            </a:r>
          </a:p>
          <a:p>
            <a:pPr lvl="2">
              <a:lnSpc>
                <a:spcPct val="100000"/>
              </a:lnSpc>
              <a:spcAft>
                <a:spcPts val="0"/>
              </a:spcAft>
            </a:pPr>
            <a:r>
              <a:rPr lang="en-GB" sz="1700" dirty="0"/>
              <a:t>East Midlands - Identifying infrastructure with QI leads. Identifying national project. Identifying next steps for delivery</a:t>
            </a:r>
          </a:p>
          <a:p>
            <a:pPr marL="0" lvl="2" indent="0">
              <a:buNone/>
            </a:pPr>
            <a:endParaRPr lang="en-GB" sz="1600" dirty="0" smtClean="0"/>
          </a:p>
          <a:p>
            <a:pPr marL="449263" lvl="1" indent="-285750">
              <a:buFont typeface="Wingdings" panose="05000000000000000000" pitchFamily="2" charset="2"/>
              <a:buChar char="§"/>
            </a:pPr>
            <a:endParaRPr lang="en-GB" sz="1600" dirty="0" smtClean="0"/>
          </a:p>
          <a:p>
            <a:pPr lvl="2"/>
            <a:endParaRPr lang="en-GB" dirty="0"/>
          </a:p>
          <a:p>
            <a:pPr marL="0" lvl="2" indent="0">
              <a:buNone/>
            </a:pPr>
            <a:endParaRPr lang="en-GB" dirty="0" smtClean="0"/>
          </a:p>
          <a:p>
            <a:pPr lvl="2"/>
            <a:endParaRPr lang="en-GB" dirty="0"/>
          </a:p>
          <a:p>
            <a:pPr lvl="2"/>
            <a:endParaRPr lang="en-GB" dirty="0" smtClean="0"/>
          </a:p>
        </p:txBody>
      </p:sp>
      <p:sp>
        <p:nvSpPr>
          <p:cNvPr id="3" name="Date Placeholder 2"/>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8" name="Footer Placeholder 3"/>
          <p:cNvSpPr>
            <a:spLocks noGrp="1"/>
          </p:cNvSpPr>
          <p:nvPr>
            <p:ph type="ftr" sz="quarter" idx="11"/>
          </p:nvPr>
        </p:nvSpPr>
        <p:spPr/>
        <p:txBody>
          <a:bodyPr/>
          <a:lstStyle/>
          <a:p>
            <a:r>
              <a:rPr lang="en-GB" b="1" smtClean="0">
                <a:solidFill>
                  <a:srgbClr val="4F4C4D"/>
                </a:solidFill>
              </a:rPr>
              <a:t>Kidney Quality Improvement Partnership North West Regional Day- Graham Lipkin</a:t>
            </a:r>
            <a:endParaRPr lang="en-GB" dirty="0">
              <a:solidFill>
                <a:srgbClr val="4F4C4D"/>
              </a:solidFill>
            </a:endParaRPr>
          </a:p>
        </p:txBody>
      </p:sp>
      <p:sp>
        <p:nvSpPr>
          <p:cNvPr id="5" name="Slide Number Placeholder 4"/>
          <p:cNvSpPr>
            <a:spLocks noGrp="1"/>
          </p:cNvSpPr>
          <p:nvPr>
            <p:ph type="sldNum" sz="quarter" idx="12"/>
          </p:nvPr>
        </p:nvSpPr>
        <p:spPr/>
        <p:txBody>
          <a:bodyPr/>
          <a:lstStyle/>
          <a:p>
            <a:fld id="{2289BD24-5FBE-4872-92C9-E6006BF50BD7}" type="slidenum">
              <a:rPr lang="en-GB" b="1" smtClean="0">
                <a:solidFill>
                  <a:srgbClr val="4F4C4D"/>
                </a:solidFill>
              </a:rPr>
              <a:pPr/>
              <a:t>28</a:t>
            </a:fld>
            <a:endParaRPr lang="en-GB" b="1" dirty="0">
              <a:solidFill>
                <a:srgbClr val="4F4C4D"/>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601" y="1060985"/>
            <a:ext cx="1438810" cy="1082639"/>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609" y="2143620"/>
            <a:ext cx="1438811" cy="1075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9601" y="3219224"/>
            <a:ext cx="1438812" cy="108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702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84942" y="417801"/>
            <a:ext cx="7121250" cy="384721"/>
          </a:xfrm>
        </p:spPr>
        <p:txBody>
          <a:bodyPr/>
          <a:lstStyle/>
          <a:p>
            <a:pPr>
              <a:spcAft>
                <a:spcPts val="0"/>
              </a:spcAft>
            </a:pPr>
            <a:r>
              <a:rPr lang="en-GB" sz="3200" dirty="0" smtClean="0"/>
              <a:t>KQuIP Delivery Structure –Regional Focus</a:t>
            </a:r>
            <a:endParaRPr lang="en-GB" sz="3200" dirty="0"/>
          </a:p>
        </p:txBody>
      </p:sp>
      <p:sp>
        <p:nvSpPr>
          <p:cNvPr id="3" name="Date Placeholder 2"/>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8" name="Footer Placeholder 3"/>
          <p:cNvSpPr>
            <a:spLocks noGrp="1"/>
          </p:cNvSpPr>
          <p:nvPr>
            <p:ph type="ftr" sz="quarter" idx="11"/>
          </p:nvPr>
        </p:nvSpPr>
        <p:spPr/>
        <p:txBody>
          <a:bodyPr/>
          <a:lstStyle/>
          <a:p>
            <a:r>
              <a:rPr lang="en-GB" b="1" smtClean="0">
                <a:solidFill>
                  <a:srgbClr val="4F4C4D"/>
                </a:solidFill>
              </a:rPr>
              <a:t>Kidney Quality Improvement Partnership North West Regional Day- Graham Lipkin</a:t>
            </a:r>
            <a:endParaRPr lang="en-GB" dirty="0">
              <a:solidFill>
                <a:srgbClr val="4F4C4D"/>
              </a:solidFill>
            </a:endParaRPr>
          </a:p>
        </p:txBody>
      </p:sp>
      <p:sp>
        <p:nvSpPr>
          <p:cNvPr id="5" name="Slide Number Placeholder 4"/>
          <p:cNvSpPr>
            <a:spLocks noGrp="1"/>
          </p:cNvSpPr>
          <p:nvPr>
            <p:ph type="sldNum" sz="quarter" idx="12"/>
          </p:nvPr>
        </p:nvSpPr>
        <p:spPr/>
        <p:txBody>
          <a:bodyPr/>
          <a:lstStyle/>
          <a:p>
            <a:fld id="{2289BD24-5FBE-4872-92C9-E6006BF50BD7}" type="slidenum">
              <a:rPr lang="en-GB" b="1" smtClean="0">
                <a:solidFill>
                  <a:srgbClr val="4F4C4D"/>
                </a:solidFill>
              </a:rPr>
              <a:pPr/>
              <a:t>29</a:t>
            </a:fld>
            <a:endParaRPr lang="en-GB" b="1" dirty="0">
              <a:solidFill>
                <a:srgbClr val="4F4C4D"/>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0799" y="1108740"/>
            <a:ext cx="6829060" cy="330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115617" y="1671377"/>
            <a:ext cx="1440160" cy="201435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166" fontAlgn="auto">
              <a:spcBef>
                <a:spcPts val="0"/>
              </a:spcBef>
              <a:spcAft>
                <a:spcPts val="0"/>
              </a:spcAft>
            </a:pPr>
            <a:endParaRPr lang="en-GB" sz="1400">
              <a:solidFill>
                <a:prstClr val="white"/>
              </a:solidFill>
            </a:endParaRPr>
          </a:p>
        </p:txBody>
      </p:sp>
      <p:sp>
        <p:nvSpPr>
          <p:cNvPr id="7" name="TextBox 6"/>
          <p:cNvSpPr txBox="1"/>
          <p:nvPr/>
        </p:nvSpPr>
        <p:spPr>
          <a:xfrm>
            <a:off x="203888" y="2317531"/>
            <a:ext cx="940963" cy="646331"/>
          </a:xfrm>
          <a:prstGeom prst="rect">
            <a:avLst/>
          </a:prstGeom>
          <a:noFill/>
        </p:spPr>
        <p:txBody>
          <a:bodyPr wrap="none" rtlCol="0">
            <a:spAutoFit/>
          </a:bodyPr>
          <a:lstStyle/>
          <a:p>
            <a:pPr defTabSz="686166" fontAlgn="auto">
              <a:spcBef>
                <a:spcPts val="0"/>
              </a:spcBef>
              <a:spcAft>
                <a:spcPts val="0"/>
              </a:spcAft>
            </a:pPr>
            <a:r>
              <a:rPr lang="en-GB" sz="1800" b="1" dirty="0" smtClean="0">
                <a:solidFill>
                  <a:srgbClr val="FF0000"/>
                </a:solidFill>
                <a:latin typeface="Calibri"/>
                <a:ea typeface="+mn-ea"/>
                <a:cs typeface="+mn-cs"/>
              </a:rPr>
              <a:t>Work</a:t>
            </a:r>
          </a:p>
          <a:p>
            <a:pPr defTabSz="686166" fontAlgn="auto">
              <a:spcBef>
                <a:spcPts val="0"/>
              </a:spcBef>
              <a:spcAft>
                <a:spcPts val="0"/>
              </a:spcAft>
            </a:pPr>
            <a:r>
              <a:rPr lang="en-GB" sz="1800" b="1" dirty="0" smtClean="0">
                <a:solidFill>
                  <a:srgbClr val="FF0000"/>
                </a:solidFill>
                <a:latin typeface="Calibri"/>
                <a:ea typeface="+mn-ea"/>
                <a:cs typeface="+mn-cs"/>
              </a:rPr>
              <a:t>streams</a:t>
            </a:r>
            <a:endParaRPr lang="en-GB" sz="1800" b="1" dirty="0">
              <a:solidFill>
                <a:srgbClr val="FF0000"/>
              </a:solidFill>
              <a:latin typeface="Calibri"/>
              <a:ea typeface="+mn-ea"/>
              <a:cs typeface="+mn-cs"/>
            </a:endParaRPr>
          </a:p>
        </p:txBody>
      </p:sp>
      <p:sp>
        <p:nvSpPr>
          <p:cNvPr id="9" name="Rounded Rectangle 8"/>
          <p:cNvSpPr/>
          <p:nvPr/>
        </p:nvSpPr>
        <p:spPr>
          <a:xfrm>
            <a:off x="1140798" y="3866695"/>
            <a:ext cx="6829060" cy="64747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166" fontAlgn="auto">
              <a:spcBef>
                <a:spcPts val="0"/>
              </a:spcBef>
              <a:spcAft>
                <a:spcPts val="0"/>
              </a:spcAft>
            </a:pPr>
            <a:endParaRPr lang="en-GB" sz="1400">
              <a:solidFill>
                <a:prstClr val="white"/>
              </a:solidFill>
            </a:endParaRPr>
          </a:p>
        </p:txBody>
      </p:sp>
      <p:sp>
        <p:nvSpPr>
          <p:cNvPr id="10" name="TextBox 9"/>
          <p:cNvSpPr txBox="1"/>
          <p:nvPr/>
        </p:nvSpPr>
        <p:spPr>
          <a:xfrm>
            <a:off x="3563896" y="3466188"/>
            <a:ext cx="2188291" cy="400110"/>
          </a:xfrm>
          <a:prstGeom prst="rect">
            <a:avLst/>
          </a:prstGeom>
          <a:noFill/>
        </p:spPr>
        <p:txBody>
          <a:bodyPr wrap="none" rtlCol="0">
            <a:spAutoFit/>
          </a:bodyPr>
          <a:lstStyle/>
          <a:p>
            <a:pPr defTabSz="686166" fontAlgn="auto">
              <a:spcBef>
                <a:spcPts val="0"/>
              </a:spcBef>
              <a:spcAft>
                <a:spcPts val="0"/>
              </a:spcAft>
            </a:pPr>
            <a:r>
              <a:rPr lang="en-GB" sz="2000" b="1" dirty="0" smtClean="0">
                <a:solidFill>
                  <a:srgbClr val="FF0000"/>
                </a:solidFill>
                <a:latin typeface="Calibri"/>
                <a:ea typeface="+mn-ea"/>
                <a:cs typeface="+mn-cs"/>
              </a:rPr>
              <a:t>Regional Networks</a:t>
            </a:r>
            <a:endParaRPr lang="en-GB" sz="2000" b="1" dirty="0">
              <a:solidFill>
                <a:srgbClr val="FF0000"/>
              </a:solidFill>
              <a:latin typeface="Calibri"/>
              <a:ea typeface="+mn-ea"/>
              <a:cs typeface="+mn-cs"/>
            </a:endParaRPr>
          </a:p>
        </p:txBody>
      </p:sp>
      <p:sp>
        <p:nvSpPr>
          <p:cNvPr id="11" name="Rounded Rectangle 10"/>
          <p:cNvSpPr/>
          <p:nvPr/>
        </p:nvSpPr>
        <p:spPr>
          <a:xfrm>
            <a:off x="6300192" y="1636516"/>
            <a:ext cx="1806000" cy="1942417"/>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166" fontAlgn="auto">
              <a:spcBef>
                <a:spcPts val="0"/>
              </a:spcBef>
              <a:spcAft>
                <a:spcPts val="0"/>
              </a:spcAft>
            </a:pPr>
            <a:endParaRPr lang="en-GB" sz="1400">
              <a:solidFill>
                <a:prstClr val="white"/>
              </a:solidFill>
            </a:endParaRPr>
          </a:p>
        </p:txBody>
      </p:sp>
      <p:sp>
        <p:nvSpPr>
          <p:cNvPr id="12" name="TextBox 11"/>
          <p:cNvSpPr txBox="1"/>
          <p:nvPr/>
        </p:nvSpPr>
        <p:spPr>
          <a:xfrm>
            <a:off x="8167690" y="2394400"/>
            <a:ext cx="952890" cy="369332"/>
          </a:xfrm>
          <a:prstGeom prst="rect">
            <a:avLst/>
          </a:prstGeom>
          <a:noFill/>
        </p:spPr>
        <p:txBody>
          <a:bodyPr wrap="none" rtlCol="0">
            <a:spAutoFit/>
          </a:bodyPr>
          <a:lstStyle/>
          <a:p>
            <a:pPr defTabSz="686166" fontAlgn="auto">
              <a:spcBef>
                <a:spcPts val="0"/>
              </a:spcBef>
              <a:spcAft>
                <a:spcPts val="0"/>
              </a:spcAft>
            </a:pPr>
            <a:r>
              <a:rPr lang="en-GB" sz="1800" b="1" dirty="0" smtClean="0">
                <a:solidFill>
                  <a:srgbClr val="FF0000"/>
                </a:solidFill>
                <a:latin typeface="Calibri"/>
                <a:ea typeface="+mn-ea"/>
                <a:cs typeface="+mn-cs"/>
              </a:rPr>
              <a:t>Projects</a:t>
            </a:r>
            <a:endParaRPr lang="en-GB" sz="1800" b="1" dirty="0">
              <a:solidFill>
                <a:srgbClr val="FF0000"/>
              </a:solidFill>
              <a:latin typeface="Calibri"/>
              <a:ea typeface="+mn-ea"/>
              <a:cs typeface="+mn-cs"/>
            </a:endParaRPr>
          </a:p>
        </p:txBody>
      </p:sp>
    </p:spTree>
    <p:extLst>
      <p:ext uri="{BB962C8B-B14F-4D97-AF65-F5344CB8AC3E}">
        <p14:creationId xmlns:p14="http://schemas.microsoft.com/office/powerpoint/2010/main" val="37014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animBg="1"/>
      <p:bldP spid="10"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02883" y="567377"/>
            <a:ext cx="6116483" cy="2735905"/>
          </a:xfrm>
        </p:spPr>
        <p:txBody>
          <a:bodyPr/>
          <a:lstStyle/>
          <a:p>
            <a:r>
              <a:rPr lang="en-GB" dirty="0" smtClean="0"/>
              <a:t>Housekeeping</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724" y="1617007"/>
            <a:ext cx="1595340" cy="51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536251"/>
            <a:ext cx="137795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563639"/>
            <a:ext cx="1222757" cy="6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078" y="2860339"/>
            <a:ext cx="1566389"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0904" y="2839503"/>
            <a:ext cx="1446637" cy="81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1187624" y="1116362"/>
            <a:ext cx="2433649" cy="36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defPPr>
              <a:defRPr lang="en-GB"/>
            </a:defPPr>
            <a:lvl1pPr algn="l" rtl="0" fontAlgn="base">
              <a:spcBef>
                <a:spcPct val="0"/>
              </a:spcBef>
              <a:spcAft>
                <a:spcPct val="0"/>
              </a:spcAft>
              <a:defRPr sz="2400" kern="1200">
                <a:solidFill>
                  <a:schemeClr val="tx1"/>
                </a:solidFill>
                <a:latin typeface="Nubian-Medium"/>
                <a:ea typeface="MS PGothic" pitchFamily="34" charset="-128"/>
                <a:cs typeface="+mn-cs"/>
              </a:defRPr>
            </a:lvl1pPr>
            <a:lvl2pPr marL="457200" algn="l" rtl="0" fontAlgn="base">
              <a:spcBef>
                <a:spcPct val="0"/>
              </a:spcBef>
              <a:spcAft>
                <a:spcPct val="0"/>
              </a:spcAft>
              <a:defRPr sz="2400" kern="1200">
                <a:solidFill>
                  <a:schemeClr val="tx1"/>
                </a:solidFill>
                <a:latin typeface="Nubian-Medium"/>
                <a:ea typeface="MS PGothic" pitchFamily="34" charset="-128"/>
                <a:cs typeface="+mn-cs"/>
              </a:defRPr>
            </a:lvl2pPr>
            <a:lvl3pPr marL="914400" algn="l" rtl="0" fontAlgn="base">
              <a:spcBef>
                <a:spcPct val="0"/>
              </a:spcBef>
              <a:spcAft>
                <a:spcPct val="0"/>
              </a:spcAft>
              <a:defRPr sz="2400" kern="1200">
                <a:solidFill>
                  <a:schemeClr val="tx1"/>
                </a:solidFill>
                <a:latin typeface="Nubian-Medium"/>
                <a:ea typeface="MS PGothic" pitchFamily="34" charset="-128"/>
                <a:cs typeface="+mn-cs"/>
              </a:defRPr>
            </a:lvl3pPr>
            <a:lvl4pPr marL="1371600" algn="l" rtl="0" fontAlgn="base">
              <a:spcBef>
                <a:spcPct val="0"/>
              </a:spcBef>
              <a:spcAft>
                <a:spcPct val="0"/>
              </a:spcAft>
              <a:defRPr sz="2400" kern="1200">
                <a:solidFill>
                  <a:schemeClr val="tx1"/>
                </a:solidFill>
                <a:latin typeface="Nubian-Medium"/>
                <a:ea typeface="MS PGothic" pitchFamily="34" charset="-128"/>
                <a:cs typeface="+mn-cs"/>
              </a:defRPr>
            </a:lvl4pPr>
            <a:lvl5pPr marL="1828800" algn="l" rtl="0" fontAlgn="base">
              <a:spcBef>
                <a:spcPct val="0"/>
              </a:spcBef>
              <a:spcAft>
                <a:spcPct val="0"/>
              </a:spcAft>
              <a:defRPr sz="2400" kern="1200">
                <a:solidFill>
                  <a:schemeClr val="tx1"/>
                </a:solidFill>
                <a:latin typeface="Nubian-Medium"/>
                <a:ea typeface="MS PGothic" pitchFamily="34" charset="-128"/>
                <a:cs typeface="+mn-cs"/>
              </a:defRPr>
            </a:lvl5pPr>
            <a:lvl6pPr marL="2286000" algn="l" defTabSz="914400" rtl="0" eaLnBrk="1" latinLnBrk="0" hangingPunct="1">
              <a:defRPr sz="2400" kern="1200">
                <a:solidFill>
                  <a:schemeClr val="tx1"/>
                </a:solidFill>
                <a:latin typeface="Nubian-Medium"/>
                <a:ea typeface="MS PGothic" pitchFamily="34" charset="-128"/>
                <a:cs typeface="+mn-cs"/>
              </a:defRPr>
            </a:lvl6pPr>
            <a:lvl7pPr marL="2743200" algn="l" defTabSz="914400" rtl="0" eaLnBrk="1" latinLnBrk="0" hangingPunct="1">
              <a:defRPr sz="2400" kern="1200">
                <a:solidFill>
                  <a:schemeClr val="tx1"/>
                </a:solidFill>
                <a:latin typeface="Nubian-Medium"/>
                <a:ea typeface="MS PGothic" pitchFamily="34" charset="-128"/>
                <a:cs typeface="+mn-cs"/>
              </a:defRPr>
            </a:lvl7pPr>
            <a:lvl8pPr marL="3200400" algn="l" defTabSz="914400" rtl="0" eaLnBrk="1" latinLnBrk="0" hangingPunct="1">
              <a:defRPr sz="2400" kern="1200">
                <a:solidFill>
                  <a:schemeClr val="tx1"/>
                </a:solidFill>
                <a:latin typeface="Nubian-Medium"/>
                <a:ea typeface="MS PGothic" pitchFamily="34" charset="-128"/>
                <a:cs typeface="+mn-cs"/>
              </a:defRPr>
            </a:lvl8pPr>
            <a:lvl9pPr marL="3657600" algn="l" defTabSz="914400" rtl="0" eaLnBrk="1" latinLnBrk="0" hangingPunct="1">
              <a:defRPr sz="2400" kern="1200">
                <a:solidFill>
                  <a:schemeClr val="tx1"/>
                </a:solidFill>
                <a:latin typeface="Nubian-Medium"/>
                <a:ea typeface="MS PGothic" pitchFamily="34" charset="-128"/>
                <a:cs typeface="+mn-cs"/>
              </a:defRPr>
            </a:lvl9pPr>
          </a:lstStyle>
          <a:p>
            <a:pPr defTabSz="457200">
              <a:lnSpc>
                <a:spcPct val="120000"/>
              </a:lnSpc>
              <a:buClr>
                <a:srgbClr val="FF9900"/>
              </a:buClr>
            </a:pPr>
            <a:r>
              <a:rPr lang="en-GB" sz="1600" b="1" dirty="0">
                <a:solidFill>
                  <a:schemeClr val="bg1"/>
                </a:solidFill>
                <a:latin typeface="Arial" pitchFamily="34" charset="0"/>
                <a:cs typeface="Arial" pitchFamily="34" charset="0"/>
              </a:rPr>
              <a:t>Fire alarms and exits…</a:t>
            </a:r>
          </a:p>
        </p:txBody>
      </p:sp>
      <p:sp>
        <p:nvSpPr>
          <p:cNvPr id="10" name="Text Box 5"/>
          <p:cNvSpPr txBox="1">
            <a:spLocks noChangeArrowheads="1"/>
          </p:cNvSpPr>
          <p:nvPr/>
        </p:nvSpPr>
        <p:spPr bwMode="auto">
          <a:xfrm>
            <a:off x="4017150" y="1084301"/>
            <a:ext cx="1767569" cy="36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defPPr>
              <a:defRPr lang="en-GB"/>
            </a:defPPr>
            <a:lvl1pPr algn="l" rtl="0" fontAlgn="base">
              <a:spcBef>
                <a:spcPct val="0"/>
              </a:spcBef>
              <a:spcAft>
                <a:spcPct val="0"/>
              </a:spcAft>
              <a:defRPr sz="2400" kern="1200">
                <a:solidFill>
                  <a:schemeClr val="tx1"/>
                </a:solidFill>
                <a:latin typeface="Nubian-Medium"/>
                <a:ea typeface="MS PGothic" pitchFamily="34" charset="-128"/>
                <a:cs typeface="+mn-cs"/>
              </a:defRPr>
            </a:lvl1pPr>
            <a:lvl2pPr marL="457200" algn="l" rtl="0" fontAlgn="base">
              <a:spcBef>
                <a:spcPct val="0"/>
              </a:spcBef>
              <a:spcAft>
                <a:spcPct val="0"/>
              </a:spcAft>
              <a:defRPr sz="2400" kern="1200">
                <a:solidFill>
                  <a:schemeClr val="tx1"/>
                </a:solidFill>
                <a:latin typeface="Nubian-Medium"/>
                <a:ea typeface="MS PGothic" pitchFamily="34" charset="-128"/>
                <a:cs typeface="+mn-cs"/>
              </a:defRPr>
            </a:lvl2pPr>
            <a:lvl3pPr marL="914400" algn="l" rtl="0" fontAlgn="base">
              <a:spcBef>
                <a:spcPct val="0"/>
              </a:spcBef>
              <a:spcAft>
                <a:spcPct val="0"/>
              </a:spcAft>
              <a:defRPr sz="2400" kern="1200">
                <a:solidFill>
                  <a:schemeClr val="tx1"/>
                </a:solidFill>
                <a:latin typeface="Nubian-Medium"/>
                <a:ea typeface="MS PGothic" pitchFamily="34" charset="-128"/>
                <a:cs typeface="+mn-cs"/>
              </a:defRPr>
            </a:lvl3pPr>
            <a:lvl4pPr marL="1371600" algn="l" rtl="0" fontAlgn="base">
              <a:spcBef>
                <a:spcPct val="0"/>
              </a:spcBef>
              <a:spcAft>
                <a:spcPct val="0"/>
              </a:spcAft>
              <a:defRPr sz="2400" kern="1200">
                <a:solidFill>
                  <a:schemeClr val="tx1"/>
                </a:solidFill>
                <a:latin typeface="Nubian-Medium"/>
                <a:ea typeface="MS PGothic" pitchFamily="34" charset="-128"/>
                <a:cs typeface="+mn-cs"/>
              </a:defRPr>
            </a:lvl4pPr>
            <a:lvl5pPr marL="1828800" algn="l" rtl="0" fontAlgn="base">
              <a:spcBef>
                <a:spcPct val="0"/>
              </a:spcBef>
              <a:spcAft>
                <a:spcPct val="0"/>
              </a:spcAft>
              <a:defRPr sz="2400" kern="1200">
                <a:solidFill>
                  <a:schemeClr val="tx1"/>
                </a:solidFill>
                <a:latin typeface="Nubian-Medium"/>
                <a:ea typeface="MS PGothic" pitchFamily="34" charset="-128"/>
                <a:cs typeface="+mn-cs"/>
              </a:defRPr>
            </a:lvl5pPr>
            <a:lvl6pPr marL="2286000" algn="l" defTabSz="914400" rtl="0" eaLnBrk="1" latinLnBrk="0" hangingPunct="1">
              <a:defRPr sz="2400" kern="1200">
                <a:solidFill>
                  <a:schemeClr val="tx1"/>
                </a:solidFill>
                <a:latin typeface="Nubian-Medium"/>
                <a:ea typeface="MS PGothic" pitchFamily="34" charset="-128"/>
                <a:cs typeface="+mn-cs"/>
              </a:defRPr>
            </a:lvl6pPr>
            <a:lvl7pPr marL="2743200" algn="l" defTabSz="914400" rtl="0" eaLnBrk="1" latinLnBrk="0" hangingPunct="1">
              <a:defRPr sz="2400" kern="1200">
                <a:solidFill>
                  <a:schemeClr val="tx1"/>
                </a:solidFill>
                <a:latin typeface="Nubian-Medium"/>
                <a:ea typeface="MS PGothic" pitchFamily="34" charset="-128"/>
                <a:cs typeface="+mn-cs"/>
              </a:defRPr>
            </a:lvl7pPr>
            <a:lvl8pPr marL="3200400" algn="l" defTabSz="914400" rtl="0" eaLnBrk="1" latinLnBrk="0" hangingPunct="1">
              <a:defRPr sz="2400" kern="1200">
                <a:solidFill>
                  <a:schemeClr val="tx1"/>
                </a:solidFill>
                <a:latin typeface="Nubian-Medium"/>
                <a:ea typeface="MS PGothic" pitchFamily="34" charset="-128"/>
                <a:cs typeface="+mn-cs"/>
              </a:defRPr>
            </a:lvl8pPr>
            <a:lvl9pPr marL="3657600" algn="l" defTabSz="914400" rtl="0" eaLnBrk="1" latinLnBrk="0" hangingPunct="1">
              <a:defRPr sz="2400" kern="1200">
                <a:solidFill>
                  <a:schemeClr val="tx1"/>
                </a:solidFill>
                <a:latin typeface="Nubian-Medium"/>
                <a:ea typeface="MS PGothic" pitchFamily="34" charset="-128"/>
                <a:cs typeface="+mn-cs"/>
              </a:defRPr>
            </a:lvl9pPr>
          </a:lstStyle>
          <a:p>
            <a:pPr defTabSz="457200">
              <a:lnSpc>
                <a:spcPct val="120000"/>
              </a:lnSpc>
              <a:buClr>
                <a:srgbClr val="FF9900"/>
              </a:buClr>
            </a:pPr>
            <a:r>
              <a:rPr lang="en-GB" sz="1600" b="1" dirty="0">
                <a:solidFill>
                  <a:schemeClr val="bg1"/>
                </a:solidFill>
                <a:latin typeface="Arial" pitchFamily="34" charset="0"/>
                <a:cs typeface="Arial" pitchFamily="34" charset="0"/>
              </a:rPr>
              <a:t>Toilet location…</a:t>
            </a:r>
          </a:p>
        </p:txBody>
      </p:sp>
      <p:sp>
        <p:nvSpPr>
          <p:cNvPr id="12" name="Text Box 5"/>
          <p:cNvSpPr txBox="1">
            <a:spLocks noChangeArrowheads="1"/>
          </p:cNvSpPr>
          <p:nvPr/>
        </p:nvSpPr>
        <p:spPr bwMode="auto">
          <a:xfrm>
            <a:off x="5589910" y="2319443"/>
            <a:ext cx="1083921" cy="36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defPPr>
              <a:defRPr lang="en-GB"/>
            </a:defPPr>
            <a:lvl1pPr algn="l" rtl="0" fontAlgn="base">
              <a:spcBef>
                <a:spcPct val="0"/>
              </a:spcBef>
              <a:spcAft>
                <a:spcPct val="0"/>
              </a:spcAft>
              <a:defRPr sz="2400" kern="1200">
                <a:solidFill>
                  <a:schemeClr val="tx1"/>
                </a:solidFill>
                <a:latin typeface="Nubian-Medium"/>
                <a:ea typeface="MS PGothic" pitchFamily="34" charset="-128"/>
                <a:cs typeface="+mn-cs"/>
              </a:defRPr>
            </a:lvl1pPr>
            <a:lvl2pPr marL="457200" algn="l" rtl="0" fontAlgn="base">
              <a:spcBef>
                <a:spcPct val="0"/>
              </a:spcBef>
              <a:spcAft>
                <a:spcPct val="0"/>
              </a:spcAft>
              <a:defRPr sz="2400" kern="1200">
                <a:solidFill>
                  <a:schemeClr val="tx1"/>
                </a:solidFill>
                <a:latin typeface="Nubian-Medium"/>
                <a:ea typeface="MS PGothic" pitchFamily="34" charset="-128"/>
                <a:cs typeface="+mn-cs"/>
              </a:defRPr>
            </a:lvl2pPr>
            <a:lvl3pPr marL="914400" algn="l" rtl="0" fontAlgn="base">
              <a:spcBef>
                <a:spcPct val="0"/>
              </a:spcBef>
              <a:spcAft>
                <a:spcPct val="0"/>
              </a:spcAft>
              <a:defRPr sz="2400" kern="1200">
                <a:solidFill>
                  <a:schemeClr val="tx1"/>
                </a:solidFill>
                <a:latin typeface="Nubian-Medium"/>
                <a:ea typeface="MS PGothic" pitchFamily="34" charset="-128"/>
                <a:cs typeface="+mn-cs"/>
              </a:defRPr>
            </a:lvl3pPr>
            <a:lvl4pPr marL="1371600" algn="l" rtl="0" fontAlgn="base">
              <a:spcBef>
                <a:spcPct val="0"/>
              </a:spcBef>
              <a:spcAft>
                <a:spcPct val="0"/>
              </a:spcAft>
              <a:defRPr sz="2400" kern="1200">
                <a:solidFill>
                  <a:schemeClr val="tx1"/>
                </a:solidFill>
                <a:latin typeface="Nubian-Medium"/>
                <a:ea typeface="MS PGothic" pitchFamily="34" charset="-128"/>
                <a:cs typeface="+mn-cs"/>
              </a:defRPr>
            </a:lvl4pPr>
            <a:lvl5pPr marL="1828800" algn="l" rtl="0" fontAlgn="base">
              <a:spcBef>
                <a:spcPct val="0"/>
              </a:spcBef>
              <a:spcAft>
                <a:spcPct val="0"/>
              </a:spcAft>
              <a:defRPr sz="2400" kern="1200">
                <a:solidFill>
                  <a:schemeClr val="tx1"/>
                </a:solidFill>
                <a:latin typeface="Nubian-Medium"/>
                <a:ea typeface="MS PGothic" pitchFamily="34" charset="-128"/>
                <a:cs typeface="+mn-cs"/>
              </a:defRPr>
            </a:lvl5pPr>
            <a:lvl6pPr marL="2286000" algn="l" defTabSz="914400" rtl="0" eaLnBrk="1" latinLnBrk="0" hangingPunct="1">
              <a:defRPr sz="2400" kern="1200">
                <a:solidFill>
                  <a:schemeClr val="tx1"/>
                </a:solidFill>
                <a:latin typeface="Nubian-Medium"/>
                <a:ea typeface="MS PGothic" pitchFamily="34" charset="-128"/>
                <a:cs typeface="+mn-cs"/>
              </a:defRPr>
            </a:lvl6pPr>
            <a:lvl7pPr marL="2743200" algn="l" defTabSz="914400" rtl="0" eaLnBrk="1" latinLnBrk="0" hangingPunct="1">
              <a:defRPr sz="2400" kern="1200">
                <a:solidFill>
                  <a:schemeClr val="tx1"/>
                </a:solidFill>
                <a:latin typeface="Nubian-Medium"/>
                <a:ea typeface="MS PGothic" pitchFamily="34" charset="-128"/>
                <a:cs typeface="+mn-cs"/>
              </a:defRPr>
            </a:lvl7pPr>
            <a:lvl8pPr marL="3200400" algn="l" defTabSz="914400" rtl="0" eaLnBrk="1" latinLnBrk="0" hangingPunct="1">
              <a:defRPr sz="2400" kern="1200">
                <a:solidFill>
                  <a:schemeClr val="tx1"/>
                </a:solidFill>
                <a:latin typeface="Nubian-Medium"/>
                <a:ea typeface="MS PGothic" pitchFamily="34" charset="-128"/>
                <a:cs typeface="+mn-cs"/>
              </a:defRPr>
            </a:lvl8pPr>
            <a:lvl9pPr marL="3657600" algn="l" defTabSz="914400" rtl="0" eaLnBrk="1" latinLnBrk="0" hangingPunct="1">
              <a:defRPr sz="2400" kern="1200">
                <a:solidFill>
                  <a:schemeClr val="tx1"/>
                </a:solidFill>
                <a:latin typeface="Nubian-Medium"/>
                <a:ea typeface="MS PGothic" pitchFamily="34" charset="-128"/>
                <a:cs typeface="+mn-cs"/>
              </a:defRPr>
            </a:lvl9pPr>
          </a:lstStyle>
          <a:p>
            <a:pPr defTabSz="457200">
              <a:lnSpc>
                <a:spcPct val="120000"/>
              </a:lnSpc>
              <a:buClr>
                <a:srgbClr val="FF9900"/>
              </a:buClr>
            </a:pPr>
            <a:r>
              <a:rPr lang="en-GB" sz="1600" b="1" dirty="0">
                <a:solidFill>
                  <a:schemeClr val="bg1"/>
                </a:solidFill>
                <a:latin typeface="Arial" pitchFamily="34" charset="0"/>
                <a:cs typeface="Arial" pitchFamily="34" charset="0"/>
              </a:rPr>
              <a:t>Photos…</a:t>
            </a:r>
          </a:p>
        </p:txBody>
      </p:sp>
      <p:sp>
        <p:nvSpPr>
          <p:cNvPr id="3" name="Rectangle 2"/>
          <p:cNvSpPr/>
          <p:nvPr/>
        </p:nvSpPr>
        <p:spPr>
          <a:xfrm>
            <a:off x="5902866" y="1057100"/>
            <a:ext cx="2305439" cy="387798"/>
          </a:xfrm>
          <a:prstGeom prst="rect">
            <a:avLst/>
          </a:prstGeom>
        </p:spPr>
        <p:txBody>
          <a:bodyPr wrap="none">
            <a:spAutoFit/>
          </a:bodyPr>
          <a:lstStyle/>
          <a:p>
            <a:pPr defTabSz="457200">
              <a:lnSpc>
                <a:spcPct val="120000"/>
              </a:lnSpc>
              <a:buClr>
                <a:srgbClr val="FF9900"/>
              </a:buClr>
            </a:pPr>
            <a:r>
              <a:rPr lang="en-GB" sz="1600" b="1" dirty="0">
                <a:solidFill>
                  <a:schemeClr val="bg1"/>
                </a:solidFill>
                <a:latin typeface="Arial" pitchFamily="34" charset="0"/>
                <a:cs typeface="Arial" pitchFamily="34" charset="0"/>
              </a:rPr>
              <a:t>Mobiles and pagers…</a:t>
            </a:r>
          </a:p>
        </p:txBody>
      </p:sp>
      <p:sp>
        <p:nvSpPr>
          <p:cNvPr id="4" name="Rectangle 3"/>
          <p:cNvSpPr/>
          <p:nvPr/>
        </p:nvSpPr>
        <p:spPr>
          <a:xfrm>
            <a:off x="2997079" y="2329933"/>
            <a:ext cx="1072730" cy="338554"/>
          </a:xfrm>
          <a:prstGeom prst="rect">
            <a:avLst/>
          </a:prstGeom>
        </p:spPr>
        <p:txBody>
          <a:bodyPr wrap="none">
            <a:spAutoFit/>
          </a:bodyPr>
          <a:lstStyle/>
          <a:p>
            <a:r>
              <a:rPr lang="en-GB" sz="1600" b="1" dirty="0">
                <a:solidFill>
                  <a:schemeClr val="bg1"/>
                </a:solidFill>
              </a:rPr>
              <a:t>Breaks…</a:t>
            </a:r>
          </a:p>
        </p:txBody>
      </p:sp>
    </p:spTree>
    <p:extLst>
      <p:ext uri="{BB962C8B-B14F-4D97-AF65-F5344CB8AC3E}">
        <p14:creationId xmlns:p14="http://schemas.microsoft.com/office/powerpoint/2010/main" val="1697694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50739" y="269630"/>
            <a:ext cx="7121250" cy="384721"/>
          </a:xfrm>
        </p:spPr>
        <p:txBody>
          <a:bodyPr/>
          <a:lstStyle/>
          <a:p>
            <a:pPr>
              <a:spcAft>
                <a:spcPts val="0"/>
              </a:spcAft>
            </a:pPr>
            <a:r>
              <a:rPr lang="en-GB" sz="2800" dirty="0" smtClean="0"/>
              <a:t>KQuIP Regional Delivery Support Plan</a:t>
            </a:r>
            <a:endParaRPr lang="en-GB" sz="2800" dirty="0"/>
          </a:p>
        </p:txBody>
      </p:sp>
      <p:sp>
        <p:nvSpPr>
          <p:cNvPr id="3" name="Date Placeholder 2"/>
          <p:cNvSpPr>
            <a:spLocks noGrp="1"/>
          </p:cNvSpPr>
          <p:nvPr>
            <p:ph type="dt" sz="half" idx="10"/>
          </p:nvPr>
        </p:nvSpPr>
        <p:spPr/>
        <p:txBody>
          <a:bodyPr/>
          <a:lstStyle/>
          <a:p>
            <a:r>
              <a:rPr lang="en-US" smtClean="0">
                <a:solidFill>
                  <a:srgbClr val="4F4C4D"/>
                </a:solidFill>
              </a:rPr>
              <a:t>31/01/2018</a:t>
            </a:r>
            <a:endParaRPr lang="en-GB">
              <a:solidFill>
                <a:srgbClr val="4F4C4D"/>
              </a:solidFill>
            </a:endParaRPr>
          </a:p>
        </p:txBody>
      </p:sp>
      <p:sp>
        <p:nvSpPr>
          <p:cNvPr id="8" name="Footer Placeholder 3"/>
          <p:cNvSpPr>
            <a:spLocks noGrp="1"/>
          </p:cNvSpPr>
          <p:nvPr>
            <p:ph type="ftr" sz="quarter" idx="11"/>
          </p:nvPr>
        </p:nvSpPr>
        <p:spPr/>
        <p:txBody>
          <a:bodyPr/>
          <a:lstStyle/>
          <a:p>
            <a:r>
              <a:rPr lang="en-GB" b="1" smtClean="0">
                <a:solidFill>
                  <a:srgbClr val="4F4C4D"/>
                </a:solidFill>
              </a:rPr>
              <a:t>Kidney Quality Improvement Partnership North West Regional Day- Graham Lipkin</a:t>
            </a:r>
            <a:endParaRPr lang="en-GB" dirty="0">
              <a:solidFill>
                <a:srgbClr val="4F4C4D"/>
              </a:solidFill>
            </a:endParaRPr>
          </a:p>
        </p:txBody>
      </p:sp>
      <p:sp>
        <p:nvSpPr>
          <p:cNvPr id="5" name="Slide Number Placeholder 4"/>
          <p:cNvSpPr>
            <a:spLocks noGrp="1"/>
          </p:cNvSpPr>
          <p:nvPr>
            <p:ph type="sldNum" sz="quarter" idx="12"/>
          </p:nvPr>
        </p:nvSpPr>
        <p:spPr/>
        <p:txBody>
          <a:bodyPr/>
          <a:lstStyle/>
          <a:p>
            <a:fld id="{2289BD24-5FBE-4872-92C9-E6006BF50BD7}" type="slidenum">
              <a:rPr lang="en-GB" b="1" smtClean="0">
                <a:solidFill>
                  <a:srgbClr val="4F4C4D"/>
                </a:solidFill>
              </a:rPr>
              <a:pPr/>
              <a:t>30</a:t>
            </a:fld>
            <a:endParaRPr lang="en-GB" b="1" dirty="0">
              <a:solidFill>
                <a:srgbClr val="4F4C4D"/>
              </a:solidFill>
            </a:endParaRP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099" r="5000"/>
          <a:stretch/>
        </p:blipFill>
        <p:spPr bwMode="auto">
          <a:xfrm>
            <a:off x="499748" y="754039"/>
            <a:ext cx="7665502" cy="4304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058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644" y="846234"/>
            <a:ext cx="1915777" cy="681232"/>
          </a:xfrm>
        </p:spPr>
        <p:txBody>
          <a:bodyPr/>
          <a:lstStyle/>
          <a:p>
            <a:r>
              <a:rPr lang="en-GB" sz="2102" dirty="0">
                <a:solidFill>
                  <a:srgbClr val="002060"/>
                </a:solidFill>
              </a:rPr>
              <a:t>What happens in practice?</a:t>
            </a:r>
          </a:p>
        </p:txBody>
      </p:sp>
      <p:sp>
        <p:nvSpPr>
          <p:cNvPr id="4" name="Slide Number Placeholder 3"/>
          <p:cNvSpPr>
            <a:spLocks noGrp="1"/>
          </p:cNvSpPr>
          <p:nvPr>
            <p:ph type="sldNum" sz="quarter" idx="12"/>
          </p:nvPr>
        </p:nvSpPr>
        <p:spPr/>
        <p:txBody>
          <a:bodyPr/>
          <a:lstStyle/>
          <a:p>
            <a:fld id="{87DADF28-5588-485E-81E7-6B9A2B6E3B3C}" type="slidenum">
              <a:rPr lang="en-GB" smtClean="0">
                <a:solidFill>
                  <a:prstClr val="black"/>
                </a:solidFill>
              </a:rPr>
              <a:pPr/>
              <a:t>31</a:t>
            </a:fld>
            <a:endParaRPr lang="en-GB" dirty="0">
              <a:solidFill>
                <a:prstClr val="black"/>
              </a:solidFill>
            </a:endParaRPr>
          </a:p>
        </p:txBody>
      </p:sp>
      <p:sp>
        <p:nvSpPr>
          <p:cNvPr id="6" name="TextBox 5"/>
          <p:cNvSpPr txBox="1"/>
          <p:nvPr/>
        </p:nvSpPr>
        <p:spPr>
          <a:xfrm>
            <a:off x="1420642" y="1527470"/>
            <a:ext cx="1984421" cy="3742435"/>
          </a:xfrm>
          <a:prstGeom prst="rect">
            <a:avLst/>
          </a:prstGeom>
          <a:noFill/>
        </p:spPr>
        <p:txBody>
          <a:bodyPr wrap="square" rtlCol="0">
            <a:spAutoFit/>
          </a:bodyPr>
          <a:lstStyle/>
          <a:p>
            <a:pPr defTabSz="681772" fontAlgn="auto">
              <a:spcBef>
                <a:spcPts val="0"/>
              </a:spcBef>
              <a:spcAft>
                <a:spcPts val="0"/>
              </a:spcAft>
            </a:pPr>
            <a:r>
              <a:rPr lang="en-GB" sz="1051" dirty="0">
                <a:solidFill>
                  <a:prstClr val="black"/>
                </a:solidFill>
                <a:latin typeface="Arial"/>
                <a:ea typeface="+mn-ea"/>
                <a:cs typeface="+mn-cs"/>
              </a:rPr>
              <a:t>This diagram shows how different teams within the GIRFT programme work with trusts and other partners at different times to support implementation.</a:t>
            </a:r>
          </a:p>
          <a:p>
            <a:pPr defTabSz="681772" fontAlgn="auto">
              <a:spcBef>
                <a:spcPts val="0"/>
              </a:spcBef>
              <a:spcAft>
                <a:spcPts val="0"/>
              </a:spcAft>
            </a:pPr>
            <a:endParaRPr lang="en-GB" sz="1051" dirty="0">
              <a:solidFill>
                <a:prstClr val="black"/>
              </a:solidFill>
              <a:latin typeface="Arial"/>
              <a:ea typeface="+mn-ea"/>
              <a:cs typeface="+mn-cs"/>
            </a:endParaRPr>
          </a:p>
          <a:p>
            <a:pPr defTabSz="681772" fontAlgn="auto">
              <a:spcBef>
                <a:spcPts val="0"/>
              </a:spcBef>
              <a:spcAft>
                <a:spcPts val="0"/>
              </a:spcAft>
            </a:pPr>
            <a:r>
              <a:rPr lang="en-GB" sz="1051" b="1" dirty="0">
                <a:solidFill>
                  <a:prstClr val="black"/>
                </a:solidFill>
                <a:latin typeface="Arial"/>
                <a:ea typeface="+mn-ea"/>
                <a:cs typeface="+mn-cs"/>
              </a:rPr>
              <a:t>Clinical Leads </a:t>
            </a:r>
            <a:r>
              <a:rPr lang="en-GB" sz="1051" dirty="0">
                <a:solidFill>
                  <a:prstClr val="black"/>
                </a:solidFill>
                <a:latin typeface="Arial"/>
                <a:ea typeface="+mn-ea"/>
                <a:cs typeface="+mn-cs"/>
              </a:rPr>
              <a:t>set the direction, supported by the Review &amp; Analytics teams.</a:t>
            </a:r>
          </a:p>
          <a:p>
            <a:pPr defTabSz="681772" fontAlgn="auto">
              <a:spcBef>
                <a:spcPts val="0"/>
              </a:spcBef>
              <a:spcAft>
                <a:spcPts val="0"/>
              </a:spcAft>
            </a:pPr>
            <a:endParaRPr lang="en-GB" sz="601" dirty="0">
              <a:solidFill>
                <a:prstClr val="black"/>
              </a:solidFill>
              <a:latin typeface="Arial"/>
              <a:ea typeface="+mn-ea"/>
              <a:cs typeface="+mn-cs"/>
            </a:endParaRPr>
          </a:p>
          <a:p>
            <a:pPr defTabSz="681772" fontAlgn="auto">
              <a:spcBef>
                <a:spcPts val="0"/>
              </a:spcBef>
              <a:spcAft>
                <a:spcPts val="0"/>
              </a:spcAft>
            </a:pPr>
            <a:r>
              <a:rPr lang="en-GB" sz="1051" b="1" dirty="0">
                <a:solidFill>
                  <a:prstClr val="black"/>
                </a:solidFill>
                <a:latin typeface="Arial"/>
                <a:ea typeface="+mn-ea"/>
                <a:cs typeface="+mn-cs"/>
              </a:rPr>
              <a:t>GIRFT Regional Hubs </a:t>
            </a:r>
            <a:r>
              <a:rPr lang="en-GB" sz="1051" dirty="0">
                <a:solidFill>
                  <a:prstClr val="black"/>
                </a:solidFill>
                <a:latin typeface="Arial"/>
                <a:ea typeface="+mn-ea"/>
                <a:cs typeface="+mn-cs"/>
              </a:rPr>
              <a:t>are the main source of ongoing local support for implementation. </a:t>
            </a:r>
          </a:p>
          <a:p>
            <a:pPr defTabSz="681772" fontAlgn="auto">
              <a:spcBef>
                <a:spcPts val="0"/>
              </a:spcBef>
              <a:spcAft>
                <a:spcPts val="0"/>
              </a:spcAft>
            </a:pPr>
            <a:endParaRPr lang="en-GB" sz="1051" dirty="0">
              <a:solidFill>
                <a:prstClr val="black"/>
              </a:solidFill>
              <a:latin typeface="Arial"/>
              <a:ea typeface="+mn-ea"/>
              <a:cs typeface="+mn-cs"/>
            </a:endParaRPr>
          </a:p>
          <a:p>
            <a:pPr defTabSz="681772" fontAlgn="auto">
              <a:spcBef>
                <a:spcPts val="0"/>
              </a:spcBef>
              <a:spcAft>
                <a:spcPts val="0"/>
              </a:spcAft>
            </a:pPr>
            <a:r>
              <a:rPr lang="en-GB" sz="1051" dirty="0">
                <a:solidFill>
                  <a:prstClr val="black"/>
                </a:solidFill>
                <a:latin typeface="Arial"/>
                <a:ea typeface="+mn-ea"/>
                <a:cs typeface="+mn-cs"/>
              </a:rPr>
              <a:t>As well as accessing GIRFT metrics and findings in their data packs, trusts can access a range of metrics per specialty via the </a:t>
            </a:r>
            <a:r>
              <a:rPr lang="en-GB" sz="1051" b="1" dirty="0">
                <a:solidFill>
                  <a:prstClr val="black"/>
                </a:solidFill>
                <a:latin typeface="Arial"/>
                <a:ea typeface="+mn-ea"/>
                <a:cs typeface="+mn-cs"/>
              </a:rPr>
              <a:t>Model Hospital </a:t>
            </a:r>
            <a:r>
              <a:rPr lang="en-GB" sz="1051" dirty="0">
                <a:solidFill>
                  <a:prstClr val="black"/>
                </a:solidFill>
                <a:latin typeface="Arial"/>
                <a:ea typeface="+mn-ea"/>
                <a:cs typeface="+mn-cs"/>
              </a:rPr>
              <a:t>portal at https://model.nhs.uk/</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8047" y="673330"/>
            <a:ext cx="3775956" cy="4548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black">
                    <a:tint val="75000"/>
                  </a:prstClr>
                </a:solidFill>
              </a:rPr>
              <a:t>31/01/2018</a:t>
            </a:r>
            <a:endParaRPr lang="en-US" dirty="0">
              <a:solidFill>
                <a:prstClr val="black">
                  <a:tint val="75000"/>
                </a:prstClr>
              </a:solidFill>
            </a:endParaRPr>
          </a:p>
        </p:txBody>
      </p:sp>
      <p:sp>
        <p:nvSpPr>
          <p:cNvPr id="7" name="Footer Placeholder 6"/>
          <p:cNvSpPr>
            <a:spLocks noGrp="1"/>
          </p:cNvSpPr>
          <p:nvPr>
            <p:ph type="ftr" sz="quarter" idx="11"/>
          </p:nvPr>
        </p:nvSpPr>
        <p:spPr/>
        <p:txBody>
          <a:bodyPr/>
          <a:lstStyle/>
          <a:p>
            <a:r>
              <a:rPr lang="en-GB" smtClean="0">
                <a:solidFill>
                  <a:prstClr val="black">
                    <a:tint val="75000"/>
                  </a:prstClr>
                </a:solidFill>
              </a:rPr>
              <a:t>Kidney Quality Improvement Partnership North West Regional Day- Graham Lipkin</a:t>
            </a:r>
            <a:endParaRPr lang="en-US" dirty="0">
              <a:solidFill>
                <a:prstClr val="black">
                  <a:tint val="75000"/>
                </a:prstClr>
              </a:solidFill>
            </a:endParaRPr>
          </a:p>
        </p:txBody>
      </p:sp>
    </p:spTree>
    <p:extLst>
      <p:ext uri="{BB962C8B-B14F-4D97-AF65-F5344CB8AC3E}">
        <p14:creationId xmlns:p14="http://schemas.microsoft.com/office/powerpoint/2010/main" val="3405678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6D9861-9D4A-4357-953D-5742967C60A1}"/>
              </a:ext>
            </a:extLst>
          </p:cNvPr>
          <p:cNvPicPr>
            <a:picLocks noChangeAspect="1"/>
          </p:cNvPicPr>
          <p:nvPr/>
        </p:nvPicPr>
        <p:blipFill>
          <a:blip r:embed="rId2"/>
          <a:stretch>
            <a:fillRect/>
          </a:stretch>
        </p:blipFill>
        <p:spPr>
          <a:xfrm>
            <a:off x="5018492" y="1104014"/>
            <a:ext cx="3070237" cy="3937092"/>
          </a:xfrm>
          <a:prstGeom prst="rect">
            <a:avLst/>
          </a:prstGeom>
        </p:spPr>
      </p:pic>
      <p:sp>
        <p:nvSpPr>
          <p:cNvPr id="2" name="Title 1"/>
          <p:cNvSpPr>
            <a:spLocks noGrp="1"/>
          </p:cNvSpPr>
          <p:nvPr>
            <p:ph type="title"/>
          </p:nvPr>
        </p:nvSpPr>
        <p:spPr>
          <a:xfrm>
            <a:off x="1300545" y="776342"/>
            <a:ext cx="6290063" cy="435943"/>
          </a:xfrm>
        </p:spPr>
        <p:txBody>
          <a:bodyPr>
            <a:noAutofit/>
          </a:bodyPr>
          <a:lstStyle/>
          <a:p>
            <a:r>
              <a:rPr lang="en-GB" sz="2102" dirty="0">
                <a:solidFill>
                  <a:srgbClr val="002060"/>
                </a:solidFill>
              </a:rPr>
              <a:t>GIRFT </a:t>
            </a:r>
            <a:r>
              <a:rPr lang="en-GB" sz="2102" dirty="0" smtClean="0">
                <a:solidFill>
                  <a:srgbClr val="002060"/>
                </a:solidFill>
              </a:rPr>
              <a:t>Regional </a:t>
            </a:r>
            <a:r>
              <a:rPr lang="en-GB" sz="2102" dirty="0">
                <a:solidFill>
                  <a:srgbClr val="002060"/>
                </a:solidFill>
              </a:rPr>
              <a:t>Support</a:t>
            </a:r>
          </a:p>
        </p:txBody>
      </p:sp>
      <p:sp>
        <p:nvSpPr>
          <p:cNvPr id="3" name="Slide Number Placeholder 2"/>
          <p:cNvSpPr>
            <a:spLocks noGrp="1"/>
          </p:cNvSpPr>
          <p:nvPr>
            <p:ph type="sldNum" sz="quarter" idx="12"/>
          </p:nvPr>
        </p:nvSpPr>
        <p:spPr/>
        <p:txBody>
          <a:bodyPr/>
          <a:lstStyle/>
          <a:p>
            <a:fld id="{87DADF28-5588-485E-81E7-6B9A2B6E3B3C}" type="slidenum">
              <a:rPr lang="en-GB" smtClean="0">
                <a:solidFill>
                  <a:prstClr val="black"/>
                </a:solidFill>
              </a:rPr>
              <a:pPr/>
              <a:t>32</a:t>
            </a:fld>
            <a:endParaRPr lang="en-GB" dirty="0">
              <a:solidFill>
                <a:prstClr val="black"/>
              </a:solidFill>
            </a:endParaRPr>
          </a:p>
        </p:txBody>
      </p:sp>
      <p:sp>
        <p:nvSpPr>
          <p:cNvPr id="9" name="TextBox 8"/>
          <p:cNvSpPr txBox="1"/>
          <p:nvPr/>
        </p:nvSpPr>
        <p:spPr>
          <a:xfrm>
            <a:off x="1322580" y="1212279"/>
            <a:ext cx="4581295" cy="2756728"/>
          </a:xfrm>
          <a:prstGeom prst="rect">
            <a:avLst/>
          </a:prstGeom>
          <a:noFill/>
        </p:spPr>
        <p:txBody>
          <a:bodyPr wrap="square" lIns="27025" tIns="27025" rIns="27025" bIns="27025" rtlCol="0">
            <a:spAutoFit/>
          </a:bodyPr>
          <a:lstStyle/>
          <a:p>
            <a:pPr marL="214513" indent="-214513" defTabSz="681772" fontAlgn="auto">
              <a:spcBef>
                <a:spcPts val="0"/>
              </a:spcBef>
              <a:spcAft>
                <a:spcPts val="450"/>
              </a:spcAft>
              <a:buFont typeface="Arial" panose="020B0604020202020204" pitchFamily="34" charset="0"/>
              <a:buChar char="•"/>
            </a:pPr>
            <a:r>
              <a:rPr lang="en-GB" sz="1201" dirty="0">
                <a:solidFill>
                  <a:prstClr val="black"/>
                </a:solidFill>
                <a:latin typeface="Arial"/>
                <a:ea typeface="+mn-ea"/>
                <a:cs typeface="+mn-cs"/>
              </a:rPr>
              <a:t>7 GIRFT Regional Hubs operating from Nov 2017</a:t>
            </a:r>
            <a:r>
              <a:rPr lang="en-GB" sz="1201" dirty="0" smtClean="0">
                <a:solidFill>
                  <a:prstClr val="black"/>
                </a:solidFill>
                <a:latin typeface="Arial"/>
                <a:ea typeface="+mn-ea"/>
                <a:cs typeface="+mn-cs"/>
              </a:rPr>
              <a:t>. </a:t>
            </a:r>
          </a:p>
          <a:p>
            <a:pPr marL="214513" indent="-214513" defTabSz="681772" fontAlgn="auto">
              <a:spcBef>
                <a:spcPts val="0"/>
              </a:spcBef>
              <a:spcAft>
                <a:spcPts val="450"/>
              </a:spcAft>
              <a:buFont typeface="Arial" panose="020B0604020202020204" pitchFamily="34" charset="0"/>
              <a:buChar char="•"/>
            </a:pPr>
            <a:r>
              <a:rPr lang="en-GB" sz="1201" b="1" dirty="0" smtClean="0">
                <a:solidFill>
                  <a:prstClr val="black"/>
                </a:solidFill>
                <a:latin typeface="Arial"/>
                <a:ea typeface="+mn-ea"/>
                <a:cs typeface="+mn-cs"/>
              </a:rPr>
              <a:t>implementation </a:t>
            </a:r>
            <a:r>
              <a:rPr lang="en-GB" sz="1201" b="1" dirty="0">
                <a:solidFill>
                  <a:prstClr val="black"/>
                </a:solidFill>
                <a:latin typeface="Arial"/>
                <a:ea typeface="+mn-ea"/>
                <a:cs typeface="+mn-cs"/>
              </a:rPr>
              <a:t>plans </a:t>
            </a:r>
            <a:r>
              <a:rPr lang="en-GB" sz="1201" dirty="0">
                <a:solidFill>
                  <a:prstClr val="black"/>
                </a:solidFill>
                <a:latin typeface="Arial"/>
                <a:ea typeface="+mn-ea"/>
                <a:cs typeface="+mn-cs"/>
              </a:rPr>
              <a:t>reflecting:</a:t>
            </a:r>
          </a:p>
          <a:p>
            <a:pPr defTabSz="681772" fontAlgn="auto">
              <a:spcBef>
                <a:spcPts val="0"/>
              </a:spcBef>
              <a:spcAft>
                <a:spcPts val="450"/>
              </a:spcAft>
            </a:pPr>
            <a:r>
              <a:rPr lang="en-GB" sz="1201" dirty="0">
                <a:solidFill>
                  <a:prstClr val="black"/>
                </a:solidFill>
                <a:latin typeface="Arial"/>
                <a:ea typeface="+mn-ea"/>
                <a:cs typeface="+mn-cs"/>
              </a:rPr>
              <a:t>	1. Variations highlighted in Trusts’ data packs</a:t>
            </a:r>
          </a:p>
          <a:p>
            <a:pPr defTabSz="681772" fontAlgn="auto">
              <a:spcBef>
                <a:spcPts val="0"/>
              </a:spcBef>
              <a:spcAft>
                <a:spcPts val="450"/>
              </a:spcAft>
            </a:pPr>
            <a:r>
              <a:rPr lang="en-GB" sz="1201" dirty="0">
                <a:solidFill>
                  <a:prstClr val="black"/>
                </a:solidFill>
                <a:latin typeface="Arial"/>
                <a:ea typeface="+mn-ea"/>
                <a:cs typeface="+mn-cs"/>
              </a:rPr>
              <a:t>	2. Improvement priorities from Clinical Lead visits</a:t>
            </a:r>
          </a:p>
          <a:p>
            <a:pPr defTabSz="681772" fontAlgn="auto">
              <a:spcBef>
                <a:spcPts val="0"/>
              </a:spcBef>
              <a:spcAft>
                <a:spcPts val="901"/>
              </a:spcAft>
            </a:pPr>
            <a:r>
              <a:rPr lang="en-GB" sz="1201" dirty="0">
                <a:solidFill>
                  <a:prstClr val="black"/>
                </a:solidFill>
                <a:latin typeface="Arial"/>
                <a:ea typeface="+mn-ea"/>
                <a:cs typeface="+mn-cs"/>
              </a:rPr>
              <a:t>	3. Recommendations from each National Report</a:t>
            </a:r>
          </a:p>
          <a:p>
            <a:pPr marL="214513" indent="-214513" defTabSz="681772" fontAlgn="auto">
              <a:spcBef>
                <a:spcPts val="0"/>
              </a:spcBef>
              <a:spcAft>
                <a:spcPts val="1051"/>
              </a:spcAft>
              <a:buFont typeface="Arial" panose="020B0604020202020204" pitchFamily="34" charset="0"/>
              <a:buChar char="•"/>
            </a:pPr>
            <a:r>
              <a:rPr lang="en-GB" sz="1201" dirty="0">
                <a:solidFill>
                  <a:prstClr val="black"/>
                </a:solidFill>
                <a:latin typeface="Arial"/>
                <a:ea typeface="+mn-ea"/>
                <a:cs typeface="+mn-cs"/>
              </a:rPr>
              <a:t>GIRFT will also produce </a:t>
            </a:r>
            <a:r>
              <a:rPr lang="en-GB" sz="1201" b="1" dirty="0">
                <a:solidFill>
                  <a:prstClr val="black"/>
                </a:solidFill>
                <a:latin typeface="Arial"/>
                <a:ea typeface="+mn-ea"/>
                <a:cs typeface="+mn-cs"/>
              </a:rPr>
              <a:t>good practice manuals </a:t>
            </a:r>
            <a:r>
              <a:rPr lang="en-GB" sz="1201" dirty="0">
                <a:solidFill>
                  <a:prstClr val="black"/>
                </a:solidFill>
                <a:latin typeface="Arial"/>
                <a:ea typeface="+mn-ea"/>
                <a:cs typeface="+mn-cs"/>
              </a:rPr>
              <a:t>full of case studies and best practice guidance </a:t>
            </a:r>
            <a:r>
              <a:rPr lang="en-GB" sz="1201" dirty="0" smtClean="0">
                <a:solidFill>
                  <a:prstClr val="black"/>
                </a:solidFill>
                <a:latin typeface="Arial"/>
                <a:ea typeface="+mn-ea"/>
                <a:cs typeface="+mn-cs"/>
              </a:rPr>
              <a:t>Hubs </a:t>
            </a:r>
            <a:r>
              <a:rPr lang="en-GB" sz="1201" dirty="0">
                <a:solidFill>
                  <a:prstClr val="black"/>
                </a:solidFill>
                <a:latin typeface="Arial"/>
                <a:ea typeface="+mn-ea"/>
                <a:cs typeface="+mn-cs"/>
              </a:rPr>
              <a:t>will also help to ensure that GIRFT findings and plans are cascaded widely within each trust.</a:t>
            </a:r>
          </a:p>
          <a:p>
            <a:pPr marL="214513" indent="-214513" defTabSz="681772" fontAlgn="auto">
              <a:spcBef>
                <a:spcPts val="0"/>
              </a:spcBef>
              <a:spcAft>
                <a:spcPts val="1351"/>
              </a:spcAft>
              <a:buFont typeface="Arial" panose="020B0604020202020204" pitchFamily="34" charset="0"/>
              <a:buChar char="•"/>
            </a:pPr>
            <a:endParaRPr lang="en-GB" sz="1051" dirty="0">
              <a:solidFill>
                <a:prstClr val="black"/>
              </a:solidFill>
              <a:latin typeface="Arial"/>
              <a:ea typeface="+mn-ea"/>
              <a:cs typeface="+mn-cs"/>
            </a:endParaRPr>
          </a:p>
          <a:p>
            <a:pPr marL="214513" indent="-214513" defTabSz="681772" fontAlgn="auto">
              <a:spcBef>
                <a:spcPts val="0"/>
              </a:spcBef>
              <a:spcAft>
                <a:spcPts val="0"/>
              </a:spcAft>
              <a:buFont typeface="Arial" panose="020B0604020202020204" pitchFamily="34" charset="0"/>
              <a:buChar char="•"/>
            </a:pPr>
            <a:endParaRPr lang="en-GB" sz="1201" dirty="0">
              <a:solidFill>
                <a:prstClr val="black"/>
              </a:solidFill>
              <a:latin typeface="Arial"/>
              <a:ea typeface="+mn-ea"/>
              <a:cs typeface="+mn-cs"/>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31/01/2018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North West Regional Day- Graham Lipkin</a:t>
            </a:r>
            <a:endParaRPr lang="en-US" dirty="0">
              <a:solidFill>
                <a:prstClr val="black">
                  <a:tint val="75000"/>
                </a:prstClr>
              </a:solidFill>
            </a:endParaRPr>
          </a:p>
        </p:txBody>
      </p:sp>
    </p:spTree>
    <p:extLst>
      <p:ext uri="{BB962C8B-B14F-4D97-AF65-F5344CB8AC3E}">
        <p14:creationId xmlns:p14="http://schemas.microsoft.com/office/powerpoint/2010/main" val="21017733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44000" y="465530"/>
            <a:ext cx="7121250" cy="384721"/>
          </a:xfrm>
        </p:spPr>
        <p:txBody>
          <a:bodyPr>
            <a:normAutofit fontScale="90000"/>
          </a:bodyPr>
          <a:lstStyle/>
          <a:p>
            <a:r>
              <a:rPr lang="en-GB" dirty="0"/>
              <a:t>Training in Leadership &amp; </a:t>
            </a:r>
            <a:r>
              <a:rPr lang="en-GB" dirty="0" smtClean="0"/>
              <a:t>QI Methods-Medical and MDT</a:t>
            </a:r>
            <a:endParaRPr lang="en-GB" dirty="0"/>
          </a:p>
        </p:txBody>
      </p:sp>
      <p:sp>
        <p:nvSpPr>
          <p:cNvPr id="2" name="Date Placeholder 1"/>
          <p:cNvSpPr>
            <a:spLocks noGrp="1"/>
          </p:cNvSpPr>
          <p:nvPr>
            <p:ph type="dt" sz="half" idx="10"/>
          </p:nvPr>
        </p:nvSpPr>
        <p:spPr/>
        <p:txBody>
          <a:bodyPr/>
          <a:lstStyle/>
          <a:p>
            <a:r>
              <a:rPr lang="en-US" dirty="0" smtClean="0">
                <a:solidFill>
                  <a:srgbClr val="4F4C4D"/>
                </a:solidFill>
              </a:rPr>
              <a:t>23/03/17</a:t>
            </a:r>
            <a:endParaRPr lang="en-GB" dirty="0">
              <a:solidFill>
                <a:srgbClr val="4F4C4D"/>
              </a:solidFill>
            </a:endParaRPr>
          </a:p>
        </p:txBody>
      </p:sp>
      <p:sp>
        <p:nvSpPr>
          <p:cNvPr id="3" name="Footer Placeholder 2"/>
          <p:cNvSpPr>
            <a:spLocks noGrp="1"/>
          </p:cNvSpPr>
          <p:nvPr>
            <p:ph type="ftr" sz="quarter" idx="11"/>
          </p:nvPr>
        </p:nvSpPr>
        <p:spPr/>
        <p:txBody>
          <a:bodyPr/>
          <a:lstStyle/>
          <a:p>
            <a:r>
              <a:rPr lang="en-GB" dirty="0">
                <a:solidFill>
                  <a:srgbClr val="4F4C4D"/>
                </a:solidFill>
              </a:rPr>
              <a:t>Kidney Quality Improvement Partnership </a:t>
            </a:r>
            <a:r>
              <a:rPr lang="en-GB" dirty="0" err="1">
                <a:solidFill>
                  <a:srgbClr val="4F4C4D"/>
                </a:solidFill>
              </a:rPr>
              <a:t>Wmids</a:t>
            </a:r>
            <a:r>
              <a:rPr lang="en-GB" dirty="0">
                <a:solidFill>
                  <a:srgbClr val="4F4C4D"/>
                </a:solidFill>
              </a:rPr>
              <a:t> Regional Day-Graham Lipkin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921" y="1879270"/>
            <a:ext cx="1800200" cy="192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a:stretch>
            <a:fillRect/>
          </a:stretch>
        </p:blipFill>
        <p:spPr>
          <a:xfrm>
            <a:off x="3616556" y="1350275"/>
            <a:ext cx="4495411" cy="980561"/>
          </a:xfrm>
          <a:prstGeom prst="rect">
            <a:avLst/>
          </a:prstGeom>
        </p:spPr>
      </p:pic>
      <p:pic>
        <p:nvPicPr>
          <p:cNvPr id="9" name="Picture 4" descr="http://tse1.mm.bing.net/th?id=OIP.Me606fbafe01352ce7a84112990a0b9eao0&amp;w=166&amp;h=105&amp;c=7&amp;rs=1&amp;qlt=90&amp;pid=3.1&amp;rm=2">
            <a:hlinkClick r:id="rId4" tooltip="Search images of renal associa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416" y="94355"/>
            <a:ext cx="660772" cy="4175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210446" y="4587442"/>
            <a:ext cx="1697258" cy="527266"/>
          </a:xfrm>
          <a:prstGeom prst="rect">
            <a:avLst/>
          </a:prstGeom>
        </p:spPr>
      </p:pic>
      <p:pic>
        <p:nvPicPr>
          <p:cNvPr id="5" name="Picture 4"/>
          <p:cNvPicPr>
            <a:picLocks noChangeAspect="1"/>
          </p:cNvPicPr>
          <p:nvPr/>
        </p:nvPicPr>
        <p:blipFill>
          <a:blip r:embed="rId7"/>
          <a:stretch>
            <a:fillRect/>
          </a:stretch>
        </p:blipFill>
        <p:spPr>
          <a:xfrm>
            <a:off x="3379456" y="2330836"/>
            <a:ext cx="4917950" cy="1016253"/>
          </a:xfrm>
          <a:prstGeom prst="rect">
            <a:avLst/>
          </a:prstGeom>
        </p:spPr>
      </p:pic>
      <p:sp>
        <p:nvSpPr>
          <p:cNvPr id="6" name="TextBox 5"/>
          <p:cNvSpPr txBox="1"/>
          <p:nvPr/>
        </p:nvSpPr>
        <p:spPr>
          <a:xfrm>
            <a:off x="3815925" y="3570605"/>
            <a:ext cx="4135390" cy="461665"/>
          </a:xfrm>
          <a:prstGeom prst="rect">
            <a:avLst/>
          </a:prstGeom>
          <a:noFill/>
        </p:spPr>
        <p:txBody>
          <a:bodyPr wrap="square" rtlCol="0">
            <a:spAutoFit/>
          </a:bodyPr>
          <a:lstStyle/>
          <a:p>
            <a:r>
              <a:rPr lang="en-GB" dirty="0" smtClean="0"/>
              <a:t>E-Learning and Faculty</a:t>
            </a:r>
            <a:endParaRPr lang="en-GB" dirty="0"/>
          </a:p>
        </p:txBody>
      </p:sp>
    </p:spTree>
    <p:extLst>
      <p:ext uri="{BB962C8B-B14F-4D97-AF65-F5344CB8AC3E}">
        <p14:creationId xmlns:p14="http://schemas.microsoft.com/office/powerpoint/2010/main" val="89626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solidFill>
                  <a:srgbClr val="4F4C4D"/>
                </a:solidFill>
              </a:rPr>
              <a:t>Kidney Quality Improvement Partnership North West Regional Day- Graham Lipkin</a:t>
            </a:r>
            <a:endParaRPr lang="en-GB" dirty="0">
              <a:solidFill>
                <a:srgbClr val="4F4C4D"/>
              </a:solidFill>
            </a:endParaRPr>
          </a:p>
        </p:txBody>
      </p:sp>
      <p:sp>
        <p:nvSpPr>
          <p:cNvPr id="4" name="Slide Number Placeholder 3"/>
          <p:cNvSpPr>
            <a:spLocks noGrp="1"/>
          </p:cNvSpPr>
          <p:nvPr>
            <p:ph type="sldNum" sz="quarter" idx="12"/>
          </p:nvPr>
        </p:nvSpPr>
        <p:spPr/>
        <p:txBody>
          <a:bodyPr/>
          <a:lstStyle/>
          <a:p>
            <a:r>
              <a:rPr lang="en-GB" b="1" smtClean="0">
                <a:solidFill>
                  <a:srgbClr val="F8991E"/>
                </a:solidFill>
                <a:latin typeface="Arial"/>
                <a:cs typeface="Arial"/>
              </a:rPr>
              <a:t>|</a:t>
            </a:r>
            <a:r>
              <a:rPr lang="en-GB" b="1" smtClean="0">
                <a:solidFill>
                  <a:srgbClr val="4F4C4D"/>
                </a:solidFill>
                <a:latin typeface="Arial"/>
                <a:cs typeface="Arial"/>
              </a:rPr>
              <a:t> </a:t>
            </a:r>
            <a:fld id="{2289BD24-5FBE-4872-92C9-E6006BF50BD7}" type="slidenum">
              <a:rPr lang="en-GB" b="1" smtClean="0">
                <a:solidFill>
                  <a:srgbClr val="4F4C4D"/>
                </a:solidFill>
              </a:rPr>
              <a:pPr/>
              <a:t>34</a:t>
            </a:fld>
            <a:endParaRPr lang="en-GB" b="1" dirty="0">
              <a:solidFill>
                <a:srgbClr val="4F4C4D"/>
              </a:solidFill>
            </a:endParaRPr>
          </a:p>
        </p:txBody>
      </p:sp>
      <p:sp>
        <p:nvSpPr>
          <p:cNvPr id="5" name="Content Placeholder 4"/>
          <p:cNvSpPr>
            <a:spLocks noGrp="1"/>
          </p:cNvSpPr>
          <p:nvPr>
            <p:ph idx="1"/>
          </p:nvPr>
        </p:nvSpPr>
        <p:spPr>
          <a:xfrm>
            <a:off x="1691680" y="845159"/>
            <a:ext cx="6013808" cy="3165421"/>
          </a:xfrm>
        </p:spPr>
        <p:txBody>
          <a:bodyPr>
            <a:normAutofit/>
          </a:bodyPr>
          <a:lstStyle/>
          <a:p>
            <a:r>
              <a:rPr lang="en-GB" sz="3200" b="1" dirty="0" smtClean="0"/>
              <a:t>Outcomes of today:</a:t>
            </a:r>
          </a:p>
          <a:p>
            <a:pPr marL="742950" indent="-742950">
              <a:buFont typeface="+mj-lt"/>
              <a:buAutoNum type="arabicPeriod"/>
            </a:pPr>
            <a:r>
              <a:rPr lang="en-GB" sz="2800" dirty="0" smtClean="0"/>
              <a:t>Select Priority project (s)</a:t>
            </a:r>
            <a:endParaRPr lang="en-GB" sz="2800" dirty="0"/>
          </a:p>
          <a:p>
            <a:pPr marL="742950" indent="-742950">
              <a:buFont typeface="+mj-lt"/>
              <a:buAutoNum type="arabicPeriod"/>
            </a:pPr>
            <a:r>
              <a:rPr lang="en-GB" sz="2800" dirty="0" smtClean="0"/>
              <a:t>Identify Quality Improvement Leads in each Renal Unit </a:t>
            </a:r>
            <a:r>
              <a:rPr lang="en-GB" sz="2800" dirty="0" smtClean="0">
                <a:solidFill>
                  <a:schemeClr val="accent1">
                    <a:lumMod val="40000"/>
                    <a:lumOff val="60000"/>
                  </a:schemeClr>
                </a:solidFill>
              </a:rPr>
              <a:t>Medical </a:t>
            </a:r>
            <a:r>
              <a:rPr lang="en-GB" sz="2800" dirty="0">
                <a:solidFill>
                  <a:schemeClr val="accent1">
                    <a:lumMod val="40000"/>
                    <a:lumOff val="60000"/>
                  </a:schemeClr>
                </a:solidFill>
              </a:rPr>
              <a:t>&amp; MPT</a:t>
            </a:r>
          </a:p>
          <a:p>
            <a:pPr marL="742950" indent="-742950">
              <a:buFont typeface="+mj-lt"/>
              <a:buAutoNum type="arabicPeriod"/>
            </a:pPr>
            <a:r>
              <a:rPr lang="en-GB" sz="2800" dirty="0" smtClean="0"/>
              <a:t>Sign up to KQuIP</a:t>
            </a:r>
          </a:p>
          <a:p>
            <a:pPr marL="1063399" lvl="2" indent="-742950"/>
            <a:endParaRPr lang="en-GB" sz="2100" dirty="0" smtClean="0"/>
          </a:p>
          <a:p>
            <a:pPr lvl="1" indent="0">
              <a:buNone/>
            </a:pPr>
            <a:endParaRPr lang="en-GB" sz="2800"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smtClean="0">
                <a:solidFill>
                  <a:srgbClr val="4F4C4D"/>
                </a:solidFill>
              </a:rPr>
              <a:t>31/01/2018</a:t>
            </a:r>
            <a:endParaRPr lang="en-GB" dirty="0">
              <a:solidFill>
                <a:srgbClr val="4F4C4D"/>
              </a:solidFill>
            </a:endParaRPr>
          </a:p>
        </p:txBody>
      </p:sp>
      <p:pic>
        <p:nvPicPr>
          <p:cNvPr id="6" name="Picture 4" descr="http://tse1.mm.bing.net/th?id=OIP.Me606fbafe01352ce7a84112990a0b9eao0&amp;w=166&amp;h=105&amp;c=7&amp;rs=1&amp;qlt=90&amp;pid=3.1&amp;rm=2">
            <a:hlinkClick r:id="rId2" tooltip="Search images of renal associa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617" y="120076"/>
            <a:ext cx="818234" cy="50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011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557393"/>
            <a:ext cx="7772400" cy="768729"/>
          </a:xfrm>
        </p:spPr>
        <p:txBody>
          <a:bodyPr>
            <a:normAutofit fontScale="90000"/>
          </a:bodyPr>
          <a:lstStyle/>
          <a:p>
            <a:r>
              <a:rPr lang="en-GB" sz="3200" b="1" dirty="0">
                <a:solidFill>
                  <a:srgbClr val="993366"/>
                </a:solidFill>
              </a:rPr>
              <a:t>KQuIP welcomes you…</a:t>
            </a:r>
            <a:r>
              <a:rPr lang="en-GB" dirty="0"/>
              <a:t/>
            </a:r>
            <a:br>
              <a:rPr lang="en-GB" dirty="0"/>
            </a:br>
            <a:r>
              <a:rPr lang="en-GB" sz="2700" dirty="0">
                <a:solidFill>
                  <a:schemeClr val="accent1"/>
                </a:solidFill>
              </a:rPr>
              <a:t>…enabling you and your team to improve quality and safety </a:t>
            </a:r>
          </a:p>
        </p:txBody>
      </p:sp>
      <p:pic>
        <p:nvPicPr>
          <p:cNvPr id="7" name="Content Placeholder 6"/>
          <p:cNvPicPr>
            <a:picLocks noGrp="1" noChangeAspect="1"/>
          </p:cNvPicPr>
          <p:nvPr>
            <p:ph idx="4294967295"/>
          </p:nvPr>
        </p:nvPicPr>
        <p:blipFill>
          <a:blip r:embed="rId2" cstate="print"/>
          <a:stretch>
            <a:fillRect/>
          </a:stretch>
        </p:blipFill>
        <p:spPr>
          <a:xfrm>
            <a:off x="467544" y="1521508"/>
            <a:ext cx="3922836" cy="3137261"/>
          </a:xfrm>
          <a:prstGeom prst="rect">
            <a:avLst/>
          </a:prstGeom>
          <a:ln>
            <a:noFill/>
          </a:ln>
        </p:spPr>
      </p:pic>
      <p:sp>
        <p:nvSpPr>
          <p:cNvPr id="10" name="Rectangle 9"/>
          <p:cNvSpPr/>
          <p:nvPr/>
        </p:nvSpPr>
        <p:spPr>
          <a:xfrm>
            <a:off x="4572000" y="2859518"/>
            <a:ext cx="4299382" cy="461665"/>
          </a:xfrm>
          <a:prstGeom prst="rect">
            <a:avLst/>
          </a:prstGeom>
        </p:spPr>
        <p:txBody>
          <a:bodyPr wrap="none">
            <a:spAutoFit/>
          </a:bodyPr>
          <a:lstStyle/>
          <a:p>
            <a:pPr defTabSz="686166" fontAlgn="auto">
              <a:spcBef>
                <a:spcPts val="0"/>
              </a:spcBef>
              <a:spcAft>
                <a:spcPts val="0"/>
              </a:spcAft>
            </a:pPr>
            <a:r>
              <a:rPr lang="en-GB" dirty="0">
                <a:solidFill>
                  <a:srgbClr val="0070C0"/>
                </a:solidFill>
                <a:latin typeface="Calibri"/>
                <a:ea typeface="+mn-ea"/>
                <a:cs typeface="+mn-cs"/>
              </a:rPr>
              <a:t>www.thinkkidneys.nhs.uk/kquip/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658764"/>
            <a:ext cx="7272808" cy="358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76" y="4658764"/>
            <a:ext cx="7272808" cy="35899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404" y="3433508"/>
            <a:ext cx="3794574" cy="55625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804" y="3585767"/>
            <a:ext cx="3794574" cy="5562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1" y="1326120"/>
            <a:ext cx="8159817" cy="265014"/>
          </a:xfrm>
          <a:prstGeom prst="rect">
            <a:avLst/>
          </a:prstGeom>
        </p:spPr>
      </p:pic>
      <p:pic>
        <p:nvPicPr>
          <p:cNvPr id="11" name="Picture 10"/>
          <p:cNvPicPr>
            <a:picLocks noChangeAspect="1"/>
          </p:cNvPicPr>
          <p:nvPr/>
        </p:nvPicPr>
        <p:blipFill>
          <a:blip r:embed="rId4"/>
          <a:stretch>
            <a:fillRect/>
          </a:stretch>
        </p:blipFill>
        <p:spPr>
          <a:xfrm>
            <a:off x="7028221" y="4503161"/>
            <a:ext cx="1999536" cy="621171"/>
          </a:xfrm>
          <a:prstGeom prst="rect">
            <a:avLst/>
          </a:prstGeom>
        </p:spPr>
      </p:pic>
      <p:sp>
        <p:nvSpPr>
          <p:cNvPr id="5" name="Rectangle 4"/>
          <p:cNvSpPr/>
          <p:nvPr/>
        </p:nvSpPr>
        <p:spPr>
          <a:xfrm>
            <a:off x="251520" y="4825054"/>
            <a:ext cx="6949280" cy="246221"/>
          </a:xfrm>
          <a:prstGeom prst="rect">
            <a:avLst/>
          </a:prstGeom>
        </p:spPr>
        <p:txBody>
          <a:bodyPr wrap="square">
            <a:spAutoFit/>
          </a:bodyPr>
          <a:lstStyle/>
          <a:p>
            <a:pPr defTabSz="686166" fontAlgn="auto">
              <a:spcBef>
                <a:spcPts val="0"/>
              </a:spcBef>
              <a:spcAft>
                <a:spcPts val="0"/>
              </a:spcAft>
            </a:pPr>
            <a:r>
              <a:rPr lang="en-GB" sz="1000" dirty="0">
                <a:solidFill>
                  <a:srgbClr val="4F4C4D"/>
                </a:solidFill>
                <a:latin typeface="Calibri"/>
                <a:ea typeface="+mn-ea"/>
                <a:cs typeface="+mn-cs"/>
              </a:rPr>
              <a:t>Kidney Quality Improvement Partnership </a:t>
            </a:r>
            <a:r>
              <a:rPr lang="en-GB" sz="1000" dirty="0" smtClean="0">
                <a:solidFill>
                  <a:srgbClr val="4F4C4D"/>
                </a:solidFill>
                <a:latin typeface="Calibri"/>
                <a:ea typeface="+mn-ea"/>
                <a:cs typeface="+mn-cs"/>
              </a:rPr>
              <a:t>– Graham Lipkin</a:t>
            </a:r>
            <a:endParaRPr lang="en-GB" sz="1000" dirty="0">
              <a:solidFill>
                <a:srgbClr val="4F4C4D"/>
              </a:solidFill>
              <a:latin typeface="Calibri"/>
              <a:ea typeface="+mn-ea"/>
              <a:cs typeface="+mn-cs"/>
            </a:endParaRPr>
          </a:p>
        </p:txBody>
      </p:sp>
      <p:sp>
        <p:nvSpPr>
          <p:cNvPr id="12" name="Date Placeholder 11"/>
          <p:cNvSpPr>
            <a:spLocks noGrp="1"/>
          </p:cNvSpPr>
          <p:nvPr>
            <p:ph type="dt" sz="half" idx="10"/>
          </p:nvPr>
        </p:nvSpPr>
        <p:spPr/>
        <p:txBody>
          <a:bodyPr/>
          <a:lstStyle/>
          <a:p>
            <a:r>
              <a:rPr lang="en-US" smtClean="0">
                <a:solidFill>
                  <a:prstClr val="black">
                    <a:tint val="75000"/>
                  </a:prstClr>
                </a:solidFill>
              </a:rPr>
              <a:t>31/01/2018</a:t>
            </a:r>
            <a:endParaRPr lang="en-GB">
              <a:solidFill>
                <a:prstClr val="black">
                  <a:tint val="75000"/>
                </a:prstClr>
              </a:solidFill>
            </a:endParaRPr>
          </a:p>
        </p:txBody>
      </p:sp>
      <p:sp>
        <p:nvSpPr>
          <p:cNvPr id="13" name="Footer Placeholder 12"/>
          <p:cNvSpPr>
            <a:spLocks noGrp="1"/>
          </p:cNvSpPr>
          <p:nvPr>
            <p:ph type="ftr" sz="quarter" idx="11"/>
          </p:nvPr>
        </p:nvSpPr>
        <p:spPr/>
        <p:txBody>
          <a:bodyPr/>
          <a:lstStyle/>
          <a:p>
            <a:r>
              <a:rPr lang="en-GB" smtClean="0">
                <a:solidFill>
                  <a:prstClr val="black">
                    <a:tint val="75000"/>
                  </a:prstClr>
                </a:solidFill>
              </a:rPr>
              <a:t>Kidney Quality Improvement Partnership North West Regional Day- Graham Lipkin</a:t>
            </a:r>
            <a:endParaRPr lang="en-GB">
              <a:solidFill>
                <a:prstClr val="black">
                  <a:tint val="75000"/>
                </a:prstClr>
              </a:solidFill>
            </a:endParaRPr>
          </a:p>
        </p:txBody>
      </p:sp>
      <p:sp>
        <p:nvSpPr>
          <p:cNvPr id="14" name="Slide Number Placeholder 13"/>
          <p:cNvSpPr>
            <a:spLocks noGrp="1"/>
          </p:cNvSpPr>
          <p:nvPr>
            <p:ph type="sldNum" sz="quarter" idx="12"/>
          </p:nvPr>
        </p:nvSpPr>
        <p:spPr/>
        <p:txBody>
          <a:bodyPr/>
          <a:lstStyle/>
          <a:p>
            <a:fld id="{EBA37DB8-5158-492B-AE37-A75C58B24D8C}" type="slidenum">
              <a:rPr lang="en-GB" smtClean="0">
                <a:solidFill>
                  <a:prstClr val="black">
                    <a:tint val="75000"/>
                  </a:prstClr>
                </a:solidFill>
              </a:rPr>
              <a:pPr/>
              <a:t>35</a:t>
            </a:fld>
            <a:endParaRPr lang="en-GB">
              <a:solidFill>
                <a:prstClr val="black">
                  <a:tint val="75000"/>
                </a:prstClr>
              </a:solidFill>
            </a:endParaRPr>
          </a:p>
        </p:txBody>
      </p:sp>
    </p:spTree>
    <p:extLst>
      <p:ext uri="{BB962C8B-B14F-4D97-AF65-F5344CB8AC3E}">
        <p14:creationId xmlns:p14="http://schemas.microsoft.com/office/powerpoint/2010/main" val="2129788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384721"/>
          </a:xfrm>
        </p:spPr>
        <p:txBody>
          <a:bodyPr/>
          <a:lstStyle/>
          <a:p>
            <a:pPr algn="ctr"/>
            <a:r>
              <a:rPr lang="en-GB" sz="4000" dirty="0" smtClean="0"/>
              <a:t>Enjoy the Day</a:t>
            </a:r>
            <a:endParaRPr lang="en-GB" sz="40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31/01/2018</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Kidney Quality Improvement Partnership North West Regional Day- Graham Lipkin</a:t>
            </a: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A37DB8-5158-492B-AE37-A75C58B24D8C}" type="slidenum">
              <a:rPr lang="en-GB" smtClean="0">
                <a:solidFill>
                  <a:prstClr val="black">
                    <a:tint val="75000"/>
                  </a:prstClr>
                </a:solidFill>
              </a:rPr>
              <a:pPr/>
              <a:t>36</a:t>
            </a:fld>
            <a:endParaRPr lang="en-GB">
              <a:solidFill>
                <a:prstClr val="black">
                  <a:tint val="75000"/>
                </a:prstClr>
              </a:solidFill>
            </a:endParaRPr>
          </a:p>
        </p:txBody>
      </p:sp>
      <p:pic>
        <p:nvPicPr>
          <p:cNvPr id="7" name="Picture 6"/>
          <p:cNvPicPr>
            <a:picLocks noChangeAspect="1"/>
          </p:cNvPicPr>
          <p:nvPr/>
        </p:nvPicPr>
        <p:blipFill>
          <a:blip r:embed="rId2"/>
          <a:stretch>
            <a:fillRect/>
          </a:stretch>
        </p:blipFill>
        <p:spPr>
          <a:xfrm>
            <a:off x="7028221" y="4503161"/>
            <a:ext cx="1999536" cy="621171"/>
          </a:xfrm>
          <a:prstGeom prst="rect">
            <a:avLst/>
          </a:prstGeom>
        </p:spPr>
      </p:pic>
    </p:spTree>
    <p:extLst>
      <p:ext uri="{BB962C8B-B14F-4D97-AF65-F5344CB8AC3E}">
        <p14:creationId xmlns:p14="http://schemas.microsoft.com/office/powerpoint/2010/main" val="5288253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GB" dirty="0" smtClean="0"/>
              <a:t>KQuIP/UKRR Regional Day</a:t>
            </a:r>
            <a:endParaRPr lang="en-GB" b="0" dirty="0"/>
          </a:p>
          <a:p>
            <a:pPr lvl="1"/>
            <a:r>
              <a:rPr lang="en-GB" dirty="0">
                <a:solidFill>
                  <a:schemeClr val="accent3">
                    <a:lumMod val="75000"/>
                  </a:schemeClr>
                </a:solidFill>
              </a:rPr>
              <a:t>North West </a:t>
            </a:r>
            <a:endParaRPr lang="en-GB" dirty="0" smtClean="0">
              <a:solidFill>
                <a:schemeClr val="accent3">
                  <a:lumMod val="75000"/>
                </a:schemeClr>
              </a:solidFill>
            </a:endParaRPr>
          </a:p>
          <a:p>
            <a:pPr lvl="1"/>
            <a:r>
              <a:rPr lang="en-GB" sz="1400" dirty="0" smtClean="0">
                <a:solidFill>
                  <a:schemeClr val="bg1"/>
                </a:solidFill>
              </a:rPr>
              <a:t>09:50 - 10:10 </a:t>
            </a:r>
            <a:endParaRPr lang="en-GB" sz="1400" dirty="0">
              <a:solidFill>
                <a:schemeClr val="bg1"/>
              </a:solidFill>
            </a:endParaRPr>
          </a:p>
          <a:p>
            <a:pPr lvl="1"/>
            <a:r>
              <a:rPr lang="en-GB" sz="1400" dirty="0" smtClean="0">
                <a:solidFill>
                  <a:schemeClr val="bg1"/>
                </a:solidFill>
              </a:rPr>
              <a:t>Setting the Scene  - Holly Loughton</a:t>
            </a:r>
            <a:endParaRPr lang="en-GB" dirty="0"/>
          </a:p>
        </p:txBody>
      </p:sp>
    </p:spTree>
    <p:extLst>
      <p:ext uri="{BB962C8B-B14F-4D97-AF65-F5344CB8AC3E}">
        <p14:creationId xmlns:p14="http://schemas.microsoft.com/office/powerpoint/2010/main" val="36682184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5 THINGS I’LL NEVER FORGET."/>
          <p:cNvSpPr txBox="1">
            <a:spLocks noGrp="1"/>
          </p:cNvSpPr>
          <p:nvPr>
            <p:ph type="ctrTitle"/>
          </p:nvPr>
        </p:nvSpPr>
        <p:spPr>
          <a:xfrm>
            <a:off x="107504" y="267499"/>
            <a:ext cx="8572500" cy="1426518"/>
          </a:xfrm>
          <a:prstGeom prst="rect">
            <a:avLst/>
          </a:prstGeom>
        </p:spPr>
        <p:txBody>
          <a:bodyPr>
            <a:normAutofit fontScale="90000"/>
          </a:bodyPr>
          <a:lstStyle>
            <a:lvl1pPr defTabSz="362204">
              <a:defRPr sz="10540">
                <a:solidFill>
                  <a:srgbClr val="942193"/>
                </a:solidFill>
              </a:defRPr>
            </a:lvl1pPr>
          </a:lstStyle>
          <a:p>
            <a:r>
              <a:rPr sz="8000" dirty="0"/>
              <a:t>5 THINGS I’LL NEVER FORGET</a:t>
            </a:r>
            <a:r>
              <a:rPr dirty="0"/>
              <a:t>.</a:t>
            </a:r>
          </a:p>
        </p:txBody>
      </p:sp>
      <p:sp>
        <p:nvSpPr>
          <p:cNvPr id="167" name="MY KIDNEY JOURNEY"/>
          <p:cNvSpPr txBox="1">
            <a:spLocks noGrp="1"/>
          </p:cNvSpPr>
          <p:nvPr>
            <p:ph type="subTitle" sz="quarter" idx="1"/>
          </p:nvPr>
        </p:nvSpPr>
        <p:spPr>
          <a:xfrm>
            <a:off x="251520" y="2283723"/>
            <a:ext cx="8572500" cy="951012"/>
          </a:xfrm>
          <a:prstGeom prst="rect">
            <a:avLst/>
          </a:prstGeom>
        </p:spPr>
        <p:txBody>
          <a:bodyPr/>
          <a:lstStyle/>
          <a:p>
            <a:r>
              <a:rPr dirty="0"/>
              <a:t>MY KIDNEY JOURNEY</a:t>
            </a:r>
          </a:p>
        </p:txBody>
      </p:sp>
      <p:sp>
        <p:nvSpPr>
          <p:cNvPr id="168" name="Holly Loughton…"/>
          <p:cNvSpPr txBox="1"/>
          <p:nvPr/>
        </p:nvSpPr>
        <p:spPr>
          <a:xfrm>
            <a:off x="7477608" y="4546254"/>
            <a:ext cx="1441364" cy="464494"/>
          </a:xfrm>
          <a:prstGeom prst="rect">
            <a:avLst/>
          </a:prstGeom>
          <a:ln w="12700">
            <a:miter lim="400000"/>
          </a:ln>
          <a:extLst>
            <a:ext uri="{C572A759-6A51-4108-AA02-DFA0A04FC94B}">
              <ma14:wrappingTextBoxFlag xmlns="" xmlns:ma14="http://schemas.microsoft.com/office/mac/drawingml/2011/main" val="1"/>
            </a:ext>
          </a:extLst>
        </p:spPr>
        <p:txBody>
          <a:bodyPr wrap="none" lIns="31881" tIns="31881" rIns="31881" bIns="31881" anchor="ctr">
            <a:spAutoFit/>
          </a:bodyPr>
          <a:lstStyle/>
          <a:p>
            <a:pPr algn="r" defTabSz="366629" fontAlgn="auto" hangingPunct="0">
              <a:spcBef>
                <a:spcPts val="0"/>
              </a:spcBef>
              <a:spcAft>
                <a:spcPts val="0"/>
              </a:spcAft>
              <a:defRPr i="1">
                <a:solidFill>
                  <a:srgbClr val="FFFFFF"/>
                </a:solidFill>
                <a:latin typeface="Avenir Light"/>
                <a:ea typeface="Avenir Light"/>
                <a:cs typeface="Avenir Light"/>
                <a:sym typeface="Avenir Light"/>
              </a:defRPr>
            </a:pPr>
            <a:r>
              <a:rPr sz="1300" i="1" kern="0">
                <a:solidFill>
                  <a:srgbClr val="FFFFFF"/>
                </a:solidFill>
                <a:latin typeface="Avenir Light"/>
                <a:ea typeface="Avenir Light"/>
                <a:cs typeface="Avenir Light"/>
                <a:sym typeface="Avenir Light"/>
              </a:rPr>
              <a:t>Holly Loughton</a:t>
            </a:r>
          </a:p>
          <a:p>
            <a:pPr algn="r" defTabSz="366629" fontAlgn="auto" hangingPunct="0">
              <a:spcBef>
                <a:spcPts val="0"/>
              </a:spcBef>
              <a:spcAft>
                <a:spcPts val="0"/>
              </a:spcAft>
              <a:defRPr i="1">
                <a:solidFill>
                  <a:srgbClr val="FFFFFF"/>
                </a:solidFill>
                <a:latin typeface="Avenir Light"/>
                <a:ea typeface="Avenir Light"/>
                <a:cs typeface="Avenir Light"/>
                <a:sym typeface="Avenir Light"/>
              </a:defRPr>
            </a:pPr>
            <a:r>
              <a:rPr sz="1300" i="1" kern="0">
                <a:solidFill>
                  <a:srgbClr val="FFFFFF"/>
                </a:solidFill>
                <a:latin typeface="Avenir Light"/>
                <a:ea typeface="Avenir Light"/>
                <a:cs typeface="Avenir Light"/>
                <a:sym typeface="Avenir Light"/>
              </a:rPr>
              <a:t>@HollyMLoughton</a:t>
            </a:r>
          </a:p>
        </p:txBody>
      </p:sp>
    </p:spTree>
    <p:extLst>
      <p:ext uri="{BB962C8B-B14F-4D97-AF65-F5344CB8AC3E}">
        <p14:creationId xmlns:p14="http://schemas.microsoft.com/office/powerpoint/2010/main" val="2311045817"/>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G_2709.jpg" descr="IMG_2709.jpg"/>
          <p:cNvPicPr>
            <a:picLocks noChangeAspect="1"/>
          </p:cNvPicPr>
          <p:nvPr/>
        </p:nvPicPr>
        <p:blipFill>
          <a:blip r:embed="rId2">
            <a:extLst/>
          </a:blip>
          <a:stretch>
            <a:fillRect/>
          </a:stretch>
        </p:blipFill>
        <p:spPr>
          <a:xfrm>
            <a:off x="4572000" y="2571750"/>
            <a:ext cx="4572000" cy="2571750"/>
          </a:xfrm>
          <a:prstGeom prst="rect">
            <a:avLst/>
          </a:prstGeom>
          <a:ln w="38100">
            <a:solidFill>
              <a:srgbClr val="000000"/>
            </a:solidFill>
            <a:miter lim="400000"/>
          </a:ln>
        </p:spPr>
      </p:pic>
      <p:pic>
        <p:nvPicPr>
          <p:cNvPr id="171" name="DSC02743.jpg" descr="DSC02743.jpg"/>
          <p:cNvPicPr>
            <a:picLocks/>
          </p:cNvPicPr>
          <p:nvPr/>
        </p:nvPicPr>
        <p:blipFill>
          <a:blip r:embed="rId3">
            <a:extLst/>
          </a:blip>
          <a:stretch>
            <a:fillRect/>
          </a:stretch>
        </p:blipFill>
        <p:spPr>
          <a:xfrm>
            <a:off x="4572000" y="0"/>
            <a:ext cx="4572000" cy="2571750"/>
          </a:xfrm>
          <a:prstGeom prst="rect">
            <a:avLst/>
          </a:prstGeom>
          <a:ln w="38100">
            <a:solidFill>
              <a:srgbClr val="000000"/>
            </a:solidFill>
            <a:miter lim="400000"/>
          </a:ln>
        </p:spPr>
      </p:pic>
      <p:pic>
        <p:nvPicPr>
          <p:cNvPr id="172" name="002_2.jpg" descr="002_2.jpg"/>
          <p:cNvPicPr>
            <a:picLocks noChangeAspect="1"/>
          </p:cNvPicPr>
          <p:nvPr/>
        </p:nvPicPr>
        <p:blipFill>
          <a:blip r:embed="rId4">
            <a:extLst/>
          </a:blip>
          <a:stretch>
            <a:fillRect/>
          </a:stretch>
        </p:blipFill>
        <p:spPr>
          <a:xfrm>
            <a:off x="0" y="0"/>
            <a:ext cx="4572000" cy="5143500"/>
          </a:xfrm>
          <a:prstGeom prst="rect">
            <a:avLst/>
          </a:prstGeom>
          <a:ln w="38100">
            <a:solidFill>
              <a:srgbClr val="000000"/>
            </a:solidFill>
            <a:miter lim="400000"/>
          </a:ln>
        </p:spPr>
      </p:pic>
    </p:spTree>
    <p:extLst>
      <p:ext uri="{BB962C8B-B14F-4D97-AF65-F5344CB8AC3E}">
        <p14:creationId xmlns:p14="http://schemas.microsoft.com/office/powerpoint/2010/main" val="289430185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1"/>
            <a:ext cx="7772400" cy="1102519"/>
          </a:xfrm>
        </p:spPr>
        <p:txBody>
          <a:bodyPr/>
          <a:lstStyle/>
          <a:p>
            <a:r>
              <a:rPr lang="en-GB" dirty="0" smtClean="0"/>
              <a:t>Introduction to the Region</a:t>
            </a:r>
            <a:endParaRPr lang="en-GB" dirty="0"/>
          </a:p>
        </p:txBody>
      </p:sp>
      <p:sp>
        <p:nvSpPr>
          <p:cNvPr id="4" name="Subtitle 3"/>
          <p:cNvSpPr>
            <a:spLocks noGrp="1"/>
          </p:cNvSpPr>
          <p:nvPr>
            <p:ph type="subTitle" idx="1"/>
          </p:nvPr>
        </p:nvSpPr>
        <p:spPr>
          <a:xfrm>
            <a:off x="1371600" y="2571750"/>
            <a:ext cx="6400800" cy="1314450"/>
          </a:xfrm>
        </p:spPr>
        <p:txBody>
          <a:bodyPr>
            <a:normAutofit fontScale="85000" lnSpcReduction="20000"/>
          </a:bodyPr>
          <a:lstStyle/>
          <a:p>
            <a:r>
              <a:rPr lang="en-GB" dirty="0" smtClean="0"/>
              <a:t>Smeeta Sinha</a:t>
            </a:r>
          </a:p>
          <a:p>
            <a:r>
              <a:rPr lang="en-GB" dirty="0" smtClean="0"/>
              <a:t>Clinical Director Renal Services </a:t>
            </a:r>
          </a:p>
          <a:p>
            <a:r>
              <a:rPr lang="en-GB" dirty="0" smtClean="0"/>
              <a:t>Salford Royal NHS Foundation Trust</a:t>
            </a:r>
            <a:endParaRPr lang="en-GB" dirty="0"/>
          </a:p>
        </p:txBody>
      </p:sp>
    </p:spTree>
    <p:extLst>
      <p:ext uri="{BB962C8B-B14F-4D97-AF65-F5344CB8AC3E}">
        <p14:creationId xmlns:p14="http://schemas.microsoft.com/office/powerpoint/2010/main" val="4279925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Is this really me?”"/>
          <p:cNvSpPr txBox="1">
            <a:spLocks noGrp="1"/>
          </p:cNvSpPr>
          <p:nvPr>
            <p:ph type="title"/>
          </p:nvPr>
        </p:nvSpPr>
        <p:spPr>
          <a:xfrm>
            <a:off x="217766" y="1318651"/>
            <a:ext cx="8572500" cy="2384227"/>
          </a:xfrm>
          <a:prstGeom prst="rect">
            <a:avLst/>
          </a:prstGeom>
        </p:spPr>
        <p:txBody>
          <a:bodyPr>
            <a:normAutofit fontScale="90000"/>
          </a:bodyPr>
          <a:lstStyle>
            <a:lvl1pPr>
              <a:defRPr>
                <a:solidFill>
                  <a:srgbClr val="942193"/>
                </a:solidFill>
              </a:defRPr>
            </a:lvl1pPr>
          </a:lstStyle>
          <a:p>
            <a:r>
              <a:t>“Is this really me?”</a:t>
            </a:r>
          </a:p>
        </p:txBody>
      </p:sp>
    </p:spTree>
    <p:extLst>
      <p:ext uri="{BB962C8B-B14F-4D97-AF65-F5344CB8AC3E}">
        <p14:creationId xmlns:p14="http://schemas.microsoft.com/office/powerpoint/2010/main" val="215547606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G_0376.JPG" descr="IMG_0376.JPG"/>
          <p:cNvPicPr>
            <a:picLocks noChangeAspect="1"/>
          </p:cNvPicPr>
          <p:nvPr/>
        </p:nvPicPr>
        <p:blipFill>
          <a:blip r:embed="rId2">
            <a:extLst/>
          </a:blip>
          <a:srcRect l="5555" r="5555"/>
          <a:stretch>
            <a:fillRect/>
          </a:stretch>
        </p:blipFill>
        <p:spPr>
          <a:xfrm>
            <a:off x="4573249" y="1841755"/>
            <a:ext cx="2933310" cy="3299973"/>
          </a:xfrm>
          <a:prstGeom prst="rect">
            <a:avLst/>
          </a:prstGeom>
          <a:ln w="38100">
            <a:solidFill>
              <a:srgbClr val="000000"/>
            </a:solidFill>
            <a:miter lim="400000"/>
          </a:ln>
        </p:spPr>
      </p:pic>
      <p:pic>
        <p:nvPicPr>
          <p:cNvPr id="177" name="11142981_1063541610342466_373575815_n.jpg.jpg" descr="11142981_1063541610342466_373575815_n.jpg.jpg"/>
          <p:cNvPicPr>
            <a:picLocks noChangeAspect="1"/>
          </p:cNvPicPr>
          <p:nvPr/>
        </p:nvPicPr>
        <p:blipFill>
          <a:blip r:embed="rId3">
            <a:extLst/>
          </a:blip>
          <a:stretch>
            <a:fillRect/>
          </a:stretch>
        </p:blipFill>
        <p:spPr>
          <a:xfrm>
            <a:off x="4587418" y="20332"/>
            <a:ext cx="2419946" cy="1814960"/>
          </a:xfrm>
          <a:prstGeom prst="rect">
            <a:avLst/>
          </a:prstGeom>
          <a:ln w="38100">
            <a:solidFill>
              <a:srgbClr val="000000"/>
            </a:solidFill>
            <a:miter lim="400000"/>
          </a:ln>
        </p:spPr>
      </p:pic>
      <p:pic>
        <p:nvPicPr>
          <p:cNvPr id="178" name="IMG_0447.JPG" descr="IMG_0447.JPG"/>
          <p:cNvPicPr>
            <a:picLocks noChangeAspect="1"/>
          </p:cNvPicPr>
          <p:nvPr/>
        </p:nvPicPr>
        <p:blipFill>
          <a:blip r:embed="rId4">
            <a:extLst/>
          </a:blip>
          <a:stretch>
            <a:fillRect/>
          </a:stretch>
        </p:blipFill>
        <p:spPr>
          <a:xfrm>
            <a:off x="7289955" y="3301369"/>
            <a:ext cx="1835051" cy="1835051"/>
          </a:xfrm>
          <a:prstGeom prst="rect">
            <a:avLst/>
          </a:prstGeom>
          <a:ln w="38100">
            <a:solidFill>
              <a:srgbClr val="000000"/>
            </a:solidFill>
            <a:miter lim="400000"/>
          </a:ln>
        </p:spPr>
      </p:pic>
      <p:pic>
        <p:nvPicPr>
          <p:cNvPr id="179" name="IMG_0375.JPG" descr="IMG_0375.JPG"/>
          <p:cNvPicPr>
            <a:picLocks noChangeAspect="1"/>
          </p:cNvPicPr>
          <p:nvPr/>
        </p:nvPicPr>
        <p:blipFill>
          <a:blip r:embed="rId5">
            <a:extLst/>
          </a:blip>
          <a:stretch>
            <a:fillRect/>
          </a:stretch>
        </p:blipFill>
        <p:spPr>
          <a:xfrm>
            <a:off x="7289938" y="1654234"/>
            <a:ext cx="1835052" cy="1835051"/>
          </a:xfrm>
          <a:prstGeom prst="rect">
            <a:avLst/>
          </a:prstGeom>
          <a:ln w="38100">
            <a:solidFill>
              <a:srgbClr val="000000"/>
            </a:solidFill>
            <a:miter lim="400000"/>
          </a:ln>
        </p:spPr>
      </p:pic>
      <p:pic>
        <p:nvPicPr>
          <p:cNvPr id="180" name="11176454_1142714875754619_602397341_n.jpg.jpg" descr="11176454_1142714875754619_602397341_n.jpg.jpg"/>
          <p:cNvPicPr>
            <a:picLocks noChangeAspect="1"/>
          </p:cNvPicPr>
          <p:nvPr/>
        </p:nvPicPr>
        <p:blipFill>
          <a:blip r:embed="rId6">
            <a:extLst/>
          </a:blip>
          <a:stretch>
            <a:fillRect/>
          </a:stretch>
        </p:blipFill>
        <p:spPr>
          <a:xfrm>
            <a:off x="6720288" y="20332"/>
            <a:ext cx="2419946" cy="1814960"/>
          </a:xfrm>
          <a:prstGeom prst="rect">
            <a:avLst/>
          </a:prstGeom>
          <a:ln w="38100">
            <a:solidFill>
              <a:srgbClr val="000000"/>
            </a:solidFill>
            <a:miter lim="400000"/>
          </a:ln>
        </p:spPr>
      </p:pic>
      <p:pic>
        <p:nvPicPr>
          <p:cNvPr id="181" name="IMG_2016.jpg" descr="IMG_2016.jpg"/>
          <p:cNvPicPr>
            <a:picLocks noChangeAspect="1"/>
          </p:cNvPicPr>
          <p:nvPr/>
        </p:nvPicPr>
        <p:blipFill>
          <a:blip r:embed="rId7">
            <a:extLst/>
          </a:blip>
          <a:srcRect l="49897" t="135" r="228"/>
          <a:stretch>
            <a:fillRect/>
          </a:stretch>
        </p:blipFill>
        <p:spPr>
          <a:xfrm>
            <a:off x="26232" y="36633"/>
            <a:ext cx="4501576" cy="5070232"/>
          </a:xfrm>
          <a:prstGeom prst="rect">
            <a:avLst/>
          </a:prstGeom>
          <a:ln w="12700">
            <a:miter lim="400000"/>
          </a:ln>
        </p:spPr>
      </p:pic>
    </p:spTree>
    <p:extLst>
      <p:ext uri="{BB962C8B-B14F-4D97-AF65-F5344CB8AC3E}">
        <p14:creationId xmlns:p14="http://schemas.microsoft.com/office/powerpoint/2010/main" val="209929316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 don’t know what to say…”"/>
          <p:cNvSpPr txBox="1">
            <a:spLocks noGrp="1"/>
          </p:cNvSpPr>
          <p:nvPr>
            <p:ph type="title"/>
          </p:nvPr>
        </p:nvSpPr>
        <p:spPr>
          <a:xfrm>
            <a:off x="167136" y="369327"/>
            <a:ext cx="8572500" cy="2384227"/>
          </a:xfrm>
          <a:prstGeom prst="rect">
            <a:avLst/>
          </a:prstGeom>
        </p:spPr>
        <p:txBody>
          <a:bodyPr>
            <a:normAutofit fontScale="90000"/>
          </a:bodyPr>
          <a:lstStyle>
            <a:lvl1pPr>
              <a:defRPr>
                <a:solidFill>
                  <a:srgbClr val="942193"/>
                </a:solidFill>
              </a:defRPr>
            </a:lvl1pPr>
          </a:lstStyle>
          <a:p>
            <a:r>
              <a:rPr dirty="0"/>
              <a:t>“I don’t know what to say…”</a:t>
            </a:r>
          </a:p>
        </p:txBody>
      </p:sp>
    </p:spTree>
    <p:extLst>
      <p:ext uri="{BB962C8B-B14F-4D97-AF65-F5344CB8AC3E}">
        <p14:creationId xmlns:p14="http://schemas.microsoft.com/office/powerpoint/2010/main" val="316734511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vQ+yi7+gQDWFoT3uN3I3Wg_thumb_33a2.jpg" descr="vQ+yi7+gQDWFoT3uN3I3Wg_thumb_33a2.jpg"/>
          <p:cNvPicPr>
            <a:picLocks noChangeAspect="1"/>
          </p:cNvPicPr>
          <p:nvPr/>
        </p:nvPicPr>
        <p:blipFill>
          <a:blip r:embed="rId2">
            <a:extLst/>
          </a:blip>
          <a:stretch>
            <a:fillRect/>
          </a:stretch>
        </p:blipFill>
        <p:spPr>
          <a:xfrm>
            <a:off x="5177730" y="13404"/>
            <a:ext cx="3946328" cy="5116711"/>
          </a:xfrm>
          <a:prstGeom prst="rect">
            <a:avLst/>
          </a:prstGeom>
          <a:ln w="12700">
            <a:miter lim="400000"/>
          </a:ln>
        </p:spPr>
      </p:pic>
      <p:pic>
        <p:nvPicPr>
          <p:cNvPr id="186" name="IMG_3325.jpg" descr="IMG_3325.jpg"/>
          <p:cNvPicPr>
            <a:picLocks noChangeAspect="1"/>
          </p:cNvPicPr>
          <p:nvPr/>
        </p:nvPicPr>
        <p:blipFill>
          <a:blip r:embed="rId3">
            <a:extLst/>
          </a:blip>
          <a:srcRect l="5775" t="4872" r="5775" b="4872"/>
          <a:stretch>
            <a:fillRect/>
          </a:stretch>
        </p:blipFill>
        <p:spPr>
          <a:xfrm>
            <a:off x="-16952" y="-35126"/>
            <a:ext cx="5162449" cy="5267870"/>
          </a:xfrm>
          <a:prstGeom prst="rect">
            <a:avLst/>
          </a:prstGeom>
          <a:ln w="12700">
            <a:miter lim="400000"/>
          </a:ln>
        </p:spPr>
      </p:pic>
    </p:spTree>
    <p:extLst>
      <p:ext uri="{BB962C8B-B14F-4D97-AF65-F5344CB8AC3E}">
        <p14:creationId xmlns:p14="http://schemas.microsoft.com/office/powerpoint/2010/main" val="405526647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You used to be Pretty.”"/>
          <p:cNvSpPr txBox="1">
            <a:spLocks noGrp="1"/>
          </p:cNvSpPr>
          <p:nvPr>
            <p:ph type="title" idx="4294967295"/>
          </p:nvPr>
        </p:nvSpPr>
        <p:spPr>
          <a:xfrm>
            <a:off x="300113" y="2048252"/>
            <a:ext cx="8924805" cy="1172022"/>
          </a:xfrm>
          <a:prstGeom prst="rect">
            <a:avLst/>
          </a:prstGeom>
        </p:spPr>
        <p:txBody>
          <a:bodyPr anchor="ctr">
            <a:normAutofit fontScale="90000"/>
          </a:bodyPr>
          <a:lstStyle>
            <a:lvl1pPr>
              <a:lnSpc>
                <a:spcPct val="100000"/>
              </a:lnSpc>
              <a:spcBef>
                <a:spcPts val="0"/>
              </a:spcBef>
              <a:defRPr sz="5500" spc="880">
                <a:solidFill>
                  <a:srgbClr val="FFFFFF"/>
                </a:solidFill>
                <a:latin typeface="Avenir Heavy"/>
                <a:ea typeface="Avenir Heavy"/>
                <a:cs typeface="Avenir Heavy"/>
                <a:sym typeface="Avenir Heavy"/>
              </a:defRPr>
            </a:lvl1pPr>
          </a:lstStyle>
          <a:p>
            <a:r>
              <a:t>“You used to be Pretty.”</a:t>
            </a:r>
          </a:p>
        </p:txBody>
      </p:sp>
    </p:spTree>
    <p:extLst>
      <p:ext uri="{BB962C8B-B14F-4D97-AF65-F5344CB8AC3E}">
        <p14:creationId xmlns:p14="http://schemas.microsoft.com/office/powerpoint/2010/main" val="125599217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Building relationships."/>
          <p:cNvSpPr txBox="1">
            <a:spLocks noGrp="1"/>
          </p:cNvSpPr>
          <p:nvPr>
            <p:ph type="title"/>
          </p:nvPr>
        </p:nvSpPr>
        <p:spPr>
          <a:xfrm>
            <a:off x="285750" y="1576099"/>
            <a:ext cx="8691114" cy="2384227"/>
          </a:xfrm>
          <a:prstGeom prst="rect">
            <a:avLst/>
          </a:prstGeom>
        </p:spPr>
        <p:txBody>
          <a:bodyPr>
            <a:normAutofit/>
          </a:bodyPr>
          <a:lstStyle>
            <a:lvl1pPr>
              <a:defRPr>
                <a:solidFill>
                  <a:srgbClr val="942193"/>
                </a:solidFill>
              </a:defRPr>
            </a:lvl1pPr>
          </a:lstStyle>
          <a:p>
            <a:r>
              <a:rPr sz="7500" dirty="0"/>
              <a:t>Building relationships</a:t>
            </a:r>
          </a:p>
        </p:txBody>
      </p:sp>
    </p:spTree>
    <p:extLst>
      <p:ext uri="{BB962C8B-B14F-4D97-AF65-F5344CB8AC3E}">
        <p14:creationId xmlns:p14="http://schemas.microsoft.com/office/powerpoint/2010/main" val="39437458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MG_1756.jpg" descr="IMG_1756.jpg"/>
          <p:cNvPicPr>
            <a:picLocks noGrp="1" noChangeAspect="1"/>
          </p:cNvPicPr>
          <p:nvPr>
            <p:ph type="pic" idx="13"/>
          </p:nvPr>
        </p:nvPicPr>
        <p:blipFill>
          <a:blip r:embed="rId2">
            <a:extLst/>
          </a:blip>
          <a:srcRect/>
          <a:stretch>
            <a:fillRect/>
          </a:stretch>
        </p:blipFill>
        <p:spPr>
          <a:prstGeom prst="rect">
            <a:avLst/>
          </a:prstGeom>
        </p:spPr>
      </p:pic>
    </p:spTree>
    <p:extLst>
      <p:ext uri="{BB962C8B-B14F-4D97-AF65-F5344CB8AC3E}">
        <p14:creationId xmlns:p14="http://schemas.microsoft.com/office/powerpoint/2010/main" val="389166545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it’s Ok to not be ok."/>
          <p:cNvSpPr txBox="1">
            <a:spLocks noGrp="1"/>
          </p:cNvSpPr>
          <p:nvPr>
            <p:ph type="title"/>
          </p:nvPr>
        </p:nvSpPr>
        <p:spPr>
          <a:xfrm>
            <a:off x="268397" y="1318651"/>
            <a:ext cx="8572500" cy="2384227"/>
          </a:xfrm>
          <a:prstGeom prst="rect">
            <a:avLst/>
          </a:prstGeom>
        </p:spPr>
        <p:txBody>
          <a:bodyPr>
            <a:normAutofit fontScale="90000"/>
          </a:bodyPr>
          <a:lstStyle>
            <a:lvl1pPr>
              <a:defRPr>
                <a:solidFill>
                  <a:srgbClr val="942193"/>
                </a:solidFill>
              </a:defRPr>
            </a:lvl1pPr>
          </a:lstStyle>
          <a:p>
            <a:r>
              <a:rPr dirty="0"/>
              <a:t>it’s Ok to not be ok.</a:t>
            </a:r>
          </a:p>
        </p:txBody>
      </p:sp>
    </p:spTree>
    <p:extLst>
      <p:ext uri="{BB962C8B-B14F-4D97-AF65-F5344CB8AC3E}">
        <p14:creationId xmlns:p14="http://schemas.microsoft.com/office/powerpoint/2010/main" val="24268280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extLst/>
          </a:blip>
          <a:stretch>
            <a:fillRect/>
          </a:stretch>
        </p:blipFill>
        <p:spPr>
          <a:xfrm>
            <a:off x="2232422" y="37953"/>
            <a:ext cx="4504532" cy="5067598"/>
          </a:xfrm>
          <a:prstGeom prst="rect">
            <a:avLst/>
          </a:prstGeom>
          <a:ln w="12700">
            <a:miter lim="400000"/>
          </a:ln>
        </p:spPr>
      </p:pic>
    </p:spTree>
    <p:extLst>
      <p:ext uri="{BB962C8B-B14F-4D97-AF65-F5344CB8AC3E}">
        <p14:creationId xmlns:p14="http://schemas.microsoft.com/office/powerpoint/2010/main" val="391751159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hoosing to be empowered."/>
          <p:cNvSpPr txBox="1">
            <a:spLocks noGrp="1"/>
          </p:cNvSpPr>
          <p:nvPr>
            <p:ph type="title"/>
          </p:nvPr>
        </p:nvSpPr>
        <p:spPr>
          <a:xfrm>
            <a:off x="268397" y="1128786"/>
            <a:ext cx="8572500" cy="2384227"/>
          </a:xfrm>
          <a:prstGeom prst="rect">
            <a:avLst/>
          </a:prstGeom>
        </p:spPr>
        <p:txBody>
          <a:bodyPr>
            <a:noAutofit/>
          </a:bodyPr>
          <a:lstStyle>
            <a:lvl1pPr>
              <a:defRPr>
                <a:solidFill>
                  <a:srgbClr val="942193"/>
                </a:solidFill>
              </a:defRPr>
            </a:lvl1pPr>
          </a:lstStyle>
          <a:p>
            <a:r>
              <a:rPr sz="8800" dirty="0"/>
              <a:t>choosing to be empowered</a:t>
            </a:r>
          </a:p>
        </p:txBody>
      </p:sp>
    </p:spTree>
    <p:extLst>
      <p:ext uri="{BB962C8B-B14F-4D97-AF65-F5344CB8AC3E}">
        <p14:creationId xmlns:p14="http://schemas.microsoft.com/office/powerpoint/2010/main" val="11598582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Who’s here…</a:t>
            </a:r>
            <a:endParaRPr lang="en-GB" dirty="0"/>
          </a:p>
        </p:txBody>
      </p:sp>
      <p:sp>
        <p:nvSpPr>
          <p:cNvPr id="5" name="Content Placeholder 4"/>
          <p:cNvSpPr>
            <a:spLocks noGrp="1"/>
          </p:cNvSpPr>
          <p:nvPr>
            <p:ph idx="1"/>
          </p:nvPr>
        </p:nvSpPr>
        <p:spPr>
          <a:xfrm>
            <a:off x="467544" y="987574"/>
            <a:ext cx="8229600" cy="3394472"/>
          </a:xfrm>
        </p:spPr>
        <p:txBody>
          <a:bodyPr>
            <a:normAutofit fontScale="77500" lnSpcReduction="20000"/>
          </a:bodyPr>
          <a:lstStyle/>
          <a:p>
            <a:r>
              <a:rPr lang="en-GB" dirty="0" err="1" smtClean="0"/>
              <a:t>KQuIP</a:t>
            </a:r>
            <a:r>
              <a:rPr lang="en-GB" dirty="0" smtClean="0"/>
              <a:t> team</a:t>
            </a:r>
          </a:p>
          <a:p>
            <a:r>
              <a:rPr lang="en-GB" dirty="0" smtClean="0"/>
              <a:t>Aintree University Hospital NHS Foundation Trust</a:t>
            </a:r>
          </a:p>
          <a:p>
            <a:r>
              <a:rPr lang="en-GB" dirty="0" smtClean="0"/>
              <a:t>Lancashire Teaching Hospitals NHS Trust</a:t>
            </a:r>
          </a:p>
          <a:p>
            <a:r>
              <a:rPr lang="en-GB" dirty="0" smtClean="0"/>
              <a:t>Manchester University NHS Foundation Trust</a:t>
            </a:r>
          </a:p>
          <a:p>
            <a:r>
              <a:rPr lang="en-GB" dirty="0" smtClean="0"/>
              <a:t>Northern Care Alliance (Salford Royal NHS Foundation Trust  &amp; Pennine Acute NHS Trust) </a:t>
            </a:r>
          </a:p>
          <a:p>
            <a:r>
              <a:rPr lang="en-GB" dirty="0" smtClean="0"/>
              <a:t>Royal Liverpool &amp; </a:t>
            </a:r>
            <a:r>
              <a:rPr lang="en-GB" dirty="0" err="1" smtClean="0"/>
              <a:t>Broadgreen</a:t>
            </a:r>
            <a:r>
              <a:rPr lang="en-GB" dirty="0" smtClean="0"/>
              <a:t> University Hospitals NHS Trust</a:t>
            </a:r>
          </a:p>
          <a:p>
            <a:r>
              <a:rPr lang="en-GB" dirty="0" smtClean="0"/>
              <a:t>Wirral University Teaching Hospital NHS Foundation Trust</a:t>
            </a:r>
          </a:p>
          <a:p>
            <a:endParaRPr lang="en-GB" dirty="0" smtClean="0"/>
          </a:p>
          <a:p>
            <a:endParaRPr lang="en-GB" dirty="0"/>
          </a:p>
        </p:txBody>
      </p:sp>
    </p:spTree>
    <p:extLst>
      <p:ext uri="{BB962C8B-B14F-4D97-AF65-F5344CB8AC3E}">
        <p14:creationId xmlns:p14="http://schemas.microsoft.com/office/powerpoint/2010/main" val="17085646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NKF2017-2732.jpg" descr="NKF2017-2732.jpg"/>
          <p:cNvPicPr>
            <a:picLocks noGrp="1" noChangeAspect="1"/>
          </p:cNvPicPr>
          <p:nvPr>
            <p:ph type="pic" idx="13"/>
          </p:nvPr>
        </p:nvPicPr>
        <p:blipFill>
          <a:blip r:embed="rId2">
            <a:extLst/>
          </a:blip>
          <a:srcRect l="2250" r="2250"/>
          <a:stretch>
            <a:fillRect/>
          </a:stretch>
        </p:blipFill>
        <p:spPr>
          <a:prstGeom prst="rect">
            <a:avLst/>
          </a:prstGeom>
        </p:spPr>
      </p:pic>
      <p:pic>
        <p:nvPicPr>
          <p:cNvPr id="201" name="IMG_1970.jpg" descr="IMG_1970.jpg"/>
          <p:cNvPicPr>
            <a:picLocks noGrp="1" noChangeAspect="1"/>
          </p:cNvPicPr>
          <p:nvPr>
            <p:ph type="pic" idx="14"/>
          </p:nvPr>
        </p:nvPicPr>
        <p:blipFill>
          <a:blip r:embed="rId3">
            <a:extLst/>
          </a:blip>
          <a:srcRect t="21948" b="21948"/>
          <a:stretch>
            <a:fillRect/>
          </a:stretch>
        </p:blipFill>
        <p:spPr>
          <a:prstGeom prst="rect">
            <a:avLst/>
          </a:prstGeom>
        </p:spPr>
      </p:pic>
      <p:pic>
        <p:nvPicPr>
          <p:cNvPr id="202" name="IMG_2358.JPG" descr="IMG_2358.JPG"/>
          <p:cNvPicPr>
            <a:picLocks noGrp="1" noChangeAspect="1"/>
          </p:cNvPicPr>
          <p:nvPr>
            <p:ph type="pic" idx="15"/>
          </p:nvPr>
        </p:nvPicPr>
        <p:blipFill>
          <a:blip r:embed="rId4">
            <a:extLst/>
          </a:blip>
          <a:srcRect l="2785" t="15718" r="33257" b="11951"/>
          <a:stretch>
            <a:fillRect/>
          </a:stretch>
        </p:blipFill>
        <p:spPr>
          <a:prstGeom prst="rect">
            <a:avLst/>
          </a:prstGeom>
        </p:spPr>
      </p:pic>
    </p:spTree>
    <p:extLst>
      <p:ext uri="{BB962C8B-B14F-4D97-AF65-F5344CB8AC3E}">
        <p14:creationId xmlns:p14="http://schemas.microsoft.com/office/powerpoint/2010/main" val="338518181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GB" dirty="0" smtClean="0"/>
              <a:t>KQuIP/UKRR Regional Day</a:t>
            </a:r>
            <a:endParaRPr lang="en-GB" b="0" dirty="0"/>
          </a:p>
          <a:p>
            <a:pPr lvl="1"/>
            <a:r>
              <a:rPr lang="en-GB" dirty="0">
                <a:solidFill>
                  <a:schemeClr val="accent3">
                    <a:lumMod val="75000"/>
                  </a:schemeClr>
                </a:solidFill>
              </a:rPr>
              <a:t>North West </a:t>
            </a:r>
            <a:endParaRPr lang="en-GB" dirty="0" smtClean="0">
              <a:solidFill>
                <a:schemeClr val="accent3">
                  <a:lumMod val="75000"/>
                </a:schemeClr>
              </a:solidFill>
            </a:endParaRPr>
          </a:p>
          <a:p>
            <a:pPr lvl="1"/>
            <a:r>
              <a:rPr lang="en-GB" sz="1400" dirty="0" smtClean="0">
                <a:solidFill>
                  <a:schemeClr val="bg1"/>
                </a:solidFill>
              </a:rPr>
              <a:t>10:10 – 10.40 </a:t>
            </a:r>
            <a:endParaRPr lang="en-GB" sz="1400" dirty="0">
              <a:solidFill>
                <a:schemeClr val="bg1"/>
              </a:solidFill>
            </a:endParaRPr>
          </a:p>
          <a:p>
            <a:pPr marL="285750" lvl="1" indent="-285750">
              <a:buFont typeface="Wingdings" panose="05000000000000000000" pitchFamily="2" charset="2"/>
              <a:buChar char="§"/>
            </a:pPr>
            <a:r>
              <a:rPr lang="en-GB" sz="1400" dirty="0" err="1" smtClean="0">
                <a:solidFill>
                  <a:schemeClr val="bg1"/>
                </a:solidFill>
              </a:rPr>
              <a:t>KQuIP</a:t>
            </a:r>
            <a:r>
              <a:rPr lang="en-GB" sz="1400" dirty="0" smtClean="0">
                <a:solidFill>
                  <a:schemeClr val="bg1"/>
                </a:solidFill>
              </a:rPr>
              <a:t> Transplant First LKD Transplantation – Caroline </a:t>
            </a:r>
            <a:r>
              <a:rPr lang="en-GB" sz="1400" dirty="0" err="1" smtClean="0">
                <a:solidFill>
                  <a:schemeClr val="bg1"/>
                </a:solidFill>
              </a:rPr>
              <a:t>Wroe</a:t>
            </a:r>
            <a:r>
              <a:rPr lang="en-GB" sz="1400" dirty="0" smtClean="0">
                <a:solidFill>
                  <a:schemeClr val="bg1"/>
                </a:solidFill>
              </a:rPr>
              <a:t>, NHSBT</a:t>
            </a:r>
          </a:p>
          <a:p>
            <a:pPr marL="285750" lvl="1" indent="-285750">
              <a:buFont typeface="Wingdings" panose="05000000000000000000" pitchFamily="2" charset="2"/>
              <a:buChar char="§"/>
            </a:pPr>
            <a:r>
              <a:rPr lang="en-GB" sz="1400" dirty="0">
                <a:solidFill>
                  <a:schemeClr val="bg1"/>
                </a:solidFill>
              </a:rPr>
              <a:t>Quality improvement in Preston with special focus on </a:t>
            </a:r>
            <a:r>
              <a:rPr lang="en-GB" sz="1400" dirty="0" smtClean="0">
                <a:solidFill>
                  <a:schemeClr val="bg1"/>
                </a:solidFill>
              </a:rPr>
              <a:t>Transplantation </a:t>
            </a:r>
            <a:r>
              <a:rPr lang="en-GB" sz="1400" dirty="0">
                <a:solidFill>
                  <a:schemeClr val="bg1"/>
                </a:solidFill>
              </a:rPr>
              <a:t>- Dr Mark Brady and Dr </a:t>
            </a:r>
            <a:r>
              <a:rPr lang="en-GB" sz="1400" dirty="0" err="1">
                <a:solidFill>
                  <a:schemeClr val="bg1"/>
                </a:solidFill>
              </a:rPr>
              <a:t>Aimun</a:t>
            </a:r>
            <a:r>
              <a:rPr lang="en-GB" sz="1400" dirty="0">
                <a:solidFill>
                  <a:schemeClr val="bg1"/>
                </a:solidFill>
              </a:rPr>
              <a:t> </a:t>
            </a:r>
            <a:r>
              <a:rPr lang="en-GB" sz="1400" dirty="0" smtClean="0">
                <a:solidFill>
                  <a:schemeClr val="bg1"/>
                </a:solidFill>
              </a:rPr>
              <a:t>Ahmed</a:t>
            </a:r>
          </a:p>
          <a:p>
            <a:pPr marL="285750" lvl="1" indent="-285750">
              <a:buFont typeface="Wingdings" panose="05000000000000000000" pitchFamily="2" charset="2"/>
              <a:buChar char="§"/>
            </a:pPr>
            <a:r>
              <a:rPr lang="en-GB" sz="1400" dirty="0" err="1" smtClean="0">
                <a:solidFill>
                  <a:schemeClr val="bg1"/>
                </a:solidFill>
              </a:rPr>
              <a:t>KQuIP</a:t>
            </a:r>
            <a:r>
              <a:rPr lang="en-GB" sz="1400" dirty="0" smtClean="0">
                <a:solidFill>
                  <a:schemeClr val="bg1"/>
                </a:solidFill>
              </a:rPr>
              <a:t> </a:t>
            </a:r>
            <a:r>
              <a:rPr lang="en-GB" sz="1400" dirty="0">
                <a:solidFill>
                  <a:schemeClr val="bg1"/>
                </a:solidFill>
              </a:rPr>
              <a:t>&amp; Transplant </a:t>
            </a:r>
            <a:r>
              <a:rPr lang="en-GB" sz="1400" dirty="0" smtClean="0">
                <a:solidFill>
                  <a:schemeClr val="bg1"/>
                </a:solidFill>
              </a:rPr>
              <a:t>First – Kerry Tomlinson, Project Lead</a:t>
            </a:r>
          </a:p>
          <a:p>
            <a:pPr marL="285750" lvl="1" indent="-285750">
              <a:buFont typeface="Wingdings" panose="05000000000000000000" pitchFamily="2" charset="2"/>
              <a:buChar char="§"/>
            </a:pPr>
            <a:endParaRPr lang="en-GB" dirty="0"/>
          </a:p>
        </p:txBody>
      </p:sp>
    </p:spTree>
    <p:extLst>
      <p:ext uri="{BB962C8B-B14F-4D97-AF65-F5344CB8AC3E}">
        <p14:creationId xmlns:p14="http://schemas.microsoft.com/office/powerpoint/2010/main" val="3296387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447694" y="2116942"/>
            <a:ext cx="8139113" cy="631031"/>
          </a:xfrm>
        </p:spPr>
        <p:txBody>
          <a:bodyPr/>
          <a:lstStyle/>
          <a:p>
            <a:pPr algn="ctr" eaLnBrk="1" hangingPunct="1"/>
            <a:r>
              <a:rPr lang="en-GB" altLang="en-US" sz="3600" dirty="0" err="1" smtClean="0"/>
              <a:t>KQuIP</a:t>
            </a:r>
            <a:r>
              <a:rPr lang="en-GB" altLang="en-US" sz="3600" dirty="0" smtClean="0"/>
              <a:t> Transplant first- Living kidney donor transplantation</a:t>
            </a:r>
          </a:p>
        </p:txBody>
      </p:sp>
      <p:sp>
        <p:nvSpPr>
          <p:cNvPr id="9219" name="Subtitle 2"/>
          <p:cNvSpPr>
            <a:spLocks noGrp="1"/>
          </p:cNvSpPr>
          <p:nvPr>
            <p:ph type="subTitle" idx="1"/>
          </p:nvPr>
        </p:nvSpPr>
        <p:spPr>
          <a:xfrm>
            <a:off x="1581150" y="3388526"/>
            <a:ext cx="5314950" cy="382191"/>
          </a:xfrm>
        </p:spPr>
        <p:txBody>
          <a:bodyPr/>
          <a:lstStyle/>
          <a:p>
            <a:pPr algn="ctr" eaLnBrk="1" hangingPunct="1"/>
            <a:r>
              <a:rPr lang="en-GB" altLang="en-US" sz="2400" dirty="0" smtClean="0">
                <a:solidFill>
                  <a:srgbClr val="0072C6"/>
                </a:solidFill>
              </a:rPr>
              <a:t>Caroline Wroe </a:t>
            </a:r>
          </a:p>
          <a:p>
            <a:pPr algn="ctr" eaLnBrk="1" hangingPunct="1"/>
            <a:r>
              <a:rPr lang="en-GB" altLang="en-US" sz="2000" dirty="0" smtClean="0">
                <a:solidFill>
                  <a:srgbClr val="0072C6"/>
                </a:solidFill>
              </a:rPr>
              <a:t>Chair Living Kidney Donor Network   </a:t>
            </a:r>
          </a:p>
          <a:p>
            <a:pPr algn="ctr" eaLnBrk="1" hangingPunct="1"/>
            <a:r>
              <a:rPr lang="en-GB" altLang="en-US" sz="1400" dirty="0" smtClean="0">
                <a:solidFill>
                  <a:srgbClr val="0072C6"/>
                </a:solidFill>
              </a:rPr>
              <a:t>NHSBT data slides provided by Lisa Mumford</a:t>
            </a:r>
          </a:p>
          <a:p>
            <a:pPr eaLnBrk="1" hangingPunct="1"/>
            <a:endParaRPr lang="en-GB" altLang="en-US" sz="2400" dirty="0" smtClean="0"/>
          </a:p>
        </p:txBody>
      </p:sp>
      <p:sp>
        <p:nvSpPr>
          <p:cNvPr id="9220" name="Text Box 17"/>
          <p:cNvSpPr txBox="1">
            <a:spLocks noChangeArrowheads="1"/>
          </p:cNvSpPr>
          <p:nvPr/>
        </p:nvSpPr>
        <p:spPr bwMode="auto">
          <a:xfrm>
            <a:off x="80981" y="4724405"/>
            <a:ext cx="54752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a:buChar char="–"/>
              <a:defRPr sz="2200">
                <a:solidFill>
                  <a:schemeClr val="tx1"/>
                </a:solidFill>
                <a:latin typeface="Arial" pitchFamily="34" charset="0"/>
              </a:defRPr>
            </a:lvl3pPr>
            <a:lvl4pPr marL="1600200" indent="-228600" eaLnBrk="0" hangingPunct="0">
              <a:spcBef>
                <a:spcPts val="400"/>
              </a:spcBef>
              <a:buFont typeface="Lucida Grande"/>
              <a:buChar char="–"/>
              <a:defRPr sz="2200">
                <a:solidFill>
                  <a:schemeClr val="tx1"/>
                </a:solidFill>
                <a:latin typeface="Arial" pitchFamily="34" charset="0"/>
              </a:defRPr>
            </a:lvl4pPr>
            <a:lvl5pPr marL="2057400" indent="-228600" eaLnBrk="0" hangingPunct="0">
              <a:spcBef>
                <a:spcPts val="400"/>
              </a:spcBef>
              <a:buFont typeface="Lucida Grande"/>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a:buChar char="–"/>
              <a:defRPr sz="2200">
                <a:solidFill>
                  <a:schemeClr val="tx1"/>
                </a:solidFill>
                <a:latin typeface="Arial" pitchFamily="34" charset="0"/>
              </a:defRPr>
            </a:lvl9pPr>
          </a:lstStyle>
          <a:p>
            <a:pPr defTabSz="457200">
              <a:spcBef>
                <a:spcPct val="50000"/>
              </a:spcBef>
              <a:spcAft>
                <a:spcPct val="0"/>
              </a:spcAft>
              <a:buClrTx/>
              <a:buFontTx/>
              <a:buNone/>
            </a:pPr>
            <a:r>
              <a:rPr lang="en-GB" altLang="en-US" sz="1400" dirty="0" err="1" smtClean="0">
                <a:solidFill>
                  <a:srgbClr val="0070C0"/>
                </a:solidFill>
                <a:ea typeface="+mn-ea"/>
                <a:cs typeface="Arial" pitchFamily="34" charset="0"/>
              </a:rPr>
              <a:t>KQuiP</a:t>
            </a:r>
            <a:r>
              <a:rPr lang="en-GB" altLang="en-US" sz="1400" dirty="0" smtClean="0">
                <a:solidFill>
                  <a:srgbClr val="0070C0"/>
                </a:solidFill>
                <a:ea typeface="+mn-ea"/>
                <a:cs typeface="Arial" pitchFamily="34" charset="0"/>
              </a:rPr>
              <a:t> North West  Meeting, January 2018</a:t>
            </a:r>
            <a:endParaRPr lang="en-GB" altLang="en-US" sz="1400" dirty="0">
              <a:solidFill>
                <a:srgbClr val="0070C0"/>
              </a:solidFill>
              <a:ea typeface="+mn-ea"/>
              <a:cs typeface="Arial" pitchFamily="34" charset="0"/>
            </a:endParaRPr>
          </a:p>
        </p:txBody>
      </p:sp>
    </p:spTree>
    <p:extLst>
      <p:ext uri="{BB962C8B-B14F-4D97-AF65-F5344CB8AC3E}">
        <p14:creationId xmlns:p14="http://schemas.microsoft.com/office/powerpoint/2010/main" val="6348131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GB" dirty="0"/>
          </a:p>
        </p:txBody>
      </p:sp>
    </p:spTree>
    <p:extLst>
      <p:ext uri="{BB962C8B-B14F-4D97-AF65-F5344CB8AC3E}">
        <p14:creationId xmlns:p14="http://schemas.microsoft.com/office/powerpoint/2010/main" val="20765816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 y="198844"/>
            <a:ext cx="6372225"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spcBef>
                <a:spcPct val="20000"/>
              </a:spcBef>
              <a:buChar char="•"/>
              <a:defRPr sz="2400">
                <a:solidFill>
                  <a:srgbClr val="0066CC"/>
                </a:solidFill>
                <a:latin typeface="Arial" pitchFamily="34" charset="0"/>
              </a:defRPr>
            </a:lvl1pPr>
            <a:lvl2pPr marL="742950" indent="-285750" defTabSz="762000">
              <a:spcBef>
                <a:spcPct val="20000"/>
              </a:spcBef>
              <a:buChar char="–"/>
              <a:defRPr sz="2400">
                <a:solidFill>
                  <a:srgbClr val="0066CC"/>
                </a:solidFill>
                <a:latin typeface="Arial" pitchFamily="34" charset="0"/>
              </a:defRPr>
            </a:lvl2pPr>
            <a:lvl3pPr marL="1143000" indent="-228600" defTabSz="762000">
              <a:spcBef>
                <a:spcPct val="20000"/>
              </a:spcBef>
              <a:buChar char="•"/>
              <a:defRPr sz="2400">
                <a:solidFill>
                  <a:srgbClr val="0066CC"/>
                </a:solidFill>
                <a:latin typeface="Arial" pitchFamily="34" charset="0"/>
              </a:defRPr>
            </a:lvl3pPr>
            <a:lvl4pPr marL="1600200" indent="-228600" defTabSz="762000">
              <a:spcBef>
                <a:spcPct val="20000"/>
              </a:spcBef>
              <a:buChar char="–"/>
              <a:defRPr sz="2400">
                <a:solidFill>
                  <a:srgbClr val="0066CC"/>
                </a:solidFill>
                <a:latin typeface="Arial" pitchFamily="34" charset="0"/>
              </a:defRPr>
            </a:lvl4pPr>
            <a:lvl5pPr marL="2057400" indent="-228600" defTabSz="762000">
              <a:spcBef>
                <a:spcPct val="20000"/>
              </a:spcBef>
              <a:buChar char="»"/>
              <a:defRPr sz="2400">
                <a:solidFill>
                  <a:srgbClr val="0066CC"/>
                </a:solidFill>
                <a:latin typeface="Arial" pitchFamily="34" charset="0"/>
              </a:defRPr>
            </a:lvl5pPr>
            <a:lvl6pPr marL="2514600" indent="-228600" defTabSz="762000" eaLnBrk="0" fontAlgn="base" hangingPunct="0">
              <a:spcBef>
                <a:spcPct val="20000"/>
              </a:spcBef>
              <a:spcAft>
                <a:spcPct val="0"/>
              </a:spcAft>
              <a:buChar char="»"/>
              <a:defRPr sz="2400">
                <a:solidFill>
                  <a:srgbClr val="0066CC"/>
                </a:solidFill>
                <a:latin typeface="Arial" pitchFamily="34" charset="0"/>
              </a:defRPr>
            </a:lvl6pPr>
            <a:lvl7pPr marL="2971800" indent="-228600" defTabSz="762000" eaLnBrk="0" fontAlgn="base" hangingPunct="0">
              <a:spcBef>
                <a:spcPct val="20000"/>
              </a:spcBef>
              <a:spcAft>
                <a:spcPct val="0"/>
              </a:spcAft>
              <a:buChar char="»"/>
              <a:defRPr sz="2400">
                <a:solidFill>
                  <a:srgbClr val="0066CC"/>
                </a:solidFill>
                <a:latin typeface="Arial" pitchFamily="34" charset="0"/>
              </a:defRPr>
            </a:lvl7pPr>
            <a:lvl8pPr marL="3429000" indent="-228600" defTabSz="762000" eaLnBrk="0" fontAlgn="base" hangingPunct="0">
              <a:spcBef>
                <a:spcPct val="20000"/>
              </a:spcBef>
              <a:spcAft>
                <a:spcPct val="0"/>
              </a:spcAft>
              <a:buChar char="»"/>
              <a:defRPr sz="2400">
                <a:solidFill>
                  <a:srgbClr val="0066CC"/>
                </a:solidFill>
                <a:latin typeface="Arial" pitchFamily="34" charset="0"/>
              </a:defRPr>
            </a:lvl8pPr>
            <a:lvl9pPr marL="3886200" indent="-228600" defTabSz="762000" eaLnBrk="0" fontAlgn="base" hangingPunct="0">
              <a:spcBef>
                <a:spcPct val="20000"/>
              </a:spcBef>
              <a:spcAft>
                <a:spcPct val="0"/>
              </a:spcAft>
              <a:buChar char="»"/>
              <a:defRPr sz="2400">
                <a:solidFill>
                  <a:srgbClr val="0066CC"/>
                </a:solidFill>
                <a:latin typeface="Arial" pitchFamily="34" charset="0"/>
              </a:defRPr>
            </a:lvl9pPr>
          </a:lstStyle>
          <a:p>
            <a:pPr algn="ctr">
              <a:spcBef>
                <a:spcPct val="0"/>
              </a:spcBef>
              <a:buFontTx/>
              <a:buNone/>
            </a:pPr>
            <a:r>
              <a:rPr lang="en-GB" altLang="en-US" sz="2800" b="1" dirty="0">
                <a:ea typeface="+mn-ea"/>
                <a:cs typeface="Arial" pitchFamily="34" charset="0"/>
              </a:rPr>
              <a:t>Living donor kidney transplants, </a:t>
            </a:r>
          </a:p>
          <a:p>
            <a:pPr algn="ctr">
              <a:spcBef>
                <a:spcPct val="0"/>
              </a:spcBef>
              <a:buFontTx/>
              <a:buNone/>
            </a:pPr>
            <a:r>
              <a:rPr lang="en-GB" altLang="en-US" sz="2800" b="1" dirty="0">
                <a:ea typeface="+mn-ea"/>
                <a:cs typeface="Arial" pitchFamily="34" charset="0"/>
              </a:rPr>
              <a:t>2002-2017</a:t>
            </a:r>
            <a:endParaRPr lang="en-GB" altLang="en-US" sz="2800" b="1" dirty="0">
              <a:solidFill>
                <a:prstClr val="black"/>
              </a:solidFill>
              <a:ea typeface="+mn-ea"/>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168012"/>
            <a:ext cx="7848600" cy="370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17730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a:hlinkClick r:id="" action="ppaction://ole?verb=0"/>
          </p:cNvPr>
          <p:cNvGraphicFramePr>
            <a:graphicFrameLocks/>
          </p:cNvGraphicFramePr>
          <p:nvPr>
            <p:extLst>
              <p:ext uri="{D42A27DB-BD31-4B8C-83A1-F6EECF244321}">
                <p14:modId xmlns:p14="http://schemas.microsoft.com/office/powerpoint/2010/main" val="1977129568"/>
              </p:ext>
            </p:extLst>
          </p:nvPr>
        </p:nvGraphicFramePr>
        <p:xfrm>
          <a:off x="231791" y="745338"/>
          <a:ext cx="8442325" cy="4424363"/>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a:grpSpLocks/>
          </p:cNvGrpSpPr>
          <p:nvPr/>
        </p:nvGrpSpPr>
        <p:grpSpPr bwMode="auto">
          <a:xfrm>
            <a:off x="5148263" y="1553775"/>
            <a:ext cx="3744912" cy="1727597"/>
            <a:chOff x="5364088" y="2276872"/>
            <a:chExt cx="3240360" cy="1847568"/>
          </a:xfrm>
        </p:grpSpPr>
        <p:graphicFrame>
          <p:nvGraphicFramePr>
            <p:cNvPr id="4" name="Object 1">
              <a:hlinkClick r:id="" action="ppaction://ole?verb=0"/>
            </p:cNvPr>
            <p:cNvGraphicFramePr>
              <a:graphicFrameLocks/>
            </p:cNvGraphicFramePr>
            <p:nvPr/>
          </p:nvGraphicFramePr>
          <p:xfrm>
            <a:off x="5364088" y="2276872"/>
            <a:ext cx="3240360" cy="1847568"/>
          </p:xfrm>
          <a:graphic>
            <a:graphicData uri="http://schemas.openxmlformats.org/presentationml/2006/ole">
              <mc:AlternateContent xmlns:mc="http://schemas.openxmlformats.org/markup-compatibility/2006">
                <mc:Choice xmlns:v="urn:schemas-microsoft-com:vml" Requires="v">
                  <p:oleObj spid="_x0000_s1049" name="Chart" r:id="rId4" imgW="9820343" imgH="6753135" progId="MSGraph.Chart.8">
                    <p:embed followColorScheme="full"/>
                  </p:oleObj>
                </mc:Choice>
                <mc:Fallback>
                  <p:oleObj name="Chart" r:id="rId4" imgW="9820343" imgH="6753135" progId="MSGraph.Chart.8">
                    <p:embed followColorScheme="full"/>
                    <p:pic>
                      <p:nvPicPr>
                        <p:cNvPr id="0" name=""/>
                        <p:cNvPicPr>
                          <a:picLocks noChangeArrowheads="1"/>
                        </p:cNvPicPr>
                        <p:nvPr/>
                      </p:nvPicPr>
                      <p:blipFill>
                        <a:blip r:embed="rId5"/>
                        <a:srcRect/>
                        <a:stretch>
                          <a:fillRect/>
                        </a:stretch>
                      </p:blipFill>
                      <p:spPr bwMode="auto">
                        <a:xfrm>
                          <a:off x="5364088" y="2276872"/>
                          <a:ext cx="3240360" cy="1847568"/>
                        </a:xfrm>
                        <a:prstGeom prst="rect">
                          <a:avLst/>
                        </a:prstGeom>
                        <a:noFill/>
                        <a:ln w="19050">
                          <a:solidFill>
                            <a:srgbClr val="595959">
                              <a:alpha val="90195"/>
                            </a:srgbClr>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5"/>
            <p:cNvSpPr txBox="1">
              <a:spLocks noChangeArrowheads="1"/>
            </p:cNvSpPr>
            <p:nvPr/>
          </p:nvSpPr>
          <p:spPr bwMode="auto">
            <a:xfrm>
              <a:off x="6660232" y="2420888"/>
              <a:ext cx="553703" cy="36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1600">
                  <a:solidFill>
                    <a:prstClr val="black"/>
                  </a:solidFill>
                  <a:ea typeface="+mn-ea"/>
                  <a:cs typeface="Arial" pitchFamily="34" charset="0"/>
                </a:rPr>
                <a:t>2010</a:t>
              </a:r>
            </a:p>
          </p:txBody>
        </p:sp>
      </p:grpSp>
      <p:sp>
        <p:nvSpPr>
          <p:cNvPr id="6" name="Text Box 3"/>
          <p:cNvSpPr txBox="1">
            <a:spLocks noChangeArrowheads="1"/>
          </p:cNvSpPr>
          <p:nvPr/>
        </p:nvSpPr>
        <p:spPr bwMode="auto">
          <a:xfrm>
            <a:off x="352425" y="177404"/>
            <a:ext cx="5881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2800" b="1" dirty="0">
                <a:solidFill>
                  <a:srgbClr val="0066CC"/>
                </a:solidFill>
                <a:ea typeface="+mn-ea"/>
                <a:cs typeface="Arial" pitchFamily="34" charset="0"/>
              </a:rPr>
              <a:t>International Comparison</a:t>
            </a:r>
          </a:p>
        </p:txBody>
      </p:sp>
    </p:spTree>
    <p:extLst>
      <p:ext uri="{BB962C8B-B14F-4D97-AF65-F5344CB8AC3E}">
        <p14:creationId xmlns:p14="http://schemas.microsoft.com/office/powerpoint/2010/main" val="277957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living donor transplant</a:t>
            </a:r>
            <a:endParaRPr lang="en-GB" dirty="0"/>
          </a:p>
        </p:txBody>
      </p:sp>
    </p:spTree>
    <p:extLst>
      <p:ext uri="{BB962C8B-B14F-4D97-AF65-F5344CB8AC3E}">
        <p14:creationId xmlns:p14="http://schemas.microsoft.com/office/powerpoint/2010/main" val="26476550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2443" y="177413"/>
            <a:ext cx="66579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Median waiting time to deceased donor kidney transplant for adult patients, 1 April 2011 – 31 March 2014</a:t>
            </a:r>
            <a:endParaRPr lang="en-GB" altLang="en-US" sz="2800" b="1" dirty="0">
              <a:solidFill>
                <a:srgbClr val="0066CC"/>
              </a:solidFill>
              <a:ea typeface="+mn-ea"/>
              <a:cs typeface="Arial" pitchFamily="34" charset="0"/>
            </a:endParaRPr>
          </a:p>
        </p:txBody>
      </p:sp>
      <p:pic>
        <p:nvPicPr>
          <p:cNvPr id="3" name="Picture 5" descr="F:\Stats &amp; Audit\Shared\Kidney\Centre Specific Reports\2017\Figures\Fig3_101.png"/>
          <p:cNvPicPr>
            <a:picLocks noChangeAspect="1" noChangeArrowheads="1"/>
          </p:cNvPicPr>
          <p:nvPr/>
        </p:nvPicPr>
        <p:blipFill rotWithShape="1">
          <a:blip r:embed="rId3">
            <a:extLst>
              <a:ext uri="{28A0092B-C50C-407E-A947-70E740481C1C}">
                <a14:useLocalDpi xmlns:a14="http://schemas.microsoft.com/office/drawing/2010/main" val="0"/>
              </a:ext>
            </a:extLst>
          </a:blip>
          <a:srcRect t="10169"/>
          <a:stretch/>
        </p:blipFill>
        <p:spPr bwMode="auto">
          <a:xfrm>
            <a:off x="352426" y="1421611"/>
            <a:ext cx="746184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814293" y="2843217"/>
            <a:ext cx="1224951" cy="646331"/>
          </a:xfrm>
          <a:prstGeom prst="rect">
            <a:avLst/>
          </a:prstGeom>
          <a:noFill/>
        </p:spPr>
        <p:txBody>
          <a:bodyPr wrap="square" rtlCol="0">
            <a:spAutoFit/>
          </a:bodyPr>
          <a:lstStyle/>
          <a:p>
            <a:pPr defTabSz="457200"/>
            <a:r>
              <a:rPr lang="en-GB" sz="1800" dirty="0" smtClean="0">
                <a:solidFill>
                  <a:prstClr val="black"/>
                </a:solidFill>
                <a:latin typeface="Arial" pitchFamily="34" charset="0"/>
                <a:ea typeface="+mn-ea"/>
                <a:cs typeface="Arial" pitchFamily="34" charset="0"/>
              </a:rPr>
              <a:t>829 days</a:t>
            </a:r>
          </a:p>
          <a:p>
            <a:pPr defTabSz="457200"/>
            <a:r>
              <a:rPr lang="en-GB" sz="1800" dirty="0" smtClean="0">
                <a:solidFill>
                  <a:prstClr val="black"/>
                </a:solidFill>
                <a:latin typeface="Arial" pitchFamily="34" charset="0"/>
                <a:ea typeface="+mn-ea"/>
                <a:cs typeface="Arial" pitchFamily="34" charset="0"/>
              </a:rPr>
              <a:t>2.3 years</a:t>
            </a:r>
            <a:endParaRPr lang="en-GB" sz="1800" dirty="0">
              <a:solidFill>
                <a:prstClr val="black"/>
              </a:solidFill>
              <a:latin typeface="Arial" pitchFamily="34" charset="0"/>
              <a:ea typeface="+mn-ea"/>
              <a:cs typeface="Arial" pitchFamily="34" charset="0"/>
            </a:endParaRPr>
          </a:p>
        </p:txBody>
      </p:sp>
      <p:sp>
        <p:nvSpPr>
          <p:cNvPr id="5" name="TextBox 4"/>
          <p:cNvSpPr txBox="1"/>
          <p:nvPr/>
        </p:nvSpPr>
        <p:spPr>
          <a:xfrm rot="18820443">
            <a:off x="1402565" y="2717951"/>
            <a:ext cx="1214438" cy="369332"/>
          </a:xfrm>
          <a:prstGeom prst="rect">
            <a:avLst/>
          </a:prstGeom>
          <a:noFill/>
        </p:spPr>
        <p:txBody>
          <a:bodyPr wrap="square" rtlCol="0">
            <a:spAutoFit/>
          </a:bodyPr>
          <a:lstStyle/>
          <a:p>
            <a:pPr defTabSz="457200"/>
            <a:r>
              <a:rPr lang="en-GB" sz="1800" dirty="0" smtClean="0">
                <a:solidFill>
                  <a:prstClr val="black"/>
                </a:solidFill>
                <a:latin typeface="Arial" pitchFamily="34" charset="0"/>
                <a:ea typeface="+mn-ea"/>
                <a:cs typeface="Arial" pitchFamily="34" charset="0"/>
              </a:rPr>
              <a:t>389 days</a:t>
            </a:r>
            <a:endParaRPr lang="en-GB" sz="1800" dirty="0">
              <a:solidFill>
                <a:prstClr val="black"/>
              </a:solidFill>
              <a:latin typeface="Arial" pitchFamily="34" charset="0"/>
              <a:ea typeface="+mn-ea"/>
              <a:cs typeface="Arial" pitchFamily="34" charset="0"/>
            </a:endParaRPr>
          </a:p>
        </p:txBody>
      </p:sp>
      <p:sp>
        <p:nvSpPr>
          <p:cNvPr id="6" name="TextBox 5"/>
          <p:cNvSpPr txBox="1"/>
          <p:nvPr/>
        </p:nvSpPr>
        <p:spPr>
          <a:xfrm rot="18820443">
            <a:off x="7207061" y="1907948"/>
            <a:ext cx="1214438" cy="646331"/>
          </a:xfrm>
          <a:prstGeom prst="rect">
            <a:avLst/>
          </a:prstGeom>
          <a:noFill/>
        </p:spPr>
        <p:txBody>
          <a:bodyPr wrap="square" rtlCol="0">
            <a:spAutoFit/>
          </a:bodyPr>
          <a:lstStyle/>
          <a:p>
            <a:pPr defTabSz="457200"/>
            <a:r>
              <a:rPr lang="en-GB" sz="1800" dirty="0" smtClean="0">
                <a:solidFill>
                  <a:prstClr val="black"/>
                </a:solidFill>
                <a:latin typeface="Arial" pitchFamily="34" charset="0"/>
                <a:ea typeface="+mn-ea"/>
                <a:cs typeface="Arial" pitchFamily="34" charset="0"/>
              </a:rPr>
              <a:t>1157 days</a:t>
            </a:r>
            <a:endParaRPr lang="en-GB" sz="1800"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27587145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2443" y="177413"/>
            <a:ext cx="63722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Pre-emptive transplants, </a:t>
            </a:r>
          </a:p>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1 April 2016 – 31 March 2017</a:t>
            </a:r>
            <a:endParaRPr lang="en-GB" altLang="en-US" sz="2800" b="1" dirty="0">
              <a:solidFill>
                <a:srgbClr val="0066CC"/>
              </a:solidFill>
              <a:ea typeface="+mn-ea"/>
              <a:cs typeface="Arial" pitchFamily="34" charset="0"/>
            </a:endParaRPr>
          </a:p>
        </p:txBody>
      </p:sp>
      <p:graphicFrame>
        <p:nvGraphicFramePr>
          <p:cNvPr id="3" name="Chart 2"/>
          <p:cNvGraphicFramePr/>
          <p:nvPr>
            <p:extLst>
              <p:ext uri="{D42A27DB-BD31-4B8C-83A1-F6EECF244321}">
                <p14:modId xmlns:p14="http://schemas.microsoft.com/office/powerpoint/2010/main" val="108558943"/>
              </p:ext>
            </p:extLst>
          </p:nvPr>
        </p:nvGraphicFramePr>
        <p:xfrm>
          <a:off x="628649" y="1297781"/>
          <a:ext cx="7343776" cy="34170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36537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352424" y="177413"/>
            <a:ext cx="71342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Cold ischaemia time for kidney transplants, 1 April 2016 – 31 March 2017</a:t>
            </a:r>
            <a:endParaRPr lang="en-GB" altLang="en-US" sz="2800" b="1" dirty="0">
              <a:solidFill>
                <a:srgbClr val="0066CC"/>
              </a:solidFill>
              <a:ea typeface="+mn-ea"/>
              <a:cs typeface="Arial" pitchFamily="34" charset="0"/>
            </a:endParaRPr>
          </a:p>
        </p:txBody>
      </p:sp>
      <p:graphicFrame>
        <p:nvGraphicFramePr>
          <p:cNvPr id="10" name="Chart 9"/>
          <p:cNvGraphicFramePr/>
          <p:nvPr>
            <p:extLst>
              <p:ext uri="{D42A27DB-BD31-4B8C-83A1-F6EECF244321}">
                <p14:modId xmlns:p14="http://schemas.microsoft.com/office/powerpoint/2010/main" val="4152338964"/>
              </p:ext>
            </p:extLst>
          </p:nvPr>
        </p:nvGraphicFramePr>
        <p:xfrm>
          <a:off x="628649" y="1297781"/>
          <a:ext cx="7343776" cy="34170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14719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7474"/>
            <a:ext cx="8229600" cy="857250"/>
          </a:xfrm>
        </p:spPr>
        <p:txBody>
          <a:bodyPr>
            <a:normAutofit fontScale="90000"/>
          </a:bodyPr>
          <a:lstStyle/>
          <a:p>
            <a:r>
              <a:rPr lang="en-GB" dirty="0" smtClean="0"/>
              <a:t>Things we may not be able to control</a:t>
            </a:r>
            <a:endParaRPr lang="en-GB" dirty="0"/>
          </a:p>
        </p:txBody>
      </p:sp>
      <p:sp>
        <p:nvSpPr>
          <p:cNvPr id="3" name="Content Placeholder 2"/>
          <p:cNvSpPr>
            <a:spLocks noGrp="1"/>
          </p:cNvSpPr>
          <p:nvPr>
            <p:ph idx="1"/>
          </p:nvPr>
        </p:nvSpPr>
        <p:spPr>
          <a:xfrm>
            <a:off x="467544" y="951571"/>
            <a:ext cx="8229600" cy="3394472"/>
          </a:xfrm>
        </p:spPr>
        <p:txBody>
          <a:bodyPr/>
          <a:lstStyle/>
          <a:p>
            <a:r>
              <a:rPr lang="en-GB" dirty="0" smtClean="0"/>
              <a:t>Geography and population demographics</a:t>
            </a:r>
          </a:p>
          <a:p>
            <a:pPr lvl="1"/>
            <a:r>
              <a:rPr lang="en-GB" sz="1800" dirty="0"/>
              <a:t>C</a:t>
            </a:r>
            <a:r>
              <a:rPr lang="en-GB" sz="1800" dirty="0" smtClean="0"/>
              <a:t>hallenges that come with large areas</a:t>
            </a:r>
          </a:p>
          <a:p>
            <a:pPr lvl="1"/>
            <a:r>
              <a:rPr lang="en-GB" sz="1800" dirty="0" smtClean="0"/>
              <a:t>Changing catchments areas</a:t>
            </a:r>
          </a:p>
          <a:p>
            <a:pPr lvl="1"/>
            <a:r>
              <a:rPr lang="en-GB" sz="1800" dirty="0" smtClean="0"/>
              <a:t>Varying ethnic, socio-economic and deprivations status</a:t>
            </a:r>
          </a:p>
          <a:p>
            <a:r>
              <a:rPr lang="en-GB" dirty="0" smtClean="0"/>
              <a:t>Regional re-organisation (STP/devo-</a:t>
            </a:r>
            <a:r>
              <a:rPr lang="en-GB" dirty="0" err="1" smtClean="0"/>
              <a:t>Manc</a:t>
            </a:r>
            <a:r>
              <a:rPr lang="en-GB" dirty="0" smtClean="0"/>
              <a:t>)</a:t>
            </a:r>
          </a:p>
          <a:p>
            <a:r>
              <a:rPr lang="en-GB" dirty="0" smtClean="0"/>
              <a:t>Loss of strategic clinical networks</a:t>
            </a:r>
          </a:p>
          <a:p>
            <a:r>
              <a:rPr lang="en-GB" dirty="0" smtClean="0"/>
              <a:t>Carillion insolvency</a:t>
            </a:r>
          </a:p>
          <a:p>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92" t="358" r="20550" b="25489"/>
          <a:stretch/>
        </p:blipFill>
        <p:spPr bwMode="auto">
          <a:xfrm>
            <a:off x="4999023" y="3057805"/>
            <a:ext cx="3245385" cy="176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0495" t="19792" r="40310" b="18466"/>
          <a:stretch/>
        </p:blipFill>
        <p:spPr bwMode="auto">
          <a:xfrm>
            <a:off x="1547667" y="2139702"/>
            <a:ext cx="5306503"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5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2443" y="177413"/>
            <a:ext cx="63722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HLA mismatch levels of transplants,</a:t>
            </a:r>
          </a:p>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1 April 2015 – 31 March 2017</a:t>
            </a:r>
          </a:p>
        </p:txBody>
      </p:sp>
      <p:graphicFrame>
        <p:nvGraphicFramePr>
          <p:cNvPr id="3" name="Chart 2"/>
          <p:cNvGraphicFramePr/>
          <p:nvPr>
            <p:extLst>
              <p:ext uri="{D42A27DB-BD31-4B8C-83A1-F6EECF244321}">
                <p14:modId xmlns:p14="http://schemas.microsoft.com/office/powerpoint/2010/main" val="1129684943"/>
              </p:ext>
            </p:extLst>
          </p:nvPr>
        </p:nvGraphicFramePr>
        <p:xfrm>
          <a:off x="490535" y="1140619"/>
          <a:ext cx="8205789" cy="359568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52424" y="4607723"/>
            <a:ext cx="8343900" cy="646331"/>
          </a:xfrm>
          <a:prstGeom prst="rect">
            <a:avLst/>
          </a:prstGeom>
          <a:noFill/>
        </p:spPr>
        <p:txBody>
          <a:bodyPr wrap="square" rtlCol="0">
            <a:spAutoFit/>
          </a:bodyPr>
          <a:lstStyle/>
          <a:p>
            <a:pPr defTabSz="457200"/>
            <a:r>
              <a:rPr lang="en-GB" sz="1800" dirty="0" smtClean="0">
                <a:solidFill>
                  <a:prstClr val="black"/>
                </a:solidFill>
                <a:latin typeface="Arial" pitchFamily="34" charset="0"/>
                <a:ea typeface="+mn-ea"/>
                <a:cs typeface="Arial" pitchFamily="34" charset="0"/>
              </a:rPr>
              <a:t>Level 1 = 000, 							 Level 2 = [0 DR and 0/1 B], </a:t>
            </a:r>
          </a:p>
          <a:p>
            <a:pPr defTabSz="457200"/>
            <a:r>
              <a:rPr lang="en-GB" sz="1800" dirty="0" smtClean="0">
                <a:solidFill>
                  <a:prstClr val="black"/>
                </a:solidFill>
                <a:latin typeface="Arial" pitchFamily="34" charset="0"/>
                <a:ea typeface="+mn-ea"/>
                <a:cs typeface="Arial" pitchFamily="34" charset="0"/>
              </a:rPr>
              <a:t>Level 3 = [0 DR and 2 B] or [1 DR and 0/1 B], Level 4 = [1 DR and 2 B] or [2 DR]</a:t>
            </a:r>
            <a:endParaRPr lang="en-GB" sz="1800"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26670093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Outcomes</a:t>
            </a:r>
            <a:endParaRPr lang="en-GB" dirty="0"/>
          </a:p>
        </p:txBody>
      </p:sp>
    </p:spTree>
    <p:extLst>
      <p:ext uri="{BB962C8B-B14F-4D97-AF65-F5344CB8AC3E}">
        <p14:creationId xmlns:p14="http://schemas.microsoft.com/office/powerpoint/2010/main" val="37320108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lot of survdbd by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6" y="1451591"/>
            <a:ext cx="4272656" cy="3581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5286378" y="2905878"/>
            <a:ext cx="21066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r>
              <a:rPr lang="en-GB" altLang="en-US" sz="1400" dirty="0">
                <a:solidFill>
                  <a:srgbClr val="0066CC"/>
                </a:solidFill>
                <a:latin typeface="Arial" pitchFamily="34" charset="0"/>
                <a:ea typeface="+mn-ea"/>
                <a:cs typeface="Arial" pitchFamily="34" charset="0"/>
              </a:rPr>
              <a:t>Living ~ </a:t>
            </a:r>
            <a:r>
              <a:rPr lang="en-GB" altLang="en-US" sz="1400" dirty="0" smtClean="0">
                <a:solidFill>
                  <a:srgbClr val="0066CC"/>
                </a:solidFill>
                <a:latin typeface="Arial" pitchFamily="34" charset="0"/>
                <a:ea typeface="+mn-ea"/>
                <a:cs typeface="Arial" pitchFamily="34" charset="0"/>
              </a:rPr>
              <a:t>48% (42-53%)</a:t>
            </a:r>
            <a:endParaRPr lang="en-GB" altLang="en-US" sz="1400" dirty="0">
              <a:solidFill>
                <a:srgbClr val="0066CC"/>
              </a:solidFill>
              <a:latin typeface="Arial" pitchFamily="34" charset="0"/>
              <a:ea typeface="+mn-ea"/>
              <a:cs typeface="Arial" pitchFamily="34" charset="0"/>
            </a:endParaRPr>
          </a:p>
        </p:txBody>
      </p:sp>
      <p:sp>
        <p:nvSpPr>
          <p:cNvPr id="4" name="Text Box 5"/>
          <p:cNvSpPr txBox="1">
            <a:spLocks noChangeArrowheads="1"/>
          </p:cNvSpPr>
          <p:nvPr/>
        </p:nvSpPr>
        <p:spPr bwMode="auto">
          <a:xfrm>
            <a:off x="5286379" y="3108289"/>
            <a:ext cx="20621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r>
              <a:rPr lang="en-GB" altLang="en-US" sz="1400" dirty="0">
                <a:solidFill>
                  <a:srgbClr val="FF0000"/>
                </a:solidFill>
                <a:latin typeface="Arial" pitchFamily="34" charset="0"/>
                <a:ea typeface="+mn-ea"/>
                <a:cs typeface="Arial" pitchFamily="34" charset="0"/>
              </a:rPr>
              <a:t>DBD   ~ </a:t>
            </a:r>
            <a:r>
              <a:rPr lang="en-GB" altLang="en-US" sz="1400" dirty="0" smtClean="0">
                <a:solidFill>
                  <a:srgbClr val="FF0000"/>
                </a:solidFill>
                <a:latin typeface="Arial" pitchFamily="34" charset="0"/>
                <a:ea typeface="+mn-ea"/>
                <a:cs typeface="Arial" pitchFamily="34" charset="0"/>
              </a:rPr>
              <a:t>40% </a:t>
            </a:r>
            <a:r>
              <a:rPr lang="en-GB" altLang="en-US" sz="1400" dirty="0">
                <a:solidFill>
                  <a:srgbClr val="FF0000"/>
                </a:solidFill>
                <a:latin typeface="Arial" pitchFamily="34" charset="0"/>
                <a:ea typeface="+mn-ea"/>
                <a:cs typeface="Arial" pitchFamily="34" charset="0"/>
              </a:rPr>
              <a:t>(</a:t>
            </a:r>
            <a:r>
              <a:rPr lang="en-GB" altLang="en-US" sz="1400" dirty="0" smtClean="0">
                <a:solidFill>
                  <a:srgbClr val="FF0000"/>
                </a:solidFill>
                <a:latin typeface="Arial" pitchFamily="34" charset="0"/>
                <a:ea typeface="+mn-ea"/>
                <a:cs typeface="Arial" pitchFamily="34" charset="0"/>
              </a:rPr>
              <a:t>38-42%)</a:t>
            </a:r>
            <a:endParaRPr lang="en-GB" altLang="en-US" sz="1400" dirty="0">
              <a:solidFill>
                <a:srgbClr val="FF0000"/>
              </a:solidFill>
              <a:latin typeface="Arial" pitchFamily="34" charset="0"/>
              <a:ea typeface="+mn-ea"/>
              <a:cs typeface="Arial" pitchFamily="34" charset="0"/>
            </a:endParaRPr>
          </a:p>
        </p:txBody>
      </p:sp>
      <p:sp>
        <p:nvSpPr>
          <p:cNvPr id="5" name="Text Box 22"/>
          <p:cNvSpPr txBox="1">
            <a:spLocks noChangeArrowheads="1"/>
          </p:cNvSpPr>
          <p:nvPr/>
        </p:nvSpPr>
        <p:spPr bwMode="auto">
          <a:xfrm>
            <a:off x="5367354" y="2484393"/>
            <a:ext cx="1665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a:spcBef>
                <a:spcPct val="50000"/>
              </a:spcBef>
            </a:pPr>
            <a:r>
              <a:rPr lang="en-GB" altLang="en-US" sz="1400" dirty="0">
                <a:solidFill>
                  <a:prstClr val="black"/>
                </a:solidFill>
                <a:latin typeface="Arial" pitchFamily="34" charset="0"/>
                <a:ea typeface="+mn-ea"/>
                <a:cs typeface="Arial" pitchFamily="34" charset="0"/>
              </a:rPr>
              <a:t>30 year</a:t>
            </a:r>
            <a:br>
              <a:rPr lang="en-GB" altLang="en-US" sz="1400" dirty="0">
                <a:solidFill>
                  <a:prstClr val="black"/>
                </a:solidFill>
                <a:latin typeface="Arial" pitchFamily="34" charset="0"/>
                <a:ea typeface="+mn-ea"/>
                <a:cs typeface="Arial" pitchFamily="34" charset="0"/>
              </a:rPr>
            </a:br>
            <a:r>
              <a:rPr lang="en-GB" altLang="en-US" sz="1400" dirty="0">
                <a:solidFill>
                  <a:prstClr val="black"/>
                </a:solidFill>
                <a:latin typeface="Arial" pitchFamily="34" charset="0"/>
                <a:ea typeface="+mn-ea"/>
                <a:cs typeface="Arial" pitchFamily="34" charset="0"/>
              </a:rPr>
              <a:t>estimates</a:t>
            </a:r>
          </a:p>
        </p:txBody>
      </p:sp>
      <p:sp>
        <p:nvSpPr>
          <p:cNvPr id="6" name="Text Box 3"/>
          <p:cNvSpPr txBox="1">
            <a:spLocks noChangeArrowheads="1"/>
          </p:cNvSpPr>
          <p:nvPr/>
        </p:nvSpPr>
        <p:spPr bwMode="auto">
          <a:xfrm>
            <a:off x="352443" y="177413"/>
            <a:ext cx="63722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Graft survival estimates following kidney transplant</a:t>
            </a:r>
          </a:p>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Period analysis, 01Apr12 – 31Mar16</a:t>
            </a:r>
            <a:endParaRPr lang="en-GB" altLang="en-US" sz="2800" b="1" dirty="0">
              <a:solidFill>
                <a:srgbClr val="0066CC"/>
              </a:solidFill>
              <a:ea typeface="+mn-ea"/>
              <a:cs typeface="Arial" pitchFamily="34" charset="0"/>
            </a:endParaRPr>
          </a:p>
        </p:txBody>
      </p:sp>
      <p:cxnSp>
        <p:nvCxnSpPr>
          <p:cNvPr id="7" name="Straight Connector 6"/>
          <p:cNvCxnSpPr/>
          <p:nvPr/>
        </p:nvCxnSpPr>
        <p:spPr>
          <a:xfrm>
            <a:off x="1221574" y="2920159"/>
            <a:ext cx="3438532" cy="0"/>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660106" y="2920161"/>
            <a:ext cx="0" cy="1648270"/>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162425" y="2920161"/>
            <a:ext cx="0" cy="1648270"/>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286375" y="3751441"/>
            <a:ext cx="3162300" cy="923330"/>
          </a:xfrm>
          <a:prstGeom prst="rect">
            <a:avLst/>
          </a:prstGeom>
        </p:spPr>
        <p:txBody>
          <a:bodyPr wrap="square">
            <a:spAutoFit/>
          </a:bodyPr>
          <a:lstStyle/>
          <a:p>
            <a:pPr defTabSz="457200"/>
            <a:r>
              <a:rPr lang="en-GB" altLang="en-US" sz="1800" dirty="0">
                <a:solidFill>
                  <a:srgbClr val="0066CC"/>
                </a:solidFill>
                <a:latin typeface="Arial" pitchFamily="34" charset="0"/>
                <a:ea typeface="+mn-ea"/>
                <a:cs typeface="Arial" pitchFamily="34" charset="0"/>
              </a:rPr>
              <a:t>Median survival estimates:</a:t>
            </a:r>
            <a:br>
              <a:rPr lang="en-GB" altLang="en-US" sz="1800" dirty="0">
                <a:solidFill>
                  <a:srgbClr val="0066CC"/>
                </a:solidFill>
                <a:latin typeface="Arial" pitchFamily="34" charset="0"/>
                <a:ea typeface="+mn-ea"/>
                <a:cs typeface="Arial" pitchFamily="34" charset="0"/>
              </a:rPr>
            </a:br>
            <a:r>
              <a:rPr lang="en-GB" altLang="en-US" sz="1800" dirty="0">
                <a:solidFill>
                  <a:srgbClr val="0066CC"/>
                </a:solidFill>
                <a:latin typeface="Arial" pitchFamily="34" charset="0"/>
                <a:ea typeface="+mn-ea"/>
                <a:cs typeface="Arial" pitchFamily="34" charset="0"/>
              </a:rPr>
              <a:t>Living donor </a:t>
            </a:r>
            <a:r>
              <a:rPr lang="en-GB" altLang="en-US" sz="1800" dirty="0" smtClean="0">
                <a:solidFill>
                  <a:srgbClr val="0066CC"/>
                </a:solidFill>
                <a:latin typeface="Arial" pitchFamily="34" charset="0"/>
                <a:ea typeface="+mn-ea"/>
                <a:cs typeface="Arial" pitchFamily="34" charset="0"/>
              </a:rPr>
              <a:t>	~ 27 years</a:t>
            </a:r>
          </a:p>
          <a:p>
            <a:pPr defTabSz="457200"/>
            <a:r>
              <a:rPr lang="en-GB" sz="1800" dirty="0" smtClean="0">
                <a:solidFill>
                  <a:srgbClr val="0066CC"/>
                </a:solidFill>
                <a:latin typeface="Arial" pitchFamily="34" charset="0"/>
                <a:ea typeface="+mn-ea"/>
                <a:cs typeface="Arial" pitchFamily="34" charset="0"/>
              </a:rPr>
              <a:t>DBD donor 	~ 23 years</a:t>
            </a:r>
            <a:endParaRPr lang="en-GB" sz="1800"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10047224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Variation in access to living donor transplantation</a:t>
            </a:r>
            <a:endParaRPr lang="en-GB" dirty="0"/>
          </a:p>
        </p:txBody>
      </p:sp>
    </p:spTree>
    <p:extLst>
      <p:ext uri="{BB962C8B-B14F-4D97-AF65-F5344CB8AC3E}">
        <p14:creationId xmlns:p14="http://schemas.microsoft.com/office/powerpoint/2010/main" val="30929779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 xmlns:a16="http://schemas.microsoft.com/office/drawing/2014/main" xmlns:lc="http://schemas.openxmlformats.org/drawingml/2006/lockedCanvas" id="{D400721C-0D22-9246-80DE-E500A3E28D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8107" r="14295" b="4729"/>
          <a:stretch/>
        </p:blipFill>
        <p:spPr>
          <a:xfrm>
            <a:off x="288848" y="422813"/>
            <a:ext cx="4320000" cy="4401000"/>
          </a:xfrm>
          <a:prstGeom prst="rect">
            <a:avLst/>
          </a:prstGeom>
        </p:spPr>
      </p:pic>
      <p:grpSp>
        <p:nvGrpSpPr>
          <p:cNvPr id="36" name="Group 35"/>
          <p:cNvGrpSpPr/>
          <p:nvPr/>
        </p:nvGrpSpPr>
        <p:grpSpPr>
          <a:xfrm>
            <a:off x="792424" y="1914510"/>
            <a:ext cx="3816424" cy="2909298"/>
            <a:chOff x="4067944" y="2852936"/>
            <a:chExt cx="3816424" cy="3879064"/>
          </a:xfrm>
        </p:grpSpPr>
        <p:sp>
          <p:nvSpPr>
            <p:cNvPr id="37" name="Oval 36">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467230" y="4653136"/>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8" name="Oval 37">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555675" y="5611586"/>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9" name="Oval 38">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516216" y="5992650"/>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0" name="Oval 39">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5436096" y="2877429"/>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1" name="Oval 40">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5836821" y="2852936"/>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2" name="Oval 41">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357273" y="4142014"/>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3" name="Oval 42">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282538" y="3404507"/>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4" name="Oval 43">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365016" y="4378256"/>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5" name="Oval 44">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080532" y="4353763"/>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6" name="Oval 45">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453234" y="4861277"/>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7" name="Oval 46">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5868144" y="4437112"/>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8" name="Oval 47">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5796136" y="5538107"/>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9" name="Oval 48">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844218" y="5562600"/>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0" name="Oval 49">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942190" y="5587093"/>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1" name="Oval 50">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868711" y="5611586"/>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2" name="Oval 51">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867874" y="5538107"/>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3" name="Oval 52">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917697" y="5538107"/>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4" name="Oval 53">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971286" y="5108206"/>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5" name="Oval 54">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228184" y="4964190"/>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6" name="Oval 55">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395222" y="4964190"/>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7" name="Oval 56">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4811046" y="3717032"/>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8" name="Oval 57">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5603134" y="6044310"/>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59" name="Oval 58">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6107190" y="5350194"/>
              <a:ext cx="48986" cy="489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60" name="Rectangle 59"/>
            <p:cNvSpPr/>
            <p:nvPr/>
          </p:nvSpPr>
          <p:spPr>
            <a:xfrm>
              <a:off x="4211960" y="4191001"/>
              <a:ext cx="864096" cy="462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
          <p:nvSpPr>
            <p:cNvPr id="61" name="Oval 60">
              <a:extLst>
                <a:ext uri="{FF2B5EF4-FFF2-40B4-BE49-F238E27FC236}">
                  <a16:creationId xmlns="" xmlns:a16="http://schemas.microsoft.com/office/drawing/2014/main" xmlns:lc="http://schemas.openxmlformats.org/drawingml/2006/lockedCanvas" id="{E3DDFB95-512E-934D-85E6-3A93C5BA0DB1}"/>
                </a:ext>
              </a:extLst>
            </p:cNvPr>
            <p:cNvSpPr/>
            <p:nvPr/>
          </p:nvSpPr>
          <p:spPr>
            <a:xfrm>
              <a:off x="4067944" y="4653137"/>
              <a:ext cx="60497" cy="489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62" name="TextBox 61"/>
            <p:cNvSpPr txBox="1"/>
            <p:nvPr/>
          </p:nvSpPr>
          <p:spPr>
            <a:xfrm>
              <a:off x="4139952" y="4220071"/>
              <a:ext cx="2248685" cy="738664"/>
            </a:xfrm>
            <a:prstGeom prst="rect">
              <a:avLst/>
            </a:prstGeom>
            <a:noFill/>
          </p:spPr>
          <p:txBody>
            <a:bodyPr wrap="square" rtlCol="0">
              <a:spAutoFit/>
            </a:bodyPr>
            <a:lstStyle/>
            <a:p>
              <a:pPr defTabSz="457200"/>
              <a:r>
                <a:rPr lang="en-GB" sz="1000" dirty="0" smtClean="0">
                  <a:solidFill>
                    <a:prstClr val="black"/>
                  </a:solidFill>
                  <a:latin typeface="Arial" pitchFamily="34" charset="0"/>
                  <a:ea typeface="+mn-ea"/>
                  <a:cs typeface="Arial" pitchFamily="34" charset="0"/>
                </a:rPr>
                <a:t>Referral centre</a:t>
              </a:r>
            </a:p>
            <a:p>
              <a:pPr defTabSz="457200"/>
              <a:r>
                <a:rPr lang="en-GB" sz="1000" dirty="0" smtClean="0">
                  <a:solidFill>
                    <a:prstClr val="black"/>
                  </a:solidFill>
                  <a:latin typeface="Arial" pitchFamily="34" charset="0"/>
                  <a:ea typeface="+mn-ea"/>
                  <a:cs typeface="Arial" pitchFamily="34" charset="0"/>
                </a:rPr>
                <a:t>Dialysis unit</a:t>
              </a:r>
            </a:p>
            <a:p>
              <a:pPr defTabSz="457200"/>
              <a:r>
                <a:rPr lang="en-GB" sz="1000" dirty="0" smtClean="0">
                  <a:solidFill>
                    <a:prstClr val="black"/>
                  </a:solidFill>
                  <a:latin typeface="Arial" pitchFamily="34" charset="0"/>
                  <a:ea typeface="+mn-ea"/>
                  <a:cs typeface="Arial" pitchFamily="34" charset="0"/>
                </a:rPr>
                <a:t>Transplant centre</a:t>
              </a:r>
              <a:endParaRPr lang="en-GB" sz="1000" dirty="0">
                <a:solidFill>
                  <a:prstClr val="black"/>
                </a:solidFill>
                <a:latin typeface="Arial" pitchFamily="34" charset="0"/>
                <a:ea typeface="+mn-ea"/>
                <a:cs typeface="Arial" pitchFamily="34" charset="0"/>
              </a:endParaRPr>
            </a:p>
          </p:txBody>
        </p:sp>
        <p:sp>
          <p:nvSpPr>
            <p:cNvPr id="63" name="Rectangle 62"/>
            <p:cNvSpPr/>
            <p:nvPr/>
          </p:nvSpPr>
          <p:spPr>
            <a:xfrm>
              <a:off x="6107190" y="6237312"/>
              <a:ext cx="1777178" cy="494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grpSp>
      <p:pic>
        <p:nvPicPr>
          <p:cNvPr id="6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065" t="7362" r="29417" b="9292"/>
          <a:stretch/>
        </p:blipFill>
        <p:spPr bwMode="auto">
          <a:xfrm>
            <a:off x="4763732" y="270000"/>
            <a:ext cx="4056279" cy="4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449170" y="4344780"/>
            <a:ext cx="314550" cy="4790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prstClr val="white"/>
              </a:solidFill>
            </a:endParaRPr>
          </a:p>
        </p:txBody>
      </p:sp>
      <p:sp>
        <p:nvSpPr>
          <p:cNvPr id="66" name="Rectangle 65"/>
          <p:cNvSpPr/>
          <p:nvPr/>
        </p:nvSpPr>
        <p:spPr>
          <a:xfrm>
            <a:off x="4449171" y="4584294"/>
            <a:ext cx="4370829" cy="2395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prstClr val="white"/>
              </a:solidFill>
            </a:endParaRPr>
          </a:p>
        </p:txBody>
      </p:sp>
      <p:pic>
        <p:nvPicPr>
          <p:cNvPr id="67" name="Picture 6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1" t="91723" r="21799" b="927"/>
          <a:stretch/>
        </p:blipFill>
        <p:spPr bwMode="auto">
          <a:xfrm>
            <a:off x="3031510" y="4704510"/>
            <a:ext cx="6120000" cy="38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0108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93065" y="245354"/>
            <a:ext cx="678464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What do we know from the ATTOM study? </a:t>
            </a:r>
            <a:endParaRPr lang="en-GB" altLang="en-US" sz="2800" b="1" dirty="0">
              <a:solidFill>
                <a:srgbClr val="0066CC"/>
              </a:solidFill>
              <a:ea typeface="+mn-ea"/>
              <a:cs typeface="Arial" pitchFamily="34"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18" r="8663" b="4453"/>
          <a:stretch/>
        </p:blipFill>
        <p:spPr bwMode="auto">
          <a:xfrm>
            <a:off x="1547668" y="734409"/>
            <a:ext cx="6426719" cy="426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01" t="-1" r="64852" b="88980"/>
          <a:stretch/>
        </p:blipFill>
        <p:spPr bwMode="auto">
          <a:xfrm>
            <a:off x="7668344" y="1059582"/>
            <a:ext cx="1224000" cy="5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1052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wroe\AppData\Local\Microsoft\Windows\Temporary Internet Files\Content.Outlook\2LW50DO0\IMG_1344.PNG"/>
          <p:cNvPicPr>
            <a:picLocks noChangeAspect="1" noChangeArrowheads="1"/>
          </p:cNvPicPr>
          <p:nvPr/>
        </p:nvPicPr>
        <p:blipFill rotWithShape="1">
          <a:blip r:embed="rId2">
            <a:extLst>
              <a:ext uri="{28A0092B-C50C-407E-A947-70E740481C1C}">
                <a14:useLocalDpi xmlns:a14="http://schemas.microsoft.com/office/drawing/2010/main" val="0"/>
              </a:ext>
            </a:extLst>
          </a:blip>
          <a:srcRect l="18054" t="16512" r="978" b="21884"/>
          <a:stretch/>
        </p:blipFill>
        <p:spPr bwMode="auto">
          <a:xfrm>
            <a:off x="514950" y="240650"/>
            <a:ext cx="4356000" cy="1863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p:cNvGraphicFramePr>
            <a:graphicFrameLocks noGrp="1"/>
          </p:cNvGraphicFramePr>
          <p:nvPr>
            <p:extLst>
              <p:ext uri="{D42A27DB-BD31-4B8C-83A1-F6EECF244321}">
                <p14:modId xmlns:p14="http://schemas.microsoft.com/office/powerpoint/2010/main" val="4139556043"/>
              </p:ext>
            </p:extLst>
          </p:nvPr>
        </p:nvGraphicFramePr>
        <p:xfrm>
          <a:off x="483088" y="2240520"/>
          <a:ext cx="8375175" cy="2507035"/>
        </p:xfrm>
        <a:graphic>
          <a:graphicData uri="http://schemas.openxmlformats.org/drawingml/2006/table">
            <a:tbl>
              <a:tblPr firstRow="1" bandRow="1">
                <a:tableStyleId>{5C22544A-7EE6-4342-B048-85BDC9FD1C3A}</a:tableStyleId>
              </a:tblPr>
              <a:tblGrid>
                <a:gridCol w="1680661"/>
                <a:gridCol w="1270482"/>
                <a:gridCol w="1108136"/>
                <a:gridCol w="1131465"/>
                <a:gridCol w="1108136"/>
                <a:gridCol w="879842"/>
                <a:gridCol w="1196453"/>
              </a:tblGrid>
              <a:tr h="220980">
                <a:tc rowSpan="2">
                  <a:txBody>
                    <a:bodyPr/>
                    <a:lstStyle/>
                    <a:p>
                      <a:r>
                        <a:rPr lang="en-GB" sz="1000" dirty="0" smtClean="0"/>
                        <a:t>Unit</a:t>
                      </a:r>
                      <a:endParaRPr lang="en-GB" sz="1000" dirty="0"/>
                    </a:p>
                  </a:txBody>
                  <a:tcPr marT="34290" marB="34290"/>
                </a:tc>
                <a:tc rowSpan="2">
                  <a:txBody>
                    <a:bodyPr/>
                    <a:lstStyle/>
                    <a:p>
                      <a:r>
                        <a:rPr lang="en-GB" sz="1000" dirty="0" smtClean="0"/>
                        <a:t>Population</a:t>
                      </a:r>
                      <a:endParaRPr lang="en-GB" sz="1000" dirty="0"/>
                    </a:p>
                  </a:txBody>
                  <a:tcPr marT="34290" marB="34290"/>
                </a:tc>
                <a:tc gridSpan="3">
                  <a:txBody>
                    <a:bodyPr/>
                    <a:lstStyle/>
                    <a:p>
                      <a:r>
                        <a:rPr lang="en-GB" sz="1000" dirty="0" smtClean="0"/>
                        <a:t>Number of living donors/year</a:t>
                      </a:r>
                      <a:endParaRPr lang="en-GB" sz="1000" dirty="0"/>
                    </a:p>
                  </a:txBody>
                  <a:tcPr marT="34290" marB="34290"/>
                </a:tc>
                <a:tc hMerge="1">
                  <a:txBody>
                    <a:bodyPr/>
                    <a:lstStyle/>
                    <a:p>
                      <a:endParaRPr lang="en-GB" dirty="0"/>
                    </a:p>
                  </a:txBody>
                  <a:tcPr/>
                </a:tc>
                <a:tc hMerge="1">
                  <a:txBody>
                    <a:bodyPr/>
                    <a:lstStyle/>
                    <a:p>
                      <a:endParaRPr lang="en-GB" dirty="0"/>
                    </a:p>
                  </a:txBody>
                  <a:tcPr/>
                </a:tc>
                <a:tc rowSpan="2">
                  <a:txBody>
                    <a:bodyPr/>
                    <a:lstStyle/>
                    <a:p>
                      <a:r>
                        <a:rPr lang="en-GB" sz="1000" dirty="0" smtClean="0"/>
                        <a:t>mean</a:t>
                      </a:r>
                      <a:endParaRPr lang="en-GB" sz="1000" dirty="0"/>
                    </a:p>
                  </a:txBody>
                  <a:tcPr marT="34290" marB="34290"/>
                </a:tc>
                <a:tc rowSpan="2">
                  <a:txBody>
                    <a:bodyPr/>
                    <a:lstStyle/>
                    <a:p>
                      <a:r>
                        <a:rPr lang="en-GB" sz="1000" dirty="0" smtClean="0"/>
                        <a:t>rate </a:t>
                      </a:r>
                      <a:r>
                        <a:rPr lang="en-GB" sz="1000" dirty="0" err="1" smtClean="0"/>
                        <a:t>pmp</a:t>
                      </a:r>
                      <a:endParaRPr lang="en-GB" sz="1000" dirty="0"/>
                    </a:p>
                  </a:txBody>
                  <a:tcPr marT="34290" marB="34290"/>
                </a:tc>
              </a:tr>
              <a:tr h="309383">
                <a:tc vMerge="1">
                  <a:txBody>
                    <a:bodyPr/>
                    <a:lstStyle/>
                    <a:p>
                      <a:endParaRPr lang="en-GB"/>
                    </a:p>
                  </a:txBody>
                  <a:tcPr/>
                </a:tc>
                <a:tc vMerge="1">
                  <a:txBody>
                    <a:bodyPr/>
                    <a:lstStyle/>
                    <a:p>
                      <a:endParaRPr lang="en-GB" dirty="0"/>
                    </a:p>
                  </a:txBody>
                  <a:tcPr/>
                </a:tc>
                <a:tc>
                  <a:txBody>
                    <a:bodyPr/>
                    <a:lstStyle/>
                    <a:p>
                      <a:r>
                        <a:rPr lang="en-GB" sz="1000" dirty="0" smtClean="0">
                          <a:solidFill>
                            <a:schemeClr val="bg1"/>
                          </a:solidFill>
                        </a:rPr>
                        <a:t>2014/15</a:t>
                      </a:r>
                      <a:endParaRPr lang="en-GB" sz="1000" dirty="0">
                        <a:solidFill>
                          <a:schemeClr val="bg1"/>
                        </a:solidFill>
                      </a:endParaRPr>
                    </a:p>
                  </a:txBody>
                  <a:tcPr marT="34290" marB="34290">
                    <a:solidFill>
                      <a:srgbClr val="0066CC"/>
                    </a:solidFill>
                  </a:tcPr>
                </a:tc>
                <a:tc>
                  <a:txBody>
                    <a:bodyPr/>
                    <a:lstStyle/>
                    <a:p>
                      <a:r>
                        <a:rPr lang="en-GB" sz="1000" dirty="0" smtClean="0">
                          <a:solidFill>
                            <a:schemeClr val="bg1"/>
                          </a:solidFill>
                        </a:rPr>
                        <a:t>2015/16</a:t>
                      </a:r>
                      <a:endParaRPr lang="en-GB" sz="1000" dirty="0">
                        <a:solidFill>
                          <a:schemeClr val="bg1"/>
                        </a:solidFill>
                      </a:endParaRPr>
                    </a:p>
                  </a:txBody>
                  <a:tcPr marT="34290" marB="34290">
                    <a:solidFill>
                      <a:srgbClr val="0066CC"/>
                    </a:solidFill>
                  </a:tcPr>
                </a:tc>
                <a:tc>
                  <a:txBody>
                    <a:bodyPr/>
                    <a:lstStyle/>
                    <a:p>
                      <a:r>
                        <a:rPr lang="en-GB" sz="1000" dirty="0" smtClean="0">
                          <a:solidFill>
                            <a:schemeClr val="bg1"/>
                          </a:solidFill>
                        </a:rPr>
                        <a:t>2016/17</a:t>
                      </a:r>
                      <a:endParaRPr lang="en-GB" sz="1000" dirty="0">
                        <a:solidFill>
                          <a:schemeClr val="bg1"/>
                        </a:solidFill>
                      </a:endParaRPr>
                    </a:p>
                  </a:txBody>
                  <a:tcPr marT="34290" marB="34290">
                    <a:solidFill>
                      <a:srgbClr val="0066CC"/>
                    </a:solidFill>
                  </a:tcPr>
                </a:tc>
                <a:tc vMerge="1">
                  <a:txBody>
                    <a:bodyPr/>
                    <a:lstStyle/>
                    <a:p>
                      <a:endParaRPr lang="en-GB"/>
                    </a:p>
                  </a:txBody>
                  <a:tcPr/>
                </a:tc>
                <a:tc vMerge="1">
                  <a:txBody>
                    <a:bodyPr/>
                    <a:lstStyle/>
                    <a:p>
                      <a:endParaRPr lang="en-GB"/>
                    </a:p>
                  </a:txBody>
                  <a:tcPr/>
                </a:tc>
              </a:tr>
              <a:tr h="309383">
                <a:tc>
                  <a:txBody>
                    <a:bodyPr/>
                    <a:lstStyle/>
                    <a:p>
                      <a:r>
                        <a:rPr lang="en-GB" sz="1000" dirty="0" smtClean="0"/>
                        <a:t>Salford Royal</a:t>
                      </a:r>
                      <a:endParaRPr lang="en-GB" sz="1000" dirty="0"/>
                    </a:p>
                  </a:txBody>
                  <a:tcPr marT="34290" marB="34290"/>
                </a:tc>
                <a:tc>
                  <a:txBody>
                    <a:bodyPr/>
                    <a:lstStyle/>
                    <a:p>
                      <a:r>
                        <a:rPr lang="en-GB" sz="1400" dirty="0" smtClean="0"/>
                        <a:t>1.49</a:t>
                      </a:r>
                      <a:endParaRPr lang="en-GB" sz="1400" dirty="0"/>
                    </a:p>
                  </a:txBody>
                  <a:tcPr marT="34290" marB="34290"/>
                </a:tc>
                <a:tc>
                  <a:txBody>
                    <a:bodyPr/>
                    <a:lstStyle/>
                    <a:p>
                      <a:r>
                        <a:rPr lang="en-GB" sz="1400" dirty="0" smtClean="0"/>
                        <a:t>19</a:t>
                      </a:r>
                      <a:endParaRPr lang="en-GB" sz="1400" dirty="0"/>
                    </a:p>
                  </a:txBody>
                  <a:tcPr marT="34290" marB="34290"/>
                </a:tc>
                <a:tc>
                  <a:txBody>
                    <a:bodyPr/>
                    <a:lstStyle/>
                    <a:p>
                      <a:r>
                        <a:rPr lang="en-GB" sz="1400" dirty="0" smtClean="0"/>
                        <a:t>27</a:t>
                      </a:r>
                      <a:endParaRPr lang="en-GB" sz="1400" dirty="0"/>
                    </a:p>
                  </a:txBody>
                  <a:tcPr marT="34290" marB="34290"/>
                </a:tc>
                <a:tc>
                  <a:txBody>
                    <a:bodyPr/>
                    <a:lstStyle/>
                    <a:p>
                      <a:r>
                        <a:rPr lang="en-GB" sz="1400" dirty="0" smtClean="0"/>
                        <a:t>22</a:t>
                      </a:r>
                      <a:endParaRPr lang="en-GB" sz="1400" dirty="0"/>
                    </a:p>
                  </a:txBody>
                  <a:tcPr marT="34290" marB="34290"/>
                </a:tc>
                <a:tc>
                  <a:txBody>
                    <a:bodyPr/>
                    <a:lstStyle/>
                    <a:p>
                      <a:r>
                        <a:rPr lang="en-GB" sz="1400" dirty="0" smtClean="0"/>
                        <a:t>22.7</a:t>
                      </a:r>
                      <a:endParaRPr lang="en-GB" sz="1400" dirty="0"/>
                    </a:p>
                  </a:txBody>
                  <a:tcPr marT="34290" marB="34290"/>
                </a:tc>
                <a:tc>
                  <a:txBody>
                    <a:bodyPr/>
                    <a:lstStyle/>
                    <a:p>
                      <a:r>
                        <a:rPr lang="en-GB" sz="1400" dirty="0" smtClean="0"/>
                        <a:t>15.2</a:t>
                      </a:r>
                      <a:endParaRPr lang="en-GB" sz="1400" dirty="0"/>
                    </a:p>
                  </a:txBody>
                  <a:tcPr marT="34290" marB="34290"/>
                </a:tc>
              </a:tr>
              <a:tr h="309383">
                <a:tc>
                  <a:txBody>
                    <a:bodyPr/>
                    <a:lstStyle/>
                    <a:p>
                      <a:r>
                        <a:rPr lang="en-GB" sz="1000" dirty="0" smtClean="0"/>
                        <a:t>Manchester RI</a:t>
                      </a:r>
                      <a:endParaRPr lang="en-GB" sz="1000" dirty="0"/>
                    </a:p>
                  </a:txBody>
                  <a:tcPr marT="34290" marB="34290"/>
                </a:tc>
                <a:tc>
                  <a:txBody>
                    <a:bodyPr/>
                    <a:lstStyle/>
                    <a:p>
                      <a:r>
                        <a:rPr lang="en-GB" sz="1400" dirty="0" smtClean="0"/>
                        <a:t>1.53</a:t>
                      </a:r>
                      <a:endParaRPr lang="en-GB" sz="1400" dirty="0"/>
                    </a:p>
                  </a:txBody>
                  <a:tcPr marT="34290" marB="34290"/>
                </a:tc>
                <a:tc>
                  <a:txBody>
                    <a:bodyPr/>
                    <a:lstStyle/>
                    <a:p>
                      <a:r>
                        <a:rPr lang="en-GB" sz="1400" dirty="0" smtClean="0"/>
                        <a:t>31</a:t>
                      </a:r>
                      <a:endParaRPr lang="en-GB" sz="1400" dirty="0"/>
                    </a:p>
                  </a:txBody>
                  <a:tcPr marT="34290" marB="34290"/>
                </a:tc>
                <a:tc>
                  <a:txBody>
                    <a:bodyPr/>
                    <a:lstStyle/>
                    <a:p>
                      <a:r>
                        <a:rPr lang="en-GB" sz="1400" dirty="0" smtClean="0"/>
                        <a:t>34</a:t>
                      </a:r>
                      <a:endParaRPr lang="en-GB" sz="1400" dirty="0"/>
                    </a:p>
                  </a:txBody>
                  <a:tcPr marT="34290" marB="34290"/>
                </a:tc>
                <a:tc>
                  <a:txBody>
                    <a:bodyPr/>
                    <a:lstStyle/>
                    <a:p>
                      <a:r>
                        <a:rPr lang="en-GB" sz="1400" dirty="0" smtClean="0"/>
                        <a:t>20</a:t>
                      </a:r>
                      <a:endParaRPr lang="en-GB" sz="1400" dirty="0"/>
                    </a:p>
                  </a:txBody>
                  <a:tcPr marT="34290" marB="34290"/>
                </a:tc>
                <a:tc>
                  <a:txBody>
                    <a:bodyPr/>
                    <a:lstStyle/>
                    <a:p>
                      <a:r>
                        <a:rPr lang="en-GB" sz="1400" dirty="0" smtClean="0"/>
                        <a:t>28.3</a:t>
                      </a:r>
                      <a:endParaRPr lang="en-GB" sz="1400" dirty="0"/>
                    </a:p>
                  </a:txBody>
                  <a:tcPr marT="34290" marB="34290"/>
                </a:tc>
                <a:tc>
                  <a:txBody>
                    <a:bodyPr/>
                    <a:lstStyle/>
                    <a:p>
                      <a:r>
                        <a:rPr lang="en-GB" sz="1400" dirty="0" smtClean="0"/>
                        <a:t>18.5</a:t>
                      </a:r>
                      <a:endParaRPr lang="en-GB" sz="1400" dirty="0"/>
                    </a:p>
                  </a:txBody>
                  <a:tcPr marT="34290" marB="34290"/>
                </a:tc>
              </a:tr>
              <a:tr h="365760">
                <a:tc>
                  <a:txBody>
                    <a:bodyPr/>
                    <a:lstStyle/>
                    <a:p>
                      <a:r>
                        <a:rPr lang="en-GB" sz="1000" dirty="0" smtClean="0"/>
                        <a:t>Preston &amp; Lancashire</a:t>
                      </a:r>
                      <a:endParaRPr lang="en-GB" sz="1000" dirty="0"/>
                    </a:p>
                  </a:txBody>
                  <a:tcPr marT="34290" marB="34290"/>
                </a:tc>
                <a:tc>
                  <a:txBody>
                    <a:bodyPr/>
                    <a:lstStyle/>
                    <a:p>
                      <a:r>
                        <a:rPr lang="en-GB" sz="1400" dirty="0" smtClean="0"/>
                        <a:t>1.49</a:t>
                      </a:r>
                      <a:endParaRPr lang="en-GB" sz="1400" dirty="0"/>
                    </a:p>
                  </a:txBody>
                  <a:tcPr marT="34290" marB="34290"/>
                </a:tc>
                <a:tc>
                  <a:txBody>
                    <a:bodyPr/>
                    <a:lstStyle/>
                    <a:p>
                      <a:r>
                        <a:rPr lang="en-GB" sz="1400" dirty="0" smtClean="0"/>
                        <a:t>25</a:t>
                      </a:r>
                      <a:endParaRPr lang="en-GB" sz="1400" dirty="0"/>
                    </a:p>
                  </a:txBody>
                  <a:tcPr marT="34290" marB="34290"/>
                </a:tc>
                <a:tc>
                  <a:txBody>
                    <a:bodyPr/>
                    <a:lstStyle/>
                    <a:p>
                      <a:r>
                        <a:rPr lang="en-GB" sz="1400" dirty="0" smtClean="0"/>
                        <a:t>25</a:t>
                      </a:r>
                      <a:endParaRPr lang="en-GB" sz="1400" dirty="0"/>
                    </a:p>
                  </a:txBody>
                  <a:tcPr marT="34290" marB="34290"/>
                </a:tc>
                <a:tc>
                  <a:txBody>
                    <a:bodyPr/>
                    <a:lstStyle/>
                    <a:p>
                      <a:r>
                        <a:rPr lang="en-GB" sz="1400" dirty="0" smtClean="0"/>
                        <a:t>22</a:t>
                      </a:r>
                      <a:endParaRPr lang="en-GB" sz="1400" dirty="0"/>
                    </a:p>
                  </a:txBody>
                  <a:tcPr marT="34290" marB="34290"/>
                </a:tc>
                <a:tc>
                  <a:txBody>
                    <a:bodyPr/>
                    <a:lstStyle/>
                    <a:p>
                      <a:r>
                        <a:rPr lang="en-GB" sz="1400" dirty="0" smtClean="0"/>
                        <a:t>24.0</a:t>
                      </a:r>
                      <a:endParaRPr lang="en-GB" sz="1400" dirty="0"/>
                    </a:p>
                  </a:txBody>
                  <a:tcPr marT="34290" marB="34290"/>
                </a:tc>
                <a:tc>
                  <a:txBody>
                    <a:bodyPr/>
                    <a:lstStyle/>
                    <a:p>
                      <a:r>
                        <a:rPr lang="en-GB" sz="1400" dirty="0" smtClean="0"/>
                        <a:t>16.1</a:t>
                      </a:r>
                      <a:endParaRPr lang="en-GB" sz="1400" dirty="0"/>
                    </a:p>
                  </a:txBody>
                  <a:tcPr marT="34290" marB="34290"/>
                </a:tc>
              </a:tr>
              <a:tr h="373380">
                <a:tc>
                  <a:txBody>
                    <a:bodyPr/>
                    <a:lstStyle/>
                    <a:p>
                      <a:r>
                        <a:rPr lang="en-GB" sz="1000" dirty="0" smtClean="0"/>
                        <a:t>Liverpool (Royal and Aintree)</a:t>
                      </a:r>
                      <a:endParaRPr lang="en-GB" sz="1000" dirty="0"/>
                    </a:p>
                  </a:txBody>
                  <a:tcPr marT="34290" marB="34290"/>
                </a:tc>
                <a:tc>
                  <a:txBody>
                    <a:bodyPr/>
                    <a:lstStyle/>
                    <a:p>
                      <a:r>
                        <a:rPr lang="en-GB" sz="1400" dirty="0" smtClean="0"/>
                        <a:t>1.48</a:t>
                      </a:r>
                      <a:endParaRPr lang="en-GB" sz="1400" dirty="0"/>
                    </a:p>
                  </a:txBody>
                  <a:tcPr marT="34290" marB="34290"/>
                </a:tc>
                <a:tc>
                  <a:txBody>
                    <a:bodyPr/>
                    <a:lstStyle/>
                    <a:p>
                      <a:r>
                        <a:rPr lang="en-GB" sz="1400" dirty="0" smtClean="0"/>
                        <a:t>22</a:t>
                      </a:r>
                      <a:endParaRPr lang="en-GB" sz="1400" dirty="0"/>
                    </a:p>
                  </a:txBody>
                  <a:tcPr marT="34290" marB="34290"/>
                </a:tc>
                <a:tc>
                  <a:txBody>
                    <a:bodyPr/>
                    <a:lstStyle/>
                    <a:p>
                      <a:r>
                        <a:rPr lang="en-GB" sz="1400" dirty="0" smtClean="0"/>
                        <a:t>26</a:t>
                      </a:r>
                      <a:endParaRPr lang="en-GB" sz="1400" dirty="0"/>
                    </a:p>
                  </a:txBody>
                  <a:tcPr marT="34290" marB="34290"/>
                </a:tc>
                <a:tc>
                  <a:txBody>
                    <a:bodyPr/>
                    <a:lstStyle/>
                    <a:p>
                      <a:r>
                        <a:rPr lang="en-GB" sz="1400" dirty="0" smtClean="0"/>
                        <a:t>27</a:t>
                      </a:r>
                      <a:endParaRPr lang="en-GB" sz="1400" dirty="0"/>
                    </a:p>
                  </a:txBody>
                  <a:tcPr marT="34290" marB="34290"/>
                </a:tc>
                <a:tc>
                  <a:txBody>
                    <a:bodyPr/>
                    <a:lstStyle/>
                    <a:p>
                      <a:r>
                        <a:rPr lang="en-GB" sz="1400" dirty="0" smtClean="0"/>
                        <a:t>25.0</a:t>
                      </a:r>
                      <a:endParaRPr lang="en-GB" sz="1400" dirty="0"/>
                    </a:p>
                  </a:txBody>
                  <a:tcPr marT="34290" marB="34290"/>
                </a:tc>
                <a:tc>
                  <a:txBody>
                    <a:bodyPr/>
                    <a:lstStyle/>
                    <a:p>
                      <a:r>
                        <a:rPr lang="en-GB" sz="1400" dirty="0" smtClean="0"/>
                        <a:t>16.9</a:t>
                      </a:r>
                      <a:endParaRPr lang="en-GB" sz="1400" dirty="0"/>
                    </a:p>
                  </a:txBody>
                  <a:tcPr marT="34290" marB="34290"/>
                </a:tc>
              </a:tr>
              <a:tr h="309383">
                <a:tc>
                  <a:txBody>
                    <a:bodyPr/>
                    <a:lstStyle/>
                    <a:p>
                      <a:r>
                        <a:rPr lang="en-GB" sz="1000" dirty="0" smtClean="0"/>
                        <a:t>Arrow Park (Wirral)</a:t>
                      </a:r>
                      <a:endParaRPr lang="en-GB" sz="1000" dirty="0"/>
                    </a:p>
                  </a:txBody>
                  <a:tcPr marT="34290" marB="34290"/>
                </a:tc>
                <a:tc>
                  <a:txBody>
                    <a:bodyPr/>
                    <a:lstStyle/>
                    <a:p>
                      <a:r>
                        <a:rPr lang="en-GB" sz="1400" dirty="0" smtClean="0"/>
                        <a:t>0.57</a:t>
                      </a:r>
                      <a:endParaRPr lang="en-GB" sz="1400" dirty="0"/>
                    </a:p>
                  </a:txBody>
                  <a:tcPr marT="34290" marB="34290"/>
                </a:tc>
                <a:tc>
                  <a:txBody>
                    <a:bodyPr/>
                    <a:lstStyle/>
                    <a:p>
                      <a:r>
                        <a:rPr lang="en-GB" sz="1400" dirty="0" smtClean="0"/>
                        <a:t>10</a:t>
                      </a:r>
                      <a:endParaRPr lang="en-GB" sz="1400" dirty="0"/>
                    </a:p>
                  </a:txBody>
                  <a:tcPr marT="34290" marB="34290"/>
                </a:tc>
                <a:tc>
                  <a:txBody>
                    <a:bodyPr/>
                    <a:lstStyle/>
                    <a:p>
                      <a:r>
                        <a:rPr lang="en-GB" sz="1400" dirty="0" smtClean="0"/>
                        <a:t>7</a:t>
                      </a:r>
                      <a:endParaRPr lang="en-GB" sz="1400" dirty="0"/>
                    </a:p>
                  </a:txBody>
                  <a:tcPr marT="34290" marB="34290"/>
                </a:tc>
                <a:tc>
                  <a:txBody>
                    <a:bodyPr/>
                    <a:lstStyle/>
                    <a:p>
                      <a:r>
                        <a:rPr lang="en-GB" sz="1400" dirty="0" smtClean="0"/>
                        <a:t>10</a:t>
                      </a:r>
                      <a:endParaRPr lang="en-GB" sz="1400" dirty="0"/>
                    </a:p>
                  </a:txBody>
                  <a:tcPr marT="34290" marB="34290"/>
                </a:tc>
                <a:tc>
                  <a:txBody>
                    <a:bodyPr/>
                    <a:lstStyle/>
                    <a:p>
                      <a:r>
                        <a:rPr lang="en-GB" sz="1400" dirty="0" smtClean="0"/>
                        <a:t>9.0</a:t>
                      </a:r>
                      <a:endParaRPr lang="en-GB" sz="1400" dirty="0"/>
                    </a:p>
                  </a:txBody>
                  <a:tcPr marT="34290" marB="34290"/>
                </a:tc>
                <a:tc>
                  <a:txBody>
                    <a:bodyPr/>
                    <a:lstStyle/>
                    <a:p>
                      <a:r>
                        <a:rPr lang="en-GB" sz="1400" dirty="0" smtClean="0"/>
                        <a:t>15.8</a:t>
                      </a:r>
                      <a:endParaRPr lang="en-GB" sz="1400" dirty="0"/>
                    </a:p>
                  </a:txBody>
                  <a:tcPr marT="34290" marB="34290"/>
                </a:tc>
              </a:tr>
              <a:tr h="309383">
                <a:tc>
                  <a:txBody>
                    <a:bodyPr/>
                    <a:lstStyle/>
                    <a:p>
                      <a:r>
                        <a:rPr lang="en-GB" sz="1000" dirty="0" smtClean="0"/>
                        <a:t>Bradford</a:t>
                      </a:r>
                      <a:endParaRPr lang="en-GB" sz="1000" dirty="0"/>
                    </a:p>
                  </a:txBody>
                  <a:tcPr marT="34290" marB="34290"/>
                </a:tc>
                <a:tc>
                  <a:txBody>
                    <a:bodyPr/>
                    <a:lstStyle/>
                    <a:p>
                      <a:r>
                        <a:rPr lang="en-GB" sz="1400" dirty="0" smtClean="0"/>
                        <a:t>0.65</a:t>
                      </a:r>
                      <a:endParaRPr lang="en-GB" sz="1400" dirty="0"/>
                    </a:p>
                  </a:txBody>
                  <a:tcPr marT="34290" marB="34290"/>
                </a:tc>
                <a:tc>
                  <a:txBody>
                    <a:bodyPr/>
                    <a:lstStyle/>
                    <a:p>
                      <a:r>
                        <a:rPr lang="en-GB" sz="1400" dirty="0" smtClean="0"/>
                        <a:t>9</a:t>
                      </a:r>
                      <a:endParaRPr lang="en-GB" sz="1400" dirty="0"/>
                    </a:p>
                  </a:txBody>
                  <a:tcPr marT="34290" marB="34290"/>
                </a:tc>
                <a:tc>
                  <a:txBody>
                    <a:bodyPr/>
                    <a:lstStyle/>
                    <a:p>
                      <a:r>
                        <a:rPr lang="en-GB" sz="1400" dirty="0" smtClean="0"/>
                        <a:t>4</a:t>
                      </a:r>
                      <a:endParaRPr lang="en-GB" sz="1400" dirty="0"/>
                    </a:p>
                  </a:txBody>
                  <a:tcPr marT="34290" marB="34290"/>
                </a:tc>
                <a:tc>
                  <a:txBody>
                    <a:bodyPr/>
                    <a:lstStyle/>
                    <a:p>
                      <a:r>
                        <a:rPr lang="en-GB" sz="1400" dirty="0" smtClean="0"/>
                        <a:t>7</a:t>
                      </a:r>
                      <a:endParaRPr lang="en-GB" sz="1400" dirty="0"/>
                    </a:p>
                  </a:txBody>
                  <a:tcPr marT="34290" marB="34290"/>
                </a:tc>
                <a:tc>
                  <a:txBody>
                    <a:bodyPr/>
                    <a:lstStyle/>
                    <a:p>
                      <a:r>
                        <a:rPr lang="en-GB" sz="1400" dirty="0" smtClean="0"/>
                        <a:t>6.7</a:t>
                      </a:r>
                      <a:endParaRPr lang="en-GB" sz="1400" dirty="0"/>
                    </a:p>
                  </a:txBody>
                  <a:tcPr marT="34290" marB="34290"/>
                </a:tc>
                <a:tc>
                  <a:txBody>
                    <a:bodyPr/>
                    <a:lstStyle/>
                    <a:p>
                      <a:r>
                        <a:rPr lang="en-GB" sz="1400" dirty="0" smtClean="0"/>
                        <a:t>10.3</a:t>
                      </a:r>
                      <a:endParaRPr lang="en-GB" sz="1400" dirty="0"/>
                    </a:p>
                  </a:txBody>
                  <a:tcPr marT="34290" marB="34290"/>
                </a:tc>
              </a:tr>
            </a:tbl>
          </a:graphicData>
        </a:graphic>
      </p:graphicFrame>
      <p:sp>
        <p:nvSpPr>
          <p:cNvPr id="6" name="Flowchart: Connector 5"/>
          <p:cNvSpPr/>
          <p:nvPr/>
        </p:nvSpPr>
        <p:spPr>
          <a:xfrm>
            <a:off x="2656917" y="1636994"/>
            <a:ext cx="45719" cy="40943"/>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prstClr val="white"/>
              </a:solidFill>
            </a:endParaRPr>
          </a:p>
        </p:txBody>
      </p:sp>
      <p:sp>
        <p:nvSpPr>
          <p:cNvPr id="8" name="Flowchart: Connector 7"/>
          <p:cNvSpPr/>
          <p:nvPr/>
        </p:nvSpPr>
        <p:spPr>
          <a:xfrm>
            <a:off x="4282602" y="1889587"/>
            <a:ext cx="45719" cy="40943"/>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FF0000"/>
              </a:solidFill>
            </a:endParaRPr>
          </a:p>
        </p:txBody>
      </p:sp>
      <p:sp>
        <p:nvSpPr>
          <p:cNvPr id="9" name="Flowchart: Connector 8"/>
          <p:cNvSpPr/>
          <p:nvPr/>
        </p:nvSpPr>
        <p:spPr>
          <a:xfrm>
            <a:off x="4124631" y="785803"/>
            <a:ext cx="45719" cy="40943"/>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FF0000"/>
              </a:solidFill>
            </a:endParaRPr>
          </a:p>
        </p:txBody>
      </p:sp>
      <p:sp>
        <p:nvSpPr>
          <p:cNvPr id="10" name="Flowchart: Connector 9"/>
          <p:cNvSpPr/>
          <p:nvPr/>
        </p:nvSpPr>
        <p:spPr>
          <a:xfrm>
            <a:off x="1087254" y="1783492"/>
            <a:ext cx="45719" cy="40943"/>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FF0000"/>
              </a:solidFill>
            </a:endParaRPr>
          </a:p>
        </p:txBody>
      </p:sp>
      <p:sp>
        <p:nvSpPr>
          <p:cNvPr id="11" name="Flowchart: Connector 10"/>
          <p:cNvSpPr/>
          <p:nvPr/>
        </p:nvSpPr>
        <p:spPr>
          <a:xfrm>
            <a:off x="1668273" y="883379"/>
            <a:ext cx="45719" cy="40943"/>
          </a:xfrm>
          <a:prstGeom prst="flowChartConnector">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FF0000"/>
              </a:solidFill>
            </a:endParaRPr>
          </a:p>
        </p:txBody>
      </p:sp>
      <p:sp>
        <p:nvSpPr>
          <p:cNvPr id="12" name="Flowchart: Connector 11"/>
          <p:cNvSpPr/>
          <p:nvPr/>
        </p:nvSpPr>
        <p:spPr>
          <a:xfrm>
            <a:off x="868163" y="1940654"/>
            <a:ext cx="45719" cy="40943"/>
          </a:xfrm>
          <a:prstGeom prst="flowChartConnector">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FF0000"/>
              </a:solidFill>
            </a:endParaRPr>
          </a:p>
        </p:txBody>
      </p:sp>
      <p:sp>
        <p:nvSpPr>
          <p:cNvPr id="13" name="Flowchart: Connector 12"/>
          <p:cNvSpPr/>
          <p:nvPr/>
        </p:nvSpPr>
        <p:spPr>
          <a:xfrm>
            <a:off x="2563613" y="1604898"/>
            <a:ext cx="45719" cy="40943"/>
          </a:xfrm>
          <a:prstGeom prst="flowChartConnector">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FF0000"/>
              </a:solidFill>
            </a:endParaRPr>
          </a:p>
        </p:txBody>
      </p:sp>
      <p:sp>
        <p:nvSpPr>
          <p:cNvPr id="14" name="Flowchart: Connector 13"/>
          <p:cNvSpPr/>
          <p:nvPr/>
        </p:nvSpPr>
        <p:spPr>
          <a:xfrm>
            <a:off x="1115829" y="1719198"/>
            <a:ext cx="45719" cy="40943"/>
          </a:xfrm>
          <a:prstGeom prst="flowChartConnector">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FF0000"/>
              </a:solidFill>
            </a:endParaRPr>
          </a:p>
        </p:txBody>
      </p:sp>
      <p:sp>
        <p:nvSpPr>
          <p:cNvPr id="17" name="Flowchart: Connector 16"/>
          <p:cNvSpPr/>
          <p:nvPr/>
        </p:nvSpPr>
        <p:spPr>
          <a:xfrm>
            <a:off x="3706613" y="783367"/>
            <a:ext cx="45719" cy="40943"/>
          </a:xfrm>
          <a:prstGeom prst="flowChartConnector">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a:solidFill>
                <a:srgbClr val="FF0000"/>
              </a:solidFill>
            </a:endParaRPr>
          </a:p>
        </p:txBody>
      </p:sp>
      <p:sp>
        <p:nvSpPr>
          <p:cNvPr id="22" name="Text Box 3"/>
          <p:cNvSpPr txBox="1">
            <a:spLocks noChangeArrowheads="1"/>
          </p:cNvSpPr>
          <p:nvPr/>
        </p:nvSpPr>
        <p:spPr bwMode="auto">
          <a:xfrm>
            <a:off x="5248894" y="975944"/>
            <a:ext cx="32300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2800" b="1" dirty="0" smtClean="0">
                <a:solidFill>
                  <a:srgbClr val="0066CC"/>
                </a:solidFill>
                <a:ea typeface="+mn-ea"/>
                <a:cs typeface="Arial" pitchFamily="34" charset="0"/>
              </a:rPr>
              <a:t>North West data</a:t>
            </a:r>
          </a:p>
          <a:p>
            <a:pPr defTabSz="457200" eaLnBrk="1" hangingPunct="1">
              <a:spcBef>
                <a:spcPct val="0"/>
              </a:spcBef>
              <a:spcAft>
                <a:spcPct val="0"/>
              </a:spcAft>
              <a:buClrTx/>
              <a:buFontTx/>
              <a:buNone/>
            </a:pPr>
            <a:r>
              <a:rPr lang="en-GB" altLang="en-US" sz="1600" b="1" dirty="0" smtClean="0">
                <a:solidFill>
                  <a:srgbClr val="0066CC"/>
                </a:solidFill>
                <a:ea typeface="+mn-ea"/>
                <a:cs typeface="Arial" pitchFamily="34" charset="0"/>
              </a:rPr>
              <a:t>Extracted from UK transplant registry data 2014-2017</a:t>
            </a:r>
            <a:endParaRPr lang="en-GB" altLang="en-US" sz="1600" b="1" dirty="0">
              <a:solidFill>
                <a:srgbClr val="0066CC"/>
              </a:solidFill>
              <a:ea typeface="+mn-ea"/>
              <a:cs typeface="Arial" pitchFamily="34" charset="0"/>
            </a:endParaRPr>
          </a:p>
        </p:txBody>
      </p:sp>
    </p:spTree>
    <p:extLst>
      <p:ext uri="{BB962C8B-B14F-4D97-AF65-F5344CB8AC3E}">
        <p14:creationId xmlns:p14="http://schemas.microsoft.com/office/powerpoint/2010/main" val="24974259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can we offer every opportunity for living kidney donation?</a:t>
            </a:r>
            <a:endParaRPr lang="en-GB" dirty="0"/>
          </a:p>
        </p:txBody>
      </p:sp>
    </p:spTree>
    <p:extLst>
      <p:ext uri="{BB962C8B-B14F-4D97-AF65-F5344CB8AC3E}">
        <p14:creationId xmlns:p14="http://schemas.microsoft.com/office/powerpoint/2010/main" val="18367620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1335890"/>
            <a:ext cx="8197438" cy="3293209"/>
          </a:xfrm>
          <a:prstGeom prst="rect">
            <a:avLst/>
          </a:prstGeom>
          <a:noFill/>
        </p:spPr>
        <p:txBody>
          <a:bodyPr wrap="square" rtlCol="0">
            <a:spAutoFit/>
          </a:bodyPr>
          <a:lstStyle/>
          <a:p>
            <a:pPr marL="285750" indent="-285750" defTabSz="457200">
              <a:buFont typeface="Arial" panose="020B0604020202020204" pitchFamily="34" charset="0"/>
              <a:buChar char="•"/>
            </a:pPr>
            <a:r>
              <a:rPr lang="en-GB" sz="2000" dirty="0" smtClean="0">
                <a:solidFill>
                  <a:prstClr val="black"/>
                </a:solidFill>
                <a:latin typeface="Arial" pitchFamily="34" charset="0"/>
                <a:ea typeface="+mn-ea"/>
                <a:cs typeface="Arial" pitchFamily="34" charset="0"/>
              </a:rPr>
              <a:t>How do we assess the quality of our living donor pathway?</a:t>
            </a:r>
          </a:p>
          <a:p>
            <a:pPr defTabSz="457200"/>
            <a:endParaRPr lang="en-GB" sz="2000" dirty="0">
              <a:solidFill>
                <a:prstClr val="black"/>
              </a:solidFill>
              <a:latin typeface="Arial" pitchFamily="34" charset="0"/>
              <a:ea typeface="+mn-ea"/>
              <a:cs typeface="Arial" pitchFamily="34" charset="0"/>
            </a:endParaRPr>
          </a:p>
          <a:p>
            <a:pPr marL="285750" indent="-285750" defTabSz="457200">
              <a:buFont typeface="Arial" panose="020B0604020202020204" pitchFamily="34" charset="0"/>
              <a:buChar char="•"/>
            </a:pPr>
            <a:r>
              <a:rPr lang="en-GB" sz="2000" dirty="0" smtClean="0">
                <a:solidFill>
                  <a:prstClr val="black"/>
                </a:solidFill>
                <a:latin typeface="Arial" pitchFamily="34" charset="0"/>
                <a:ea typeface="+mn-ea"/>
                <a:cs typeface="Arial" pitchFamily="34" charset="0"/>
              </a:rPr>
              <a:t>What are the problems we encounter on a regular basis?</a:t>
            </a:r>
          </a:p>
          <a:p>
            <a:pPr marL="285750" indent="-285750" defTabSz="457200">
              <a:buFont typeface="Arial" panose="020B0604020202020204" pitchFamily="34" charset="0"/>
              <a:buChar char="•"/>
            </a:pPr>
            <a:endParaRPr lang="en-GB" sz="2000" dirty="0">
              <a:solidFill>
                <a:prstClr val="black"/>
              </a:solidFill>
              <a:latin typeface="Arial" pitchFamily="34" charset="0"/>
              <a:ea typeface="+mn-ea"/>
              <a:cs typeface="Arial" pitchFamily="34" charset="0"/>
            </a:endParaRPr>
          </a:p>
          <a:p>
            <a:pPr marL="285750" indent="-285750" defTabSz="457200">
              <a:buFont typeface="Arial" panose="020B0604020202020204" pitchFamily="34" charset="0"/>
              <a:buChar char="•"/>
            </a:pPr>
            <a:r>
              <a:rPr lang="en-GB" sz="2000" dirty="0" smtClean="0">
                <a:solidFill>
                  <a:prstClr val="black"/>
                </a:solidFill>
                <a:latin typeface="Arial" pitchFamily="34" charset="0"/>
                <a:ea typeface="+mn-ea"/>
                <a:cs typeface="Arial" pitchFamily="34" charset="0"/>
              </a:rPr>
              <a:t>What barriers to living kidney donation should we expect to see in the community we serve?</a:t>
            </a:r>
          </a:p>
          <a:p>
            <a:pPr marL="285750" indent="-285750" defTabSz="457200">
              <a:buFont typeface="Arial" panose="020B0604020202020204" pitchFamily="34" charset="0"/>
              <a:buChar char="•"/>
            </a:pPr>
            <a:endParaRPr lang="en-GB" sz="2000" dirty="0">
              <a:solidFill>
                <a:prstClr val="black"/>
              </a:solidFill>
              <a:latin typeface="Arial" pitchFamily="34" charset="0"/>
              <a:ea typeface="+mn-ea"/>
              <a:cs typeface="Arial" pitchFamily="34" charset="0"/>
            </a:endParaRPr>
          </a:p>
          <a:p>
            <a:pPr marL="285750" indent="-285750" defTabSz="457200">
              <a:buFont typeface="Arial" panose="020B0604020202020204" pitchFamily="34" charset="0"/>
              <a:buChar char="•"/>
            </a:pPr>
            <a:r>
              <a:rPr lang="en-GB" sz="2000" dirty="0" smtClean="0">
                <a:solidFill>
                  <a:prstClr val="black"/>
                </a:solidFill>
                <a:latin typeface="Arial" pitchFamily="34" charset="0"/>
                <a:ea typeface="+mn-ea"/>
                <a:cs typeface="Arial" pitchFamily="34" charset="0"/>
              </a:rPr>
              <a:t>What steps can we take to reduce these problems and barriers?</a:t>
            </a:r>
          </a:p>
          <a:p>
            <a:pPr marL="285750" indent="-285750" defTabSz="457200">
              <a:buFont typeface="Arial" panose="020B0604020202020204" pitchFamily="34" charset="0"/>
              <a:buChar char="•"/>
            </a:pPr>
            <a:endParaRPr lang="en-GB" dirty="0" smtClean="0">
              <a:solidFill>
                <a:prstClr val="black"/>
              </a:solidFill>
              <a:latin typeface="Arial" pitchFamily="34" charset="0"/>
              <a:ea typeface="+mn-ea"/>
              <a:cs typeface="Arial" pitchFamily="34" charset="0"/>
            </a:endParaRPr>
          </a:p>
          <a:p>
            <a:pPr marL="285750" indent="-285750" defTabSz="457200">
              <a:buFont typeface="Arial" panose="020B0604020202020204" pitchFamily="34" charset="0"/>
              <a:buChar char="•"/>
            </a:pPr>
            <a:endParaRPr lang="en-GB" dirty="0">
              <a:solidFill>
                <a:prstClr val="black"/>
              </a:solidFill>
              <a:latin typeface="Arial" pitchFamily="34" charset="0"/>
              <a:ea typeface="+mn-ea"/>
              <a:cs typeface="Arial" pitchFamily="34" charset="0"/>
            </a:endParaRPr>
          </a:p>
        </p:txBody>
      </p:sp>
      <p:sp>
        <p:nvSpPr>
          <p:cNvPr id="3" name="Text Box 3"/>
          <p:cNvSpPr txBox="1">
            <a:spLocks noChangeArrowheads="1"/>
          </p:cNvSpPr>
          <p:nvPr/>
        </p:nvSpPr>
        <p:spPr bwMode="auto">
          <a:xfrm>
            <a:off x="352424" y="873348"/>
            <a:ext cx="76104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spcAft>
                <a:spcPts val="800"/>
              </a:spcAft>
              <a:buClr>
                <a:srgbClr val="0072C6"/>
              </a:buClr>
              <a:buFont typeface="Arial" pitchFamily="34" charset="0"/>
              <a:buChar char="•"/>
              <a:defRPr sz="2200">
                <a:solidFill>
                  <a:schemeClr val="tx1"/>
                </a:solidFill>
                <a:latin typeface="Arial" pitchFamily="34" charset="0"/>
              </a:defRPr>
            </a:lvl1pPr>
            <a:lvl2pPr marL="742950" indent="-285750" eaLnBrk="0" hangingPunct="0">
              <a:spcBef>
                <a:spcPts val="400"/>
              </a:spcBef>
              <a:buFont typeface="Arial" pitchFamily="34" charset="0"/>
              <a:buChar char="–"/>
              <a:defRPr sz="2200">
                <a:solidFill>
                  <a:schemeClr val="tx1"/>
                </a:solidFill>
                <a:latin typeface="Arial" pitchFamily="34" charset="0"/>
              </a:defRPr>
            </a:lvl2pPr>
            <a:lvl3pPr marL="1143000" indent="-228600" eaLnBrk="0" hangingPunct="0">
              <a:spcBef>
                <a:spcPts val="400"/>
              </a:spcBef>
              <a:buFont typeface="Lucida Grande" charset="0"/>
              <a:buChar char="–"/>
              <a:defRPr sz="2200">
                <a:solidFill>
                  <a:schemeClr val="tx1"/>
                </a:solidFill>
                <a:latin typeface="Arial" pitchFamily="34" charset="0"/>
              </a:defRPr>
            </a:lvl3pPr>
            <a:lvl4pPr marL="1600200" indent="-228600" eaLnBrk="0" hangingPunct="0">
              <a:spcBef>
                <a:spcPts val="400"/>
              </a:spcBef>
              <a:buFont typeface="Lucida Grande" charset="0"/>
              <a:buChar char="–"/>
              <a:defRPr sz="2200">
                <a:solidFill>
                  <a:schemeClr val="tx1"/>
                </a:solidFill>
                <a:latin typeface="Arial" pitchFamily="34" charset="0"/>
              </a:defRPr>
            </a:lvl4pPr>
            <a:lvl5pPr marL="2057400" indent="-228600" eaLnBrk="0" hangingPunct="0">
              <a:spcBef>
                <a:spcPts val="400"/>
              </a:spcBef>
              <a:buFont typeface="Lucida Grande" charset="0"/>
              <a:buChar char="–"/>
              <a:defRPr sz="2200">
                <a:solidFill>
                  <a:schemeClr val="tx1"/>
                </a:solidFill>
                <a:latin typeface="Arial" pitchFamily="34" charset="0"/>
              </a:defRPr>
            </a:lvl5pPr>
            <a:lvl6pPr marL="25146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6pPr>
            <a:lvl7pPr marL="29718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7pPr>
            <a:lvl8pPr marL="34290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8pPr>
            <a:lvl9pPr marL="3886200" indent="-228600" defTabSz="457200" eaLnBrk="0" fontAlgn="base" hangingPunct="0">
              <a:spcBef>
                <a:spcPts val="400"/>
              </a:spcBef>
              <a:spcAft>
                <a:spcPct val="0"/>
              </a:spcAft>
              <a:buFont typeface="Lucida Grande" charset="0"/>
              <a:buChar char="–"/>
              <a:defRPr sz="2200">
                <a:solidFill>
                  <a:schemeClr val="tx1"/>
                </a:solidFill>
                <a:latin typeface="Arial" pitchFamily="34" charset="0"/>
              </a:defRPr>
            </a:lvl9pPr>
          </a:lstStyle>
          <a:p>
            <a:pPr defTabSz="457200" eaLnBrk="1" hangingPunct="1">
              <a:spcBef>
                <a:spcPct val="0"/>
              </a:spcBef>
              <a:spcAft>
                <a:spcPct val="0"/>
              </a:spcAft>
              <a:buClrTx/>
              <a:buFontTx/>
              <a:buNone/>
            </a:pPr>
            <a:r>
              <a:rPr lang="en-GB" altLang="en-US" sz="3200" b="1" dirty="0" smtClean="0">
                <a:solidFill>
                  <a:srgbClr val="0066CC"/>
                </a:solidFill>
                <a:ea typeface="+mn-ea"/>
                <a:cs typeface="Arial" pitchFamily="34" charset="0"/>
              </a:rPr>
              <a:t>Where could we start? </a:t>
            </a:r>
            <a:endParaRPr lang="en-GB" altLang="en-US" sz="3200" b="1" dirty="0">
              <a:solidFill>
                <a:srgbClr val="0066CC"/>
              </a:solidFill>
              <a:ea typeface="+mn-ea"/>
              <a:cs typeface="Arial" pitchFamily="34" charset="0"/>
            </a:endParaRPr>
          </a:p>
        </p:txBody>
      </p:sp>
    </p:spTree>
    <p:extLst>
      <p:ext uri="{BB962C8B-B14F-4D97-AF65-F5344CB8AC3E}">
        <p14:creationId xmlns:p14="http://schemas.microsoft.com/office/powerpoint/2010/main" val="31965643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2000" dirty="0" err="1"/>
              <a:t>Sr</a:t>
            </a:r>
            <a:r>
              <a:rPr lang="en-GB" sz="2000" dirty="0"/>
              <a:t> Fiona Biggins </a:t>
            </a:r>
            <a:r>
              <a:rPr lang="en-GB" sz="2000" dirty="0" smtClean="0"/>
              <a:t>	</a:t>
            </a:r>
            <a:r>
              <a:rPr lang="en-GB" sz="2000" cap="none" dirty="0" smtClean="0"/>
              <a:t>Live Donor Coordinator</a:t>
            </a:r>
            <a:r>
              <a:rPr lang="en-GB" sz="2000" dirty="0" smtClean="0"/>
              <a:t/>
            </a:r>
            <a:br>
              <a:rPr lang="en-GB" sz="2000" dirty="0" smtClean="0"/>
            </a:br>
            <a:r>
              <a:rPr lang="en-GB" sz="2000" dirty="0" smtClean="0"/>
              <a:t>Dr </a:t>
            </a:r>
            <a:r>
              <a:rPr lang="en-GB" sz="2000" dirty="0"/>
              <a:t>Aimun </a:t>
            </a:r>
            <a:r>
              <a:rPr lang="en-GB" sz="2000" dirty="0" smtClean="0"/>
              <a:t>Ahmed  	l</a:t>
            </a:r>
            <a:r>
              <a:rPr lang="en-GB" sz="2000" cap="none" dirty="0" smtClean="0"/>
              <a:t>iving</a:t>
            </a:r>
            <a:r>
              <a:rPr lang="en-GB" sz="2000" dirty="0" smtClean="0"/>
              <a:t> d</a:t>
            </a:r>
            <a:r>
              <a:rPr lang="en-GB" sz="2000" cap="none" dirty="0" smtClean="0"/>
              <a:t>onor</a:t>
            </a:r>
            <a:r>
              <a:rPr lang="en-GB" sz="2000" dirty="0" smtClean="0"/>
              <a:t> l</a:t>
            </a:r>
            <a:r>
              <a:rPr lang="en-GB" sz="2000" cap="none" dirty="0" smtClean="0"/>
              <a:t>ead</a:t>
            </a:r>
            <a:r>
              <a:rPr lang="en-GB" sz="2000" dirty="0" smtClean="0"/>
              <a:t/>
            </a:r>
            <a:br>
              <a:rPr lang="en-GB" sz="2000" dirty="0" smtClean="0"/>
            </a:br>
            <a:r>
              <a:rPr lang="en-GB" sz="2000" dirty="0" smtClean="0"/>
              <a:t>DR </a:t>
            </a:r>
            <a:r>
              <a:rPr lang="en-GB" sz="2000" dirty="0" err="1" smtClean="0"/>
              <a:t>mArk</a:t>
            </a:r>
            <a:r>
              <a:rPr lang="en-GB" sz="2000" dirty="0" smtClean="0"/>
              <a:t> </a:t>
            </a:r>
            <a:r>
              <a:rPr lang="en-GB" sz="2000" dirty="0" err="1" smtClean="0"/>
              <a:t>brady</a:t>
            </a:r>
            <a:r>
              <a:rPr lang="en-GB" sz="2000" dirty="0" smtClean="0"/>
              <a:t>    	c</a:t>
            </a:r>
            <a:r>
              <a:rPr lang="en-GB" sz="2000" cap="none" dirty="0" smtClean="0"/>
              <a:t>linical</a:t>
            </a:r>
            <a:r>
              <a:rPr lang="en-GB" sz="2000" dirty="0" smtClean="0"/>
              <a:t> d</a:t>
            </a:r>
            <a:r>
              <a:rPr lang="en-GB" sz="2000" cap="none" dirty="0" smtClean="0"/>
              <a:t>irector</a:t>
            </a:r>
            <a:r>
              <a:rPr lang="en-GB" sz="2000" dirty="0"/>
              <a:t/>
            </a:r>
            <a:br>
              <a:rPr lang="en-GB" sz="2000" dirty="0"/>
            </a:br>
            <a:r>
              <a:rPr lang="en-GB" sz="2000" dirty="0" smtClean="0"/>
              <a:t/>
            </a:r>
            <a:br>
              <a:rPr lang="en-GB" sz="2000" dirty="0" smtClean="0"/>
            </a:br>
            <a:r>
              <a:rPr lang="en-GB" sz="2000" dirty="0" err="1" smtClean="0">
                <a:solidFill>
                  <a:schemeClr val="tx1"/>
                </a:solidFill>
              </a:rPr>
              <a:t>Kquip</a:t>
            </a:r>
            <a:r>
              <a:rPr lang="en-GB" sz="2000" dirty="0" smtClean="0">
                <a:solidFill>
                  <a:schemeClr val="tx1"/>
                </a:solidFill>
              </a:rPr>
              <a:t> meeting, warrington </a:t>
            </a:r>
            <a:br>
              <a:rPr lang="en-GB" sz="2000" dirty="0" smtClean="0">
                <a:solidFill>
                  <a:schemeClr val="tx1"/>
                </a:solidFill>
              </a:rPr>
            </a:br>
            <a:r>
              <a:rPr lang="en-GB" sz="2000" dirty="0" smtClean="0">
                <a:solidFill>
                  <a:schemeClr val="tx1"/>
                </a:solidFill>
              </a:rPr>
              <a:t>31</a:t>
            </a:r>
            <a:r>
              <a:rPr lang="en-GB" sz="2000" baseline="30000" dirty="0" smtClean="0">
                <a:solidFill>
                  <a:schemeClr val="tx1"/>
                </a:solidFill>
              </a:rPr>
              <a:t>st</a:t>
            </a:r>
            <a:r>
              <a:rPr lang="en-GB" sz="2000" dirty="0" smtClean="0">
                <a:solidFill>
                  <a:schemeClr val="tx1"/>
                </a:solidFill>
              </a:rPr>
              <a:t> January, 2018</a:t>
            </a:r>
            <a:endParaRPr lang="en-GB" sz="2000" dirty="0">
              <a:solidFill>
                <a:schemeClr val="tx1"/>
              </a:solidFill>
            </a:endParaRPr>
          </a:p>
        </p:txBody>
      </p:sp>
      <p:sp>
        <p:nvSpPr>
          <p:cNvPr id="5" name="Text Placeholder 4"/>
          <p:cNvSpPr>
            <a:spLocks noGrp="1"/>
          </p:cNvSpPr>
          <p:nvPr>
            <p:ph type="body" idx="1"/>
          </p:nvPr>
        </p:nvSpPr>
        <p:spPr>
          <a:xfrm>
            <a:off x="467544" y="1707664"/>
            <a:ext cx="7772400" cy="1255811"/>
          </a:xfrm>
        </p:spPr>
        <p:txBody>
          <a:bodyPr>
            <a:normAutofit fontScale="85000" lnSpcReduction="20000"/>
          </a:bodyPr>
          <a:lstStyle/>
          <a:p>
            <a:r>
              <a:rPr lang="en-GB" sz="3200" b="1" dirty="0" smtClean="0">
                <a:solidFill>
                  <a:srgbClr val="FF0000"/>
                </a:solidFill>
              </a:rPr>
              <a:t>Lancashire </a:t>
            </a:r>
            <a:r>
              <a:rPr lang="en-GB" sz="3200" b="1" dirty="0">
                <a:solidFill>
                  <a:srgbClr val="FF0000"/>
                </a:solidFill>
              </a:rPr>
              <a:t>Teaching Hospitals </a:t>
            </a:r>
            <a:endParaRPr lang="en-GB" sz="3200" b="1" dirty="0" smtClean="0">
              <a:solidFill>
                <a:srgbClr val="FF0000"/>
              </a:solidFill>
            </a:endParaRPr>
          </a:p>
          <a:p>
            <a:r>
              <a:rPr lang="en-GB" sz="3200" b="1" dirty="0">
                <a:solidFill>
                  <a:srgbClr val="FF0000"/>
                </a:solidFill>
              </a:rPr>
              <a:t/>
            </a:r>
            <a:br>
              <a:rPr lang="en-GB" sz="3200" b="1" dirty="0">
                <a:solidFill>
                  <a:srgbClr val="FF0000"/>
                </a:solidFill>
              </a:rPr>
            </a:br>
            <a:r>
              <a:rPr lang="en-GB" sz="3200" b="1" dirty="0">
                <a:solidFill>
                  <a:srgbClr val="FF0000"/>
                </a:solidFill>
              </a:rPr>
              <a:t>TRANSPLANT SERVICES</a:t>
            </a:r>
          </a:p>
        </p:txBody>
      </p:sp>
    </p:spTree>
    <p:extLst>
      <p:ext uri="{BB962C8B-B14F-4D97-AF65-F5344CB8AC3E}">
        <p14:creationId xmlns:p14="http://schemas.microsoft.com/office/powerpoint/2010/main" val="3929314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85" y="87474"/>
            <a:ext cx="8887913" cy="491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9563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200" dirty="0" smtClean="0"/>
              <a:t>Renal Services across Lancashire &amp; South </a:t>
            </a:r>
            <a:r>
              <a:rPr lang="en-GB" sz="3200" dirty="0"/>
              <a:t>C</a:t>
            </a:r>
            <a:r>
              <a:rPr lang="en-GB" sz="3200" dirty="0" smtClean="0"/>
              <a:t>umbria</a:t>
            </a:r>
            <a:endParaRPr lang="en-GB" sz="3200" dirty="0"/>
          </a:p>
        </p:txBody>
      </p:sp>
      <p:sp>
        <p:nvSpPr>
          <p:cNvPr id="3" name="Content Placeholder 2"/>
          <p:cNvSpPr>
            <a:spLocks noGrp="1"/>
          </p:cNvSpPr>
          <p:nvPr>
            <p:ph idx="1"/>
          </p:nvPr>
        </p:nvSpPr>
        <p:spPr>
          <a:xfrm flipH="1">
            <a:off x="251520" y="1261642"/>
            <a:ext cx="2376264" cy="3394472"/>
          </a:xfrm>
        </p:spPr>
        <p:txBody>
          <a:bodyPr>
            <a:normAutofit fontScale="92500" lnSpcReduction="10000"/>
          </a:bodyPr>
          <a:lstStyle/>
          <a:p>
            <a:pPr marL="0" indent="0">
              <a:buNone/>
            </a:pPr>
            <a:r>
              <a:rPr lang="en-GB" sz="1800" dirty="0" smtClean="0"/>
              <a:t>Serving 1.6 million population</a:t>
            </a:r>
          </a:p>
          <a:p>
            <a:pPr marL="0" indent="0">
              <a:buNone/>
            </a:pPr>
            <a:endParaRPr lang="en-GB" sz="1800" dirty="0"/>
          </a:p>
          <a:p>
            <a:pPr marL="0" indent="0" algn="ctr">
              <a:buNone/>
            </a:pPr>
            <a:r>
              <a:rPr lang="en-GB" sz="1800" dirty="0" smtClean="0"/>
              <a:t>~1270 RRT patients</a:t>
            </a:r>
          </a:p>
          <a:p>
            <a:pPr marL="0" indent="0" algn="ctr">
              <a:buNone/>
            </a:pPr>
            <a:endParaRPr lang="en-GB" sz="1800" dirty="0">
              <a:solidFill>
                <a:srgbClr val="FF0000"/>
              </a:solidFill>
            </a:endParaRPr>
          </a:p>
          <a:p>
            <a:r>
              <a:rPr lang="en-GB" sz="1800" dirty="0" smtClean="0">
                <a:solidFill>
                  <a:schemeClr val="tx2"/>
                </a:solidFill>
              </a:rPr>
              <a:t>670 </a:t>
            </a:r>
            <a:r>
              <a:rPr lang="en-GB" sz="1800" dirty="0" err="1" smtClean="0">
                <a:solidFill>
                  <a:schemeClr val="tx2"/>
                </a:solidFill>
              </a:rPr>
              <a:t>Tx</a:t>
            </a:r>
            <a:r>
              <a:rPr lang="en-GB" sz="1800" dirty="0" smtClean="0">
                <a:solidFill>
                  <a:schemeClr val="tx2"/>
                </a:solidFill>
              </a:rPr>
              <a:t> patients</a:t>
            </a:r>
          </a:p>
          <a:p>
            <a:r>
              <a:rPr lang="en-GB" sz="1800" dirty="0" smtClean="0">
                <a:solidFill>
                  <a:schemeClr val="tx2">
                    <a:lumMod val="50000"/>
                  </a:schemeClr>
                </a:solidFill>
              </a:rPr>
              <a:t>90 Home </a:t>
            </a:r>
            <a:r>
              <a:rPr lang="en-GB" sz="1800" dirty="0" err="1" smtClean="0">
                <a:solidFill>
                  <a:schemeClr val="tx2">
                    <a:lumMod val="50000"/>
                  </a:schemeClr>
                </a:solidFill>
              </a:rPr>
              <a:t>Dx</a:t>
            </a:r>
            <a:endParaRPr lang="en-GB" sz="1800" dirty="0" smtClean="0">
              <a:solidFill>
                <a:schemeClr val="tx2">
                  <a:lumMod val="50000"/>
                </a:schemeClr>
              </a:solidFill>
            </a:endParaRPr>
          </a:p>
          <a:p>
            <a:r>
              <a:rPr lang="en-GB" sz="1800" dirty="0" smtClean="0">
                <a:solidFill>
                  <a:srgbClr val="FF0000"/>
                </a:solidFill>
              </a:rPr>
              <a:t>515 in-centre</a:t>
            </a:r>
          </a:p>
          <a:p>
            <a:pPr marL="0" indent="0">
              <a:buNone/>
            </a:pPr>
            <a:endParaRPr lang="en-GB" sz="1400" dirty="0" smtClean="0">
              <a:solidFill>
                <a:srgbClr val="FF0000"/>
              </a:solidFill>
            </a:endParaRPr>
          </a:p>
          <a:p>
            <a:pPr marL="0" indent="0">
              <a:buNone/>
            </a:pPr>
            <a:r>
              <a:rPr lang="en-GB" sz="1400" b="1" dirty="0">
                <a:solidFill>
                  <a:schemeClr val="bg2">
                    <a:lumMod val="25000"/>
                  </a:schemeClr>
                </a:solidFill>
              </a:rPr>
              <a:t>Main hub Preston</a:t>
            </a:r>
          </a:p>
          <a:p>
            <a:pPr marL="0" indent="0">
              <a:buNone/>
            </a:pPr>
            <a:r>
              <a:rPr lang="en-GB" sz="1400" b="1" dirty="0" smtClean="0">
                <a:solidFill>
                  <a:srgbClr val="FF0000"/>
                </a:solidFill>
              </a:rPr>
              <a:t>6 satellite units</a:t>
            </a:r>
          </a:p>
          <a:p>
            <a:pPr marL="0" indent="0">
              <a:buNone/>
            </a:pPr>
            <a:r>
              <a:rPr lang="en-GB" sz="1400" b="1" dirty="0" smtClean="0">
                <a:solidFill>
                  <a:schemeClr val="bg2">
                    <a:lumMod val="25000"/>
                  </a:schemeClr>
                </a:solidFill>
              </a:rPr>
              <a:t>Acute Dialysis Bay main ward</a:t>
            </a:r>
            <a:endParaRPr lang="en-GB" sz="1400" b="1" dirty="0">
              <a:solidFill>
                <a:schemeClr val="bg2">
                  <a:lumMod val="25000"/>
                </a:schemeClr>
              </a:solidFill>
            </a:endParaRPr>
          </a:p>
        </p:txBody>
      </p:sp>
      <p:grpSp>
        <p:nvGrpSpPr>
          <p:cNvPr id="14" name="Group 13"/>
          <p:cNvGrpSpPr/>
          <p:nvPr/>
        </p:nvGrpSpPr>
        <p:grpSpPr>
          <a:xfrm>
            <a:off x="2715195" y="1261007"/>
            <a:ext cx="6048672" cy="3618402"/>
            <a:chOff x="2473799" y="1700808"/>
            <a:chExt cx="6048672" cy="482453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799" y="1700808"/>
              <a:ext cx="6048672" cy="4824536"/>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118027" y="5271011"/>
              <a:ext cx="861133" cy="328295"/>
            </a:xfrm>
            <a:prstGeom prst="rect">
              <a:avLst/>
            </a:prstGeom>
            <a:noFill/>
          </p:spPr>
          <p:txBody>
            <a:bodyPr wrap="none" rtlCol="0">
              <a:spAutoFit/>
            </a:bodyPr>
            <a:lstStyle/>
            <a:p>
              <a:pPr fontAlgn="auto">
                <a:spcBef>
                  <a:spcPts val="0"/>
                </a:spcBef>
                <a:spcAft>
                  <a:spcPts val="0"/>
                </a:spcAft>
              </a:pPr>
              <a:r>
                <a:rPr lang="en-GB" sz="1000" b="1" dirty="0" smtClean="0">
                  <a:solidFill>
                    <a:srgbClr val="FF0000"/>
                  </a:solidFill>
                  <a:latin typeface="Arial"/>
                  <a:ea typeface="+mn-ea"/>
                  <a:cs typeface="+mn-cs"/>
                </a:rPr>
                <a:t>Accrington</a:t>
              </a:r>
              <a:endParaRPr lang="en-GB" sz="1000" b="1" dirty="0">
                <a:solidFill>
                  <a:srgbClr val="FF0000"/>
                </a:solidFill>
                <a:latin typeface="Arial"/>
                <a:ea typeface="+mn-ea"/>
                <a:cs typeface="+mn-cs"/>
              </a:endParaRPr>
            </a:p>
          </p:txBody>
        </p:sp>
        <p:sp>
          <p:nvSpPr>
            <p:cNvPr id="7" name="TextBox 6"/>
            <p:cNvSpPr txBox="1"/>
            <p:nvPr/>
          </p:nvSpPr>
          <p:spPr>
            <a:xfrm>
              <a:off x="4661161" y="2900839"/>
              <a:ext cx="611065" cy="328295"/>
            </a:xfrm>
            <a:prstGeom prst="rect">
              <a:avLst/>
            </a:prstGeom>
            <a:noFill/>
          </p:spPr>
          <p:txBody>
            <a:bodyPr wrap="none" rtlCol="0">
              <a:spAutoFit/>
            </a:bodyPr>
            <a:lstStyle/>
            <a:p>
              <a:pPr fontAlgn="auto">
                <a:spcBef>
                  <a:spcPts val="0"/>
                </a:spcBef>
                <a:spcAft>
                  <a:spcPts val="0"/>
                </a:spcAft>
              </a:pPr>
              <a:r>
                <a:rPr lang="en-GB" sz="1000" b="1" dirty="0" smtClean="0">
                  <a:solidFill>
                    <a:srgbClr val="FF0000"/>
                  </a:solidFill>
                  <a:latin typeface="Arial"/>
                  <a:ea typeface="+mn-ea"/>
                  <a:cs typeface="+mn-cs"/>
                </a:rPr>
                <a:t>Kendal</a:t>
              </a:r>
              <a:endParaRPr lang="en-GB" sz="1000" b="1" dirty="0">
                <a:solidFill>
                  <a:srgbClr val="FF0000"/>
                </a:solidFill>
                <a:latin typeface="Arial"/>
                <a:ea typeface="+mn-ea"/>
                <a:cs typeface="+mn-cs"/>
              </a:endParaRPr>
            </a:p>
          </p:txBody>
        </p:sp>
        <p:sp>
          <p:nvSpPr>
            <p:cNvPr id="9" name="TextBox 8"/>
            <p:cNvSpPr txBox="1"/>
            <p:nvPr/>
          </p:nvSpPr>
          <p:spPr>
            <a:xfrm>
              <a:off x="4073273" y="5203539"/>
              <a:ext cx="591829" cy="328295"/>
            </a:xfrm>
            <a:prstGeom prst="rect">
              <a:avLst/>
            </a:prstGeom>
            <a:noFill/>
          </p:spPr>
          <p:txBody>
            <a:bodyPr wrap="none" rtlCol="0">
              <a:spAutoFit/>
            </a:bodyPr>
            <a:lstStyle/>
            <a:p>
              <a:pPr fontAlgn="auto">
                <a:spcBef>
                  <a:spcPts val="0"/>
                </a:spcBef>
                <a:spcAft>
                  <a:spcPts val="0"/>
                </a:spcAft>
              </a:pPr>
              <a:r>
                <a:rPr lang="en-GB" sz="1000" b="1" dirty="0" smtClean="0">
                  <a:solidFill>
                    <a:srgbClr val="FF0000"/>
                  </a:solidFill>
                  <a:latin typeface="Arial"/>
                  <a:ea typeface="+mn-ea"/>
                  <a:cs typeface="+mn-cs"/>
                </a:rPr>
                <a:t>Clifton</a:t>
              </a:r>
              <a:endParaRPr lang="en-GB" sz="1000" b="1" dirty="0">
                <a:solidFill>
                  <a:srgbClr val="FF0000"/>
                </a:solidFill>
                <a:latin typeface="Arial"/>
                <a:ea typeface="+mn-ea"/>
                <a:cs typeface="+mn-cs"/>
              </a:endParaRPr>
            </a:p>
          </p:txBody>
        </p:sp>
        <p:sp>
          <p:nvSpPr>
            <p:cNvPr id="10" name="TextBox 9"/>
            <p:cNvSpPr txBox="1"/>
            <p:nvPr/>
          </p:nvSpPr>
          <p:spPr>
            <a:xfrm>
              <a:off x="4634039" y="5622049"/>
              <a:ext cx="660758" cy="328295"/>
            </a:xfrm>
            <a:prstGeom prst="rect">
              <a:avLst/>
            </a:prstGeom>
            <a:noFill/>
          </p:spPr>
          <p:txBody>
            <a:bodyPr wrap="none" rtlCol="0">
              <a:spAutoFit/>
            </a:bodyPr>
            <a:lstStyle/>
            <a:p>
              <a:pPr fontAlgn="auto">
                <a:spcBef>
                  <a:spcPts val="0"/>
                </a:spcBef>
                <a:spcAft>
                  <a:spcPts val="0"/>
                </a:spcAft>
              </a:pPr>
              <a:r>
                <a:rPr lang="en-GB" sz="1000" b="1" dirty="0" smtClean="0">
                  <a:solidFill>
                    <a:srgbClr val="FF0000"/>
                  </a:solidFill>
                  <a:latin typeface="Arial"/>
                  <a:ea typeface="+mn-ea"/>
                  <a:cs typeface="+mn-cs"/>
                </a:rPr>
                <a:t>Chorley</a:t>
              </a:r>
              <a:endParaRPr lang="en-GB" sz="1000" b="1" dirty="0">
                <a:solidFill>
                  <a:srgbClr val="FF0000"/>
                </a:solidFill>
                <a:latin typeface="Arial"/>
                <a:ea typeface="+mn-ea"/>
                <a:cs typeface="+mn-cs"/>
              </a:endParaRPr>
            </a:p>
          </p:txBody>
        </p:sp>
        <p:sp>
          <p:nvSpPr>
            <p:cNvPr id="12" name="TextBox 11"/>
            <p:cNvSpPr txBox="1"/>
            <p:nvPr/>
          </p:nvSpPr>
          <p:spPr>
            <a:xfrm>
              <a:off x="4673072" y="4803244"/>
              <a:ext cx="851515" cy="410369"/>
            </a:xfrm>
            <a:prstGeom prst="rect">
              <a:avLst/>
            </a:prstGeom>
            <a:noFill/>
          </p:spPr>
          <p:txBody>
            <a:bodyPr wrap="none" rtlCol="0">
              <a:spAutoFit/>
            </a:bodyPr>
            <a:lstStyle/>
            <a:p>
              <a:pPr fontAlgn="auto">
                <a:spcBef>
                  <a:spcPts val="0"/>
                </a:spcBef>
                <a:spcAft>
                  <a:spcPts val="0"/>
                </a:spcAft>
              </a:pPr>
              <a:r>
                <a:rPr lang="en-GB" sz="1400" b="1" dirty="0" smtClean="0">
                  <a:solidFill>
                    <a:srgbClr val="EEECE1">
                      <a:lumMod val="25000"/>
                    </a:srgbClr>
                  </a:solidFill>
                  <a:latin typeface="Arial"/>
                  <a:ea typeface="+mn-ea"/>
                  <a:cs typeface="+mn-cs"/>
                </a:rPr>
                <a:t>Preston</a:t>
              </a:r>
              <a:endParaRPr lang="en-GB" sz="1400" b="1" dirty="0">
                <a:solidFill>
                  <a:srgbClr val="EEECE1">
                    <a:lumMod val="25000"/>
                  </a:srgbClr>
                </a:solidFill>
                <a:latin typeface="Arial"/>
                <a:ea typeface="+mn-ea"/>
                <a:cs typeface="+mn-cs"/>
              </a:endParaRPr>
            </a:p>
          </p:txBody>
        </p:sp>
        <p:sp>
          <p:nvSpPr>
            <p:cNvPr id="6" name="Rectangle 5"/>
            <p:cNvSpPr/>
            <p:nvPr/>
          </p:nvSpPr>
          <p:spPr>
            <a:xfrm>
              <a:off x="2761831" y="3651116"/>
              <a:ext cx="1152128" cy="360040"/>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5" name="Rectangle 14"/>
            <p:cNvSpPr/>
            <p:nvPr/>
          </p:nvSpPr>
          <p:spPr>
            <a:xfrm>
              <a:off x="5150781" y="5309285"/>
              <a:ext cx="936104" cy="316243"/>
            </a:xfrm>
            <a:prstGeom prst="rect">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6" name="Rectangle 15"/>
            <p:cNvSpPr/>
            <p:nvPr/>
          </p:nvSpPr>
          <p:spPr>
            <a:xfrm>
              <a:off x="4293092" y="4011156"/>
              <a:ext cx="857689" cy="216024"/>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7" name="Rectangle 16"/>
            <p:cNvSpPr/>
            <p:nvPr/>
          </p:nvSpPr>
          <p:spPr>
            <a:xfrm>
              <a:off x="3616380" y="5019268"/>
              <a:ext cx="595157" cy="216024"/>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8" name="Rectangle 17"/>
            <p:cNvSpPr/>
            <p:nvPr/>
          </p:nvSpPr>
          <p:spPr>
            <a:xfrm>
              <a:off x="4634039" y="5637146"/>
              <a:ext cx="660758" cy="231123"/>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20" name="Rectangle 19"/>
            <p:cNvSpPr/>
            <p:nvPr/>
          </p:nvSpPr>
          <p:spPr>
            <a:xfrm>
              <a:off x="3913959" y="5379308"/>
              <a:ext cx="432048" cy="216024"/>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21" name="Rectangle 20"/>
            <p:cNvSpPr/>
            <p:nvPr/>
          </p:nvSpPr>
          <p:spPr>
            <a:xfrm>
              <a:off x="6280254" y="5019268"/>
              <a:ext cx="536680" cy="216024"/>
            </a:xfrm>
            <a:prstGeom prst="rect">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8" name="TextBox 7"/>
            <p:cNvSpPr txBox="1"/>
            <p:nvPr/>
          </p:nvSpPr>
          <p:spPr>
            <a:xfrm>
              <a:off x="6732240" y="5013176"/>
              <a:ext cx="660758" cy="328295"/>
            </a:xfrm>
            <a:prstGeom prst="rect">
              <a:avLst/>
            </a:prstGeom>
            <a:noFill/>
            <a:ln w="25400">
              <a:solidFill>
                <a:srgbClr val="0070C0"/>
              </a:solidFill>
            </a:ln>
          </p:spPr>
          <p:txBody>
            <a:bodyPr wrap="none" rtlCol="0">
              <a:spAutoFit/>
            </a:bodyPr>
            <a:lstStyle/>
            <a:p>
              <a:pPr fontAlgn="auto">
                <a:spcBef>
                  <a:spcPts val="0"/>
                </a:spcBef>
                <a:spcAft>
                  <a:spcPts val="0"/>
                </a:spcAft>
              </a:pPr>
              <a:r>
                <a:rPr lang="en-GB" sz="1000" b="1" dirty="0" smtClean="0">
                  <a:solidFill>
                    <a:srgbClr val="FF0000"/>
                  </a:solidFill>
                  <a:latin typeface="Arial"/>
                  <a:ea typeface="+mn-ea"/>
                  <a:cs typeface="+mn-cs"/>
                </a:rPr>
                <a:t>Burnley</a:t>
              </a:r>
              <a:endParaRPr lang="en-GB" sz="1000" b="1" dirty="0">
                <a:solidFill>
                  <a:srgbClr val="FF0000"/>
                </a:solidFill>
                <a:latin typeface="Arial"/>
                <a:ea typeface="+mn-ea"/>
                <a:cs typeface="+mn-cs"/>
              </a:endParaRPr>
            </a:p>
          </p:txBody>
        </p:sp>
        <p:sp>
          <p:nvSpPr>
            <p:cNvPr id="11" name="TextBox 10"/>
            <p:cNvSpPr txBox="1"/>
            <p:nvPr/>
          </p:nvSpPr>
          <p:spPr>
            <a:xfrm>
              <a:off x="5548818" y="5472221"/>
              <a:ext cx="895390" cy="328295"/>
            </a:xfrm>
            <a:prstGeom prst="rect">
              <a:avLst/>
            </a:prstGeom>
            <a:noFill/>
            <a:ln w="25400">
              <a:solidFill>
                <a:srgbClr val="0070C0"/>
              </a:solidFill>
            </a:ln>
          </p:spPr>
          <p:txBody>
            <a:bodyPr wrap="square" rtlCol="0">
              <a:spAutoFit/>
            </a:bodyPr>
            <a:lstStyle/>
            <a:p>
              <a:pPr fontAlgn="auto">
                <a:spcBef>
                  <a:spcPts val="0"/>
                </a:spcBef>
                <a:spcAft>
                  <a:spcPts val="0"/>
                </a:spcAft>
              </a:pPr>
              <a:r>
                <a:rPr lang="en-GB" sz="1000" b="1" dirty="0" smtClean="0">
                  <a:solidFill>
                    <a:srgbClr val="FF0000"/>
                  </a:solidFill>
                  <a:latin typeface="Arial"/>
                  <a:ea typeface="+mn-ea"/>
                  <a:cs typeface="+mn-cs"/>
                </a:rPr>
                <a:t>Blackburn</a:t>
              </a:r>
              <a:endParaRPr lang="en-GB" sz="1000" b="1" dirty="0">
                <a:solidFill>
                  <a:srgbClr val="FF0000"/>
                </a:solidFill>
                <a:latin typeface="Arial"/>
                <a:ea typeface="+mn-ea"/>
                <a:cs typeface="+mn-cs"/>
              </a:endParaRPr>
            </a:p>
          </p:txBody>
        </p:sp>
        <p:sp>
          <p:nvSpPr>
            <p:cNvPr id="24" name="Rectangle 23"/>
            <p:cNvSpPr/>
            <p:nvPr/>
          </p:nvSpPr>
          <p:spPr>
            <a:xfrm>
              <a:off x="4537848" y="2643004"/>
              <a:ext cx="857689" cy="216024"/>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grpSp>
    </p:spTree>
    <p:extLst>
      <p:ext uri="{BB962C8B-B14F-4D97-AF65-F5344CB8AC3E}">
        <p14:creationId xmlns:p14="http://schemas.microsoft.com/office/powerpoint/2010/main" val="14030162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73528"/>
            <a:ext cx="8229600" cy="1242138"/>
          </a:xfrm>
        </p:spPr>
        <p:txBody>
          <a:bodyPr>
            <a:noAutofit/>
          </a:bodyPr>
          <a:lstStyle/>
          <a:p>
            <a:r>
              <a:rPr lang="en-GB" sz="3600" dirty="0"/>
              <a:t>Quality Improvement Work</a:t>
            </a:r>
            <a:br>
              <a:rPr lang="en-GB" sz="3600" dirty="0"/>
            </a:br>
            <a:r>
              <a:rPr lang="en-GB" sz="3600" dirty="0" smtClean="0"/>
              <a:t>across LTHTR Renal Services – working with Baxter</a:t>
            </a:r>
            <a:endParaRPr lang="en-GB" sz="3600" dirty="0"/>
          </a:p>
        </p:txBody>
      </p:sp>
      <p:sp>
        <p:nvSpPr>
          <p:cNvPr id="3" name="Content Placeholder 2"/>
          <p:cNvSpPr>
            <a:spLocks noGrp="1"/>
          </p:cNvSpPr>
          <p:nvPr>
            <p:ph idx="1"/>
          </p:nvPr>
        </p:nvSpPr>
        <p:spPr>
          <a:xfrm>
            <a:off x="4860032" y="2031691"/>
            <a:ext cx="3909120" cy="2970330"/>
          </a:xfrm>
        </p:spPr>
        <p:txBody>
          <a:bodyPr>
            <a:normAutofit/>
          </a:bodyPr>
          <a:lstStyle/>
          <a:p>
            <a:r>
              <a:rPr lang="en-GB" sz="2000" i="1" dirty="0" smtClean="0"/>
              <a:t>Since April 2017 to present</a:t>
            </a:r>
          </a:p>
          <a:p>
            <a:endParaRPr lang="en-GB" sz="2000" i="1" dirty="0"/>
          </a:p>
          <a:p>
            <a:pPr marL="0" indent="0">
              <a:buNone/>
            </a:pPr>
            <a:r>
              <a:rPr lang="en-GB" sz="2000" i="1" dirty="0" smtClean="0"/>
              <a:t>Key Areas – </a:t>
            </a:r>
          </a:p>
          <a:p>
            <a:endParaRPr lang="en-GB" sz="2000" i="1" dirty="0"/>
          </a:p>
          <a:p>
            <a:r>
              <a:rPr lang="en-GB" sz="2000" i="1" dirty="0" smtClean="0"/>
              <a:t>Vascular access</a:t>
            </a:r>
          </a:p>
          <a:p>
            <a:r>
              <a:rPr lang="en-GB" sz="2000" i="1" dirty="0" smtClean="0"/>
              <a:t>Home Therapies</a:t>
            </a:r>
          </a:p>
          <a:p>
            <a:r>
              <a:rPr lang="en-GB" sz="2000" i="1" dirty="0" smtClean="0"/>
              <a:t>Kidney Choices</a:t>
            </a:r>
          </a:p>
          <a:p>
            <a:r>
              <a:rPr lang="en-GB" sz="2000" i="1" dirty="0" smtClean="0"/>
              <a:t>Live Donor/</a:t>
            </a:r>
            <a:r>
              <a:rPr lang="en-GB" sz="2000" i="1" dirty="0" err="1" smtClean="0"/>
              <a:t>Tx</a:t>
            </a:r>
            <a:r>
              <a:rPr lang="en-GB" sz="2000" i="1" dirty="0" smtClean="0"/>
              <a:t> workup</a:t>
            </a:r>
            <a:endParaRPr lang="en-GB" sz="20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63" y="2085705"/>
            <a:ext cx="404177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901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79512" y="843558"/>
            <a:ext cx="8568952" cy="4050450"/>
          </a:xfrm>
        </p:spPr>
        <p:txBody>
          <a:bodyPr>
            <a:noAutofit/>
          </a:bodyPr>
          <a:lstStyle/>
          <a:p>
            <a:pPr>
              <a:spcBef>
                <a:spcPts val="0"/>
              </a:spcBef>
            </a:pPr>
            <a:r>
              <a:rPr lang="en-GB" sz="1050" b="1" dirty="0"/>
              <a:t>Living Kidney Donation    </a:t>
            </a:r>
            <a:r>
              <a:rPr lang="en-GB" sz="1050" b="1" dirty="0" smtClean="0"/>
              <a:t>   </a:t>
            </a:r>
          </a:p>
          <a:p>
            <a:pPr marL="0" indent="0">
              <a:spcBef>
                <a:spcPts val="0"/>
              </a:spcBef>
              <a:buNone/>
            </a:pPr>
            <a:r>
              <a:rPr lang="en-GB" sz="1050" b="1" dirty="0"/>
              <a:t> </a:t>
            </a:r>
            <a:r>
              <a:rPr lang="en-GB" sz="1050" b="1" dirty="0" smtClean="0"/>
              <a:t>                                                      Dr </a:t>
            </a:r>
            <a:r>
              <a:rPr lang="en-GB" sz="1050" b="1" dirty="0"/>
              <a:t>Ahmed                  Consultant Lead</a:t>
            </a:r>
          </a:p>
          <a:p>
            <a:pPr marL="0" indent="0">
              <a:spcBef>
                <a:spcPts val="0"/>
              </a:spcBef>
              <a:buNone/>
            </a:pPr>
            <a:r>
              <a:rPr lang="en-GB" sz="1050" b="1" dirty="0"/>
              <a:t>                                              </a:t>
            </a:r>
            <a:r>
              <a:rPr lang="en-GB" sz="1050" b="1" dirty="0" smtClean="0"/>
              <a:t>         Dr </a:t>
            </a:r>
            <a:r>
              <a:rPr lang="en-GB" sz="1050" b="1" dirty="0"/>
              <a:t>Garrues</a:t>
            </a:r>
          </a:p>
          <a:p>
            <a:pPr marL="0" indent="0">
              <a:spcBef>
                <a:spcPts val="0"/>
              </a:spcBef>
              <a:buNone/>
            </a:pPr>
            <a:r>
              <a:rPr lang="en-GB" sz="1050" b="1" dirty="0"/>
              <a:t>                                              </a:t>
            </a:r>
            <a:r>
              <a:rPr lang="en-GB" sz="1050" b="1" dirty="0" smtClean="0"/>
              <a:t>         </a:t>
            </a:r>
            <a:r>
              <a:rPr lang="en-GB" sz="1050" b="1" dirty="0" err="1" smtClean="0"/>
              <a:t>Sr</a:t>
            </a:r>
            <a:r>
              <a:rPr lang="en-GB" sz="1050" b="1" dirty="0" smtClean="0"/>
              <a:t> </a:t>
            </a:r>
            <a:r>
              <a:rPr lang="en-GB" sz="1050" b="1" dirty="0"/>
              <a:t>Fiona </a:t>
            </a:r>
            <a:r>
              <a:rPr lang="en-GB" sz="1050" b="1" dirty="0" smtClean="0"/>
              <a:t>Biggins       WTE Band 7</a:t>
            </a:r>
            <a:endParaRPr lang="en-GB" sz="1050" b="1" dirty="0"/>
          </a:p>
          <a:p>
            <a:pPr marL="0" indent="0">
              <a:spcBef>
                <a:spcPts val="0"/>
              </a:spcBef>
              <a:buNone/>
            </a:pPr>
            <a:r>
              <a:rPr lang="en-GB" sz="1050" b="1" dirty="0"/>
              <a:t>                                              </a:t>
            </a:r>
            <a:r>
              <a:rPr lang="en-GB" sz="1050" b="1" dirty="0" smtClean="0"/>
              <a:t>         </a:t>
            </a:r>
            <a:r>
              <a:rPr lang="en-GB" sz="1050" b="1" dirty="0" err="1" smtClean="0"/>
              <a:t>Sr</a:t>
            </a:r>
            <a:r>
              <a:rPr lang="en-GB" sz="1050" b="1" dirty="0" smtClean="0"/>
              <a:t> </a:t>
            </a:r>
            <a:r>
              <a:rPr lang="en-GB" sz="1050" b="1" dirty="0"/>
              <a:t>Wendy </a:t>
            </a:r>
            <a:r>
              <a:rPr lang="en-GB" sz="1050" b="1" dirty="0" smtClean="0"/>
              <a:t>Moore        WTE Band 6</a:t>
            </a:r>
            <a:endParaRPr lang="en-GB" sz="1050" b="1" dirty="0"/>
          </a:p>
          <a:p>
            <a:pPr>
              <a:spcBef>
                <a:spcPts val="0"/>
              </a:spcBef>
            </a:pPr>
            <a:r>
              <a:rPr lang="en-GB" sz="1050" b="1" dirty="0" smtClean="0"/>
              <a:t>Transplant Work-up     </a:t>
            </a:r>
          </a:p>
          <a:p>
            <a:pPr marL="0" indent="0">
              <a:spcBef>
                <a:spcPts val="0"/>
              </a:spcBef>
              <a:buNone/>
            </a:pPr>
            <a:r>
              <a:rPr lang="en-GB" sz="1050" b="1" dirty="0"/>
              <a:t> </a:t>
            </a:r>
            <a:r>
              <a:rPr lang="en-GB" sz="1050" b="1" dirty="0" smtClean="0"/>
              <a:t>                                                      </a:t>
            </a:r>
            <a:r>
              <a:rPr lang="en-GB" sz="1050" b="1" dirty="0"/>
              <a:t>Prof Woywodt        </a:t>
            </a:r>
            <a:r>
              <a:rPr lang="en-GB" sz="1050" b="1" dirty="0" smtClean="0"/>
              <a:t>(RPH)   </a:t>
            </a:r>
            <a:r>
              <a:rPr lang="en-GB" sz="1050" b="1" dirty="0"/>
              <a:t>Consultant Lead</a:t>
            </a:r>
          </a:p>
          <a:p>
            <a:pPr marL="0" indent="0">
              <a:spcBef>
                <a:spcPts val="0"/>
              </a:spcBef>
              <a:buNone/>
            </a:pPr>
            <a:r>
              <a:rPr lang="en-GB" sz="1050" b="1" dirty="0" smtClean="0"/>
              <a:t>                                                       Dr </a:t>
            </a:r>
            <a:r>
              <a:rPr lang="en-GB" sz="1050" b="1" dirty="0"/>
              <a:t>Solomon &amp; Dr Garrues </a:t>
            </a:r>
            <a:r>
              <a:rPr lang="en-GB" sz="1050" b="1" dirty="0" smtClean="0"/>
              <a:t>(East </a:t>
            </a:r>
            <a:r>
              <a:rPr lang="en-GB" sz="1050" b="1" dirty="0" err="1" smtClean="0"/>
              <a:t>Lancs</a:t>
            </a:r>
            <a:r>
              <a:rPr lang="en-GB" sz="1050" b="1" dirty="0" smtClean="0"/>
              <a:t>)</a:t>
            </a:r>
          </a:p>
          <a:p>
            <a:pPr marL="0" indent="0">
              <a:spcBef>
                <a:spcPts val="0"/>
              </a:spcBef>
              <a:buNone/>
            </a:pPr>
            <a:r>
              <a:rPr lang="en-GB" sz="1050" b="1" dirty="0" smtClean="0"/>
              <a:t>                                                       </a:t>
            </a:r>
            <a:r>
              <a:rPr lang="en-GB" sz="1050" b="1" dirty="0" err="1" smtClean="0"/>
              <a:t>Sr</a:t>
            </a:r>
            <a:r>
              <a:rPr lang="en-GB" sz="1050" b="1" dirty="0" smtClean="0"/>
              <a:t> </a:t>
            </a:r>
            <a:r>
              <a:rPr lang="en-GB" sz="1050" b="1" dirty="0"/>
              <a:t>Lyndsey Rushton  WTE Band </a:t>
            </a:r>
            <a:r>
              <a:rPr lang="en-GB" sz="1050" b="1" dirty="0" smtClean="0"/>
              <a:t>6</a:t>
            </a:r>
            <a:endParaRPr lang="en-GB" sz="1050" b="1" dirty="0"/>
          </a:p>
          <a:p>
            <a:pPr>
              <a:spcBef>
                <a:spcPts val="0"/>
              </a:spcBef>
            </a:pPr>
            <a:r>
              <a:rPr lang="en-GB" sz="1050" b="1" dirty="0" smtClean="0"/>
              <a:t>Post Renal Transplant  </a:t>
            </a:r>
          </a:p>
          <a:p>
            <a:pPr marL="0" indent="0">
              <a:spcBef>
                <a:spcPts val="0"/>
              </a:spcBef>
              <a:buNone/>
            </a:pPr>
            <a:r>
              <a:rPr lang="en-GB" sz="1050" b="1" dirty="0"/>
              <a:t> </a:t>
            </a:r>
            <a:r>
              <a:rPr lang="en-GB" sz="1050" b="1" dirty="0" smtClean="0"/>
              <a:t>                                                      Dr Arunachalam       Consultant Lead</a:t>
            </a:r>
          </a:p>
          <a:p>
            <a:pPr marL="0" indent="0">
              <a:spcBef>
                <a:spcPts val="0"/>
              </a:spcBef>
              <a:buNone/>
            </a:pPr>
            <a:r>
              <a:rPr lang="en-GB" sz="1050" b="1" dirty="0"/>
              <a:t> </a:t>
            </a:r>
            <a:r>
              <a:rPr lang="en-GB" sz="1050" b="1" dirty="0" smtClean="0"/>
              <a:t>                                                      Dr Ahmed</a:t>
            </a:r>
          </a:p>
          <a:p>
            <a:pPr marL="0" indent="0">
              <a:spcBef>
                <a:spcPts val="0"/>
              </a:spcBef>
              <a:buNone/>
            </a:pPr>
            <a:r>
              <a:rPr lang="en-GB" sz="1050" b="1" dirty="0"/>
              <a:t> </a:t>
            </a:r>
            <a:r>
              <a:rPr lang="en-GB" sz="1050" b="1" dirty="0" smtClean="0"/>
              <a:t>                                                      Dr Ponnusamy</a:t>
            </a:r>
          </a:p>
          <a:p>
            <a:pPr marL="0" indent="0">
              <a:spcBef>
                <a:spcPts val="0"/>
              </a:spcBef>
              <a:buNone/>
            </a:pPr>
            <a:r>
              <a:rPr lang="en-GB" sz="1050" b="1" dirty="0"/>
              <a:t> </a:t>
            </a:r>
            <a:r>
              <a:rPr lang="en-GB" sz="1050" b="1" dirty="0" smtClean="0"/>
              <a:t>                                                      Dr Solomon</a:t>
            </a:r>
          </a:p>
          <a:p>
            <a:pPr marL="0" indent="0">
              <a:spcBef>
                <a:spcPts val="0"/>
              </a:spcBef>
              <a:buNone/>
            </a:pPr>
            <a:r>
              <a:rPr lang="en-GB" sz="1050" b="1" dirty="0" smtClean="0"/>
              <a:t>                                                       Prof Woywodt</a:t>
            </a:r>
            <a:endParaRPr lang="en-GB" sz="1050" b="1" dirty="0"/>
          </a:p>
          <a:p>
            <a:pPr marL="0" indent="0">
              <a:spcBef>
                <a:spcPts val="0"/>
              </a:spcBef>
              <a:buNone/>
            </a:pPr>
            <a:r>
              <a:rPr lang="en-GB" sz="1050" b="1" dirty="0" smtClean="0"/>
              <a:t>                                                       </a:t>
            </a:r>
            <a:r>
              <a:rPr lang="en-GB" sz="1050" b="1" dirty="0" err="1" smtClean="0"/>
              <a:t>Sr</a:t>
            </a:r>
            <a:r>
              <a:rPr lang="en-GB" sz="1050" b="1" dirty="0" smtClean="0"/>
              <a:t> Mags Delargy      0.8 WTE Band 7</a:t>
            </a:r>
          </a:p>
          <a:p>
            <a:pPr marL="0" indent="0">
              <a:spcBef>
                <a:spcPts val="0"/>
              </a:spcBef>
              <a:buNone/>
            </a:pPr>
            <a:r>
              <a:rPr lang="en-GB" sz="1050" b="1" dirty="0"/>
              <a:t> </a:t>
            </a:r>
            <a:r>
              <a:rPr lang="en-GB" sz="1050" b="1" dirty="0" smtClean="0"/>
              <a:t>                                                      </a:t>
            </a:r>
            <a:r>
              <a:rPr lang="en-GB" sz="1050" b="1" dirty="0" err="1" smtClean="0"/>
              <a:t>Sr</a:t>
            </a:r>
            <a:r>
              <a:rPr lang="en-GB" sz="1050" b="1" dirty="0" smtClean="0"/>
              <a:t> Jenny </a:t>
            </a:r>
            <a:r>
              <a:rPr lang="en-GB" sz="1050" b="1" dirty="0"/>
              <a:t>Barlow   </a:t>
            </a:r>
            <a:r>
              <a:rPr lang="en-GB" sz="1050" b="1" dirty="0" smtClean="0"/>
              <a:t>   WTE </a:t>
            </a:r>
            <a:r>
              <a:rPr lang="en-GB" sz="1050" b="1" dirty="0"/>
              <a:t>Band 7</a:t>
            </a:r>
          </a:p>
          <a:p>
            <a:r>
              <a:rPr lang="en-GB" sz="1050" b="1" dirty="0" smtClean="0"/>
              <a:t>Pharmacy                                </a:t>
            </a:r>
            <a:endParaRPr lang="en-GB" sz="1050" b="1" dirty="0"/>
          </a:p>
          <a:p>
            <a:pPr marL="0" indent="0">
              <a:buNone/>
            </a:pPr>
            <a:r>
              <a:rPr lang="en-GB" sz="1050" b="1" dirty="0"/>
              <a:t>     </a:t>
            </a:r>
            <a:r>
              <a:rPr lang="en-GB" sz="1050" b="1" dirty="0" smtClean="0"/>
              <a:t>   </a:t>
            </a:r>
            <a:r>
              <a:rPr lang="en-GB" sz="1050" b="1" dirty="0"/>
              <a:t> </a:t>
            </a:r>
            <a:r>
              <a:rPr lang="en-GB" sz="1050" b="1" dirty="0" smtClean="0"/>
              <a:t> Renal </a:t>
            </a:r>
            <a:r>
              <a:rPr lang="en-GB" sz="1050" b="1" dirty="0"/>
              <a:t>Pharmacist               </a:t>
            </a:r>
            <a:r>
              <a:rPr lang="en-GB" sz="1050" b="1" dirty="0" smtClean="0"/>
              <a:t>Zoe </a:t>
            </a:r>
            <a:r>
              <a:rPr lang="en-GB" sz="1050" b="1" dirty="0"/>
              <a:t>Thain </a:t>
            </a:r>
            <a:r>
              <a:rPr lang="en-GB" sz="1050" b="1" dirty="0" smtClean="0"/>
              <a:t> </a:t>
            </a:r>
            <a:endParaRPr lang="en-GB" sz="1050" b="1" dirty="0"/>
          </a:p>
          <a:p>
            <a:pPr marL="0" indent="0">
              <a:buNone/>
            </a:pPr>
            <a:r>
              <a:rPr lang="en-GB" sz="1050" b="1" dirty="0"/>
              <a:t>    </a:t>
            </a:r>
            <a:r>
              <a:rPr lang="en-GB" sz="1050" b="1" dirty="0" smtClean="0"/>
              <a:t>       Renal </a:t>
            </a:r>
            <a:r>
              <a:rPr lang="en-GB" sz="1050" b="1" dirty="0"/>
              <a:t>Pharmacist              </a:t>
            </a:r>
            <a:r>
              <a:rPr lang="en-GB" sz="1050" b="1" dirty="0" smtClean="0"/>
              <a:t>Simon Mann                                       </a:t>
            </a:r>
          </a:p>
          <a:p>
            <a:r>
              <a:rPr lang="en-GB" sz="1050" b="1" dirty="0" smtClean="0"/>
              <a:t>Administration                     Louise </a:t>
            </a:r>
            <a:r>
              <a:rPr lang="en-GB" sz="1050" b="1" dirty="0"/>
              <a:t>Dowling </a:t>
            </a:r>
            <a:r>
              <a:rPr lang="en-GB" sz="1050" b="1" dirty="0" smtClean="0"/>
              <a:t> and Amy McNally  -  </a:t>
            </a:r>
            <a:r>
              <a:rPr lang="en-GB" sz="1050" b="1" dirty="0"/>
              <a:t>Doctors</a:t>
            </a:r>
          </a:p>
          <a:p>
            <a:pPr marL="0" indent="0">
              <a:buNone/>
            </a:pPr>
            <a:r>
              <a:rPr lang="en-GB" sz="1050" b="1" dirty="0"/>
              <a:t>                                                       </a:t>
            </a:r>
            <a:r>
              <a:rPr lang="en-GB" sz="1050" b="1" dirty="0" smtClean="0"/>
              <a:t>Anne-Marie Pearson and </a:t>
            </a:r>
            <a:r>
              <a:rPr lang="en-GB" sz="1050" b="1" dirty="0"/>
              <a:t>Sharifa Nakhuda</a:t>
            </a:r>
            <a:r>
              <a:rPr lang="en-GB" sz="1050" b="1" dirty="0" smtClean="0"/>
              <a:t>   </a:t>
            </a:r>
            <a:r>
              <a:rPr lang="en-GB" sz="1050" b="1" dirty="0"/>
              <a:t>-  Nurses</a:t>
            </a:r>
          </a:p>
          <a:p>
            <a:pPr marL="0" indent="0">
              <a:buNone/>
            </a:pPr>
            <a:r>
              <a:rPr lang="en-GB" sz="1050" b="1" dirty="0" smtClean="0"/>
              <a:t>                                                       Nicola </a:t>
            </a:r>
            <a:r>
              <a:rPr lang="en-GB" sz="1050" b="1" dirty="0"/>
              <a:t>Williams </a:t>
            </a:r>
            <a:r>
              <a:rPr lang="en-GB" sz="1050" b="1" dirty="0" smtClean="0"/>
              <a:t>-  </a:t>
            </a:r>
            <a:r>
              <a:rPr lang="en-GB" sz="1050" b="1" dirty="0"/>
              <a:t>Pharmacy</a:t>
            </a:r>
          </a:p>
          <a:p>
            <a:pPr marL="0" indent="0">
              <a:buNone/>
            </a:pPr>
            <a:r>
              <a:rPr lang="en-GB" sz="1200" dirty="0"/>
              <a:t>                                                  </a:t>
            </a:r>
          </a:p>
          <a:p>
            <a:pPr marL="0" indent="0">
              <a:spcBef>
                <a:spcPts val="0"/>
              </a:spcBef>
              <a:buNone/>
            </a:pPr>
            <a:r>
              <a:rPr lang="en-GB" sz="1200" dirty="0" smtClean="0"/>
              <a:t> </a:t>
            </a:r>
            <a:endParaRPr lang="en-GB" sz="1200" dirty="0"/>
          </a:p>
        </p:txBody>
      </p:sp>
      <p:sp>
        <p:nvSpPr>
          <p:cNvPr id="8" name="Title 7"/>
          <p:cNvSpPr>
            <a:spLocks noGrp="1"/>
          </p:cNvSpPr>
          <p:nvPr>
            <p:ph type="title"/>
          </p:nvPr>
        </p:nvSpPr>
        <p:spPr>
          <a:xfrm>
            <a:off x="16" y="303506"/>
            <a:ext cx="9124415" cy="684075"/>
          </a:xfrm>
        </p:spPr>
        <p:txBody>
          <a:bodyPr>
            <a:normAutofit/>
          </a:bodyPr>
          <a:lstStyle/>
          <a:p>
            <a:r>
              <a:rPr lang="en-GB" sz="3600" b="1" dirty="0" smtClean="0"/>
              <a:t>LTHTR TRANSPLANT TEAM</a:t>
            </a:r>
            <a:endParaRPr lang="en-GB" sz="3600" b="1" dirty="0"/>
          </a:p>
        </p:txBody>
      </p:sp>
    </p:spTree>
    <p:extLst>
      <p:ext uri="{BB962C8B-B14F-4D97-AF65-F5344CB8AC3E}">
        <p14:creationId xmlns:p14="http://schemas.microsoft.com/office/powerpoint/2010/main" val="2958834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t>Preston Deceased Kidney </a:t>
            </a:r>
            <a:r>
              <a:rPr lang="en-GB" sz="3600" b="1" dirty="0" err="1" smtClean="0"/>
              <a:t>Tx</a:t>
            </a:r>
            <a:r>
              <a:rPr lang="en-GB" sz="3600" b="1" dirty="0" smtClean="0"/>
              <a:t> Rates </a:t>
            </a:r>
            <a:endParaRPr lang="en-GB"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52846191"/>
              </p:ext>
            </p:extLst>
          </p:nvPr>
        </p:nvGraphicFramePr>
        <p:xfrm>
          <a:off x="457200" y="1200157"/>
          <a:ext cx="8229600"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582172" y="1950419"/>
            <a:ext cx="504056" cy="369332"/>
          </a:xfrm>
          <a:prstGeom prst="rect">
            <a:avLst/>
          </a:prstGeom>
          <a:noFill/>
        </p:spPr>
        <p:txBody>
          <a:bodyPr wrap="square" rtlCol="0">
            <a:spAutoFit/>
          </a:bodyPr>
          <a:lstStyle/>
          <a:p>
            <a:pPr fontAlgn="auto">
              <a:spcBef>
                <a:spcPts val="0"/>
              </a:spcBef>
              <a:spcAft>
                <a:spcPts val="0"/>
              </a:spcAft>
            </a:pPr>
            <a:r>
              <a:rPr lang="en-GB" sz="1800" b="1" dirty="0" smtClean="0">
                <a:solidFill>
                  <a:prstClr val="black"/>
                </a:solidFill>
                <a:latin typeface="Arial"/>
                <a:ea typeface="+mn-ea"/>
                <a:cs typeface="+mn-cs"/>
              </a:rPr>
              <a:t>48</a:t>
            </a:r>
            <a:endParaRPr lang="en-GB" sz="1800" b="1" dirty="0">
              <a:solidFill>
                <a:prstClr val="black"/>
              </a:solidFill>
              <a:latin typeface="Arial"/>
              <a:ea typeface="+mn-ea"/>
              <a:cs typeface="+mn-cs"/>
            </a:endParaRPr>
          </a:p>
        </p:txBody>
      </p:sp>
      <p:sp>
        <p:nvSpPr>
          <p:cNvPr id="5" name="TextBox 4"/>
          <p:cNvSpPr txBox="1"/>
          <p:nvPr/>
        </p:nvSpPr>
        <p:spPr>
          <a:xfrm>
            <a:off x="4139952" y="1437624"/>
            <a:ext cx="504056" cy="369332"/>
          </a:xfrm>
          <a:prstGeom prst="rect">
            <a:avLst/>
          </a:prstGeom>
          <a:noFill/>
        </p:spPr>
        <p:txBody>
          <a:bodyPr wrap="square" rtlCol="0">
            <a:spAutoFit/>
          </a:bodyPr>
          <a:lstStyle/>
          <a:p>
            <a:pPr fontAlgn="auto">
              <a:spcBef>
                <a:spcPts val="0"/>
              </a:spcBef>
              <a:spcAft>
                <a:spcPts val="0"/>
              </a:spcAft>
            </a:pPr>
            <a:r>
              <a:rPr lang="en-GB" sz="1800" b="1" dirty="0" smtClean="0">
                <a:solidFill>
                  <a:prstClr val="black"/>
                </a:solidFill>
                <a:latin typeface="Arial"/>
                <a:ea typeface="+mn-ea"/>
                <a:cs typeface="+mn-cs"/>
              </a:rPr>
              <a:t>60</a:t>
            </a:r>
            <a:endParaRPr lang="en-GB" sz="1800" b="1" dirty="0">
              <a:solidFill>
                <a:prstClr val="black"/>
              </a:solidFill>
              <a:latin typeface="Arial"/>
              <a:ea typeface="+mn-ea"/>
              <a:cs typeface="+mn-cs"/>
            </a:endParaRPr>
          </a:p>
        </p:txBody>
      </p:sp>
      <p:sp>
        <p:nvSpPr>
          <p:cNvPr id="6" name="TextBox 5"/>
          <p:cNvSpPr txBox="1"/>
          <p:nvPr/>
        </p:nvSpPr>
        <p:spPr>
          <a:xfrm>
            <a:off x="2670195" y="2085080"/>
            <a:ext cx="504056" cy="369332"/>
          </a:xfrm>
          <a:prstGeom prst="rect">
            <a:avLst/>
          </a:prstGeom>
          <a:noFill/>
        </p:spPr>
        <p:txBody>
          <a:bodyPr wrap="square" rtlCol="0">
            <a:spAutoFit/>
          </a:bodyPr>
          <a:lstStyle/>
          <a:p>
            <a:pPr fontAlgn="auto">
              <a:spcBef>
                <a:spcPts val="0"/>
              </a:spcBef>
              <a:spcAft>
                <a:spcPts val="0"/>
              </a:spcAft>
            </a:pPr>
            <a:r>
              <a:rPr lang="en-GB" sz="1800" b="1" dirty="0" smtClean="0">
                <a:solidFill>
                  <a:prstClr val="black"/>
                </a:solidFill>
                <a:latin typeface="Arial"/>
                <a:ea typeface="+mn-ea"/>
                <a:cs typeface="+mn-cs"/>
              </a:rPr>
              <a:t>44</a:t>
            </a:r>
            <a:endParaRPr lang="en-GB" sz="1800" b="1" dirty="0">
              <a:solidFill>
                <a:prstClr val="black"/>
              </a:solidFill>
              <a:latin typeface="Arial"/>
              <a:ea typeface="+mn-ea"/>
              <a:cs typeface="+mn-cs"/>
            </a:endParaRPr>
          </a:p>
        </p:txBody>
      </p:sp>
      <p:sp>
        <p:nvSpPr>
          <p:cNvPr id="7" name="TextBox 6"/>
          <p:cNvSpPr txBox="1"/>
          <p:nvPr/>
        </p:nvSpPr>
        <p:spPr>
          <a:xfrm>
            <a:off x="1187624" y="2182085"/>
            <a:ext cx="504056" cy="369332"/>
          </a:xfrm>
          <a:prstGeom prst="rect">
            <a:avLst/>
          </a:prstGeom>
          <a:noFill/>
        </p:spPr>
        <p:txBody>
          <a:bodyPr wrap="square" rtlCol="0">
            <a:spAutoFit/>
          </a:bodyPr>
          <a:lstStyle/>
          <a:p>
            <a:pPr fontAlgn="auto">
              <a:spcBef>
                <a:spcPts val="0"/>
              </a:spcBef>
              <a:spcAft>
                <a:spcPts val="0"/>
              </a:spcAft>
            </a:pPr>
            <a:r>
              <a:rPr lang="en-GB" sz="1800" b="1" dirty="0" smtClean="0">
                <a:solidFill>
                  <a:prstClr val="black"/>
                </a:solidFill>
                <a:latin typeface="Arial"/>
                <a:ea typeface="+mn-ea"/>
                <a:cs typeface="+mn-cs"/>
              </a:rPr>
              <a:t>42</a:t>
            </a:r>
            <a:endParaRPr lang="en-GB" sz="1800" b="1" dirty="0">
              <a:solidFill>
                <a:prstClr val="black"/>
              </a:solidFill>
              <a:latin typeface="Arial"/>
              <a:ea typeface="+mn-ea"/>
              <a:cs typeface="+mn-cs"/>
            </a:endParaRPr>
          </a:p>
        </p:txBody>
      </p:sp>
      <p:sp>
        <p:nvSpPr>
          <p:cNvPr id="8" name="TextBox 7"/>
          <p:cNvSpPr txBox="1"/>
          <p:nvPr/>
        </p:nvSpPr>
        <p:spPr>
          <a:xfrm>
            <a:off x="6228184" y="3435846"/>
            <a:ext cx="779754" cy="369332"/>
          </a:xfrm>
          <a:prstGeom prst="rect">
            <a:avLst/>
          </a:prstGeom>
          <a:noFill/>
        </p:spPr>
        <p:txBody>
          <a:bodyPr wrap="square" rtlCol="0">
            <a:spAutoFit/>
          </a:bodyPr>
          <a:lstStyle/>
          <a:p>
            <a:pPr fontAlgn="auto">
              <a:spcBef>
                <a:spcPts val="0"/>
              </a:spcBef>
              <a:spcAft>
                <a:spcPts val="0"/>
              </a:spcAft>
            </a:pPr>
            <a:r>
              <a:rPr lang="en-GB" sz="1800" b="1" dirty="0" smtClean="0">
                <a:solidFill>
                  <a:prstClr val="black"/>
                </a:solidFill>
                <a:latin typeface="Arial"/>
                <a:ea typeface="+mn-ea"/>
                <a:cs typeface="+mn-cs"/>
              </a:rPr>
              <a:t>25%</a:t>
            </a:r>
            <a:endParaRPr lang="en-GB" sz="1800" b="1" dirty="0">
              <a:solidFill>
                <a:prstClr val="black"/>
              </a:solidFill>
              <a:latin typeface="Arial"/>
              <a:ea typeface="+mn-ea"/>
              <a:cs typeface="+mn-cs"/>
            </a:endParaRPr>
          </a:p>
        </p:txBody>
      </p:sp>
    </p:spTree>
    <p:extLst>
      <p:ext uri="{BB962C8B-B14F-4D97-AF65-F5344CB8AC3E}">
        <p14:creationId xmlns:p14="http://schemas.microsoft.com/office/powerpoint/2010/main" val="19848704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3600" b="1" dirty="0" smtClean="0"/>
              <a:t>Lean Improvements In Recipient Work-up. Ongoing Since 2014</a:t>
            </a:r>
            <a:endParaRPr lang="en-GB" sz="3600" b="1" dirty="0"/>
          </a:p>
        </p:txBody>
      </p:sp>
      <p:sp>
        <p:nvSpPr>
          <p:cNvPr id="8" name="Content Placeholder 7"/>
          <p:cNvSpPr>
            <a:spLocks noGrp="1"/>
          </p:cNvSpPr>
          <p:nvPr>
            <p:ph idx="1"/>
          </p:nvPr>
        </p:nvSpPr>
        <p:spPr>
          <a:xfrm>
            <a:off x="467544" y="1347614"/>
            <a:ext cx="8229600" cy="3394472"/>
          </a:xfrm>
        </p:spPr>
        <p:txBody>
          <a:bodyPr>
            <a:normAutofit fontScale="77500" lnSpcReduction="20000"/>
          </a:bodyPr>
          <a:lstStyle/>
          <a:p>
            <a:r>
              <a:rPr lang="en-GB" sz="2800" dirty="0" smtClean="0"/>
              <a:t>Electronic referral to the team. Indicate what cardiology investigations required</a:t>
            </a:r>
          </a:p>
          <a:p>
            <a:r>
              <a:rPr lang="en-GB" sz="2800" dirty="0" smtClean="0"/>
              <a:t>Electronic signature for </a:t>
            </a:r>
            <a:r>
              <a:rPr lang="en-GB" sz="2800" dirty="0" err="1"/>
              <a:t>T</a:t>
            </a:r>
            <a:r>
              <a:rPr lang="en-GB" sz="2800" dirty="0" err="1" smtClean="0"/>
              <a:t>x</a:t>
            </a:r>
            <a:r>
              <a:rPr lang="en-GB" sz="2800" dirty="0" smtClean="0"/>
              <a:t> related letters</a:t>
            </a:r>
          </a:p>
          <a:p>
            <a:r>
              <a:rPr lang="en-GB" sz="2800" dirty="0" smtClean="0"/>
              <a:t>Spread sheet – automated flags</a:t>
            </a:r>
          </a:p>
          <a:p>
            <a:r>
              <a:rPr lang="en-GB" sz="2800" dirty="0" smtClean="0"/>
              <a:t>HLA results directly to </a:t>
            </a:r>
            <a:r>
              <a:rPr lang="en-GB" sz="2800" dirty="0" err="1"/>
              <a:t>T</a:t>
            </a:r>
            <a:r>
              <a:rPr lang="en-GB" sz="2800" dirty="0" err="1" smtClean="0"/>
              <a:t>x</a:t>
            </a:r>
            <a:r>
              <a:rPr lang="en-GB" sz="2800" dirty="0" smtClean="0"/>
              <a:t> team, not consultant</a:t>
            </a:r>
          </a:p>
          <a:p>
            <a:r>
              <a:rPr lang="en-GB" sz="2800" dirty="0" smtClean="0"/>
              <a:t>OPD appointments – txt to patients. Filling all vacant and cancelled slots</a:t>
            </a:r>
          </a:p>
          <a:p>
            <a:r>
              <a:rPr lang="en-GB" sz="2800" dirty="0" smtClean="0"/>
              <a:t>Named coordinator at Manchester</a:t>
            </a:r>
          </a:p>
          <a:p>
            <a:r>
              <a:rPr lang="en-GB" sz="2800" dirty="0" smtClean="0"/>
              <a:t>Electronic referrals to Manchester – reply with clinic appointment</a:t>
            </a:r>
          </a:p>
          <a:p>
            <a:endParaRPr lang="en-GB" dirty="0"/>
          </a:p>
        </p:txBody>
      </p:sp>
    </p:spTree>
    <p:extLst>
      <p:ext uri="{BB962C8B-B14F-4D97-AF65-F5344CB8AC3E}">
        <p14:creationId xmlns:p14="http://schemas.microsoft.com/office/powerpoint/2010/main" val="5696996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smtClean="0"/>
              <a:t>Preston Living Kidney Donation and </a:t>
            </a:r>
            <a:br>
              <a:rPr lang="en-GB" sz="3600" b="1" dirty="0" smtClean="0"/>
            </a:br>
            <a:r>
              <a:rPr lang="en-GB" sz="3600" b="1" dirty="0" smtClean="0"/>
              <a:t>Pre-emptive Rates  </a:t>
            </a:r>
            <a:endParaRPr lang="en-GB" sz="36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14906536"/>
              </p:ext>
            </p:extLst>
          </p:nvPr>
        </p:nvGraphicFramePr>
        <p:xfrm>
          <a:off x="457200" y="1200157"/>
          <a:ext cx="8229600"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724128" y="2030768"/>
            <a:ext cx="648072" cy="369332"/>
          </a:xfrm>
          <a:prstGeom prst="rect">
            <a:avLst/>
          </a:prstGeom>
          <a:noFill/>
        </p:spPr>
        <p:txBody>
          <a:bodyPr wrap="square" rtlCol="0">
            <a:spAutoFit/>
          </a:bodyPr>
          <a:lstStyle/>
          <a:p>
            <a:pPr fontAlgn="auto">
              <a:spcBef>
                <a:spcPts val="0"/>
              </a:spcBef>
              <a:spcAft>
                <a:spcPts val="0"/>
              </a:spcAft>
            </a:pPr>
            <a:r>
              <a:rPr lang="en-GB" sz="1800" b="1" dirty="0" smtClean="0">
                <a:solidFill>
                  <a:prstClr val="black"/>
                </a:solidFill>
                <a:latin typeface="Arial"/>
                <a:ea typeface="+mn-ea"/>
                <a:cs typeface="+mn-cs"/>
              </a:rPr>
              <a:t>20</a:t>
            </a:r>
            <a:endParaRPr lang="en-GB" sz="1800" b="1" dirty="0">
              <a:solidFill>
                <a:prstClr val="black"/>
              </a:solidFill>
              <a:latin typeface="Arial"/>
              <a:ea typeface="+mn-ea"/>
              <a:cs typeface="+mn-cs"/>
            </a:endParaRPr>
          </a:p>
        </p:txBody>
      </p:sp>
    </p:spTree>
    <p:extLst>
      <p:ext uri="{BB962C8B-B14F-4D97-AF65-F5344CB8AC3E}">
        <p14:creationId xmlns:p14="http://schemas.microsoft.com/office/powerpoint/2010/main" val="15649971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t>Preston Living </a:t>
            </a:r>
            <a:r>
              <a:rPr lang="en-GB" sz="3600" b="1" dirty="0"/>
              <a:t>D</a:t>
            </a:r>
            <a:r>
              <a:rPr lang="en-GB" sz="3600" b="1" dirty="0" smtClean="0"/>
              <a:t>onation Breakdown</a:t>
            </a:r>
            <a:endParaRPr lang="en-GB" sz="3600" b="1"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643062148"/>
              </p:ext>
            </p:extLst>
          </p:nvPr>
        </p:nvGraphicFramePr>
        <p:xfrm>
          <a:off x="179512" y="1167594"/>
          <a:ext cx="8795320" cy="3801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68728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t>LD Team strength and achievements</a:t>
            </a:r>
            <a:endParaRPr lang="en-GB" sz="3600" b="1" dirty="0"/>
          </a:p>
        </p:txBody>
      </p:sp>
      <p:sp>
        <p:nvSpPr>
          <p:cNvPr id="3" name="Content Placeholder 2"/>
          <p:cNvSpPr>
            <a:spLocks noGrp="1"/>
          </p:cNvSpPr>
          <p:nvPr>
            <p:ph idx="1"/>
          </p:nvPr>
        </p:nvSpPr>
        <p:spPr>
          <a:xfrm>
            <a:off x="179512" y="1363080"/>
            <a:ext cx="8784976" cy="3780420"/>
          </a:xfrm>
        </p:spPr>
        <p:txBody>
          <a:bodyPr>
            <a:normAutofit fontScale="92500" lnSpcReduction="10000"/>
          </a:bodyPr>
          <a:lstStyle/>
          <a:p>
            <a:r>
              <a:rPr lang="en-GB" sz="2400" dirty="0" smtClean="0"/>
              <a:t>One of the highest LD rates in the UK-17.7 </a:t>
            </a:r>
            <a:r>
              <a:rPr lang="en-GB" sz="2400" dirty="0" err="1" smtClean="0"/>
              <a:t>pmp</a:t>
            </a:r>
            <a:endParaRPr lang="en-GB" sz="2400" dirty="0" smtClean="0"/>
          </a:p>
          <a:p>
            <a:r>
              <a:rPr lang="en-GB" sz="2400" dirty="0" smtClean="0"/>
              <a:t>Good team effort!</a:t>
            </a:r>
          </a:p>
          <a:p>
            <a:r>
              <a:rPr lang="en-GB" sz="2400" dirty="0" smtClean="0"/>
              <a:t>Generous patients and large population- 1.6 million </a:t>
            </a:r>
          </a:p>
          <a:p>
            <a:pPr lvl="1"/>
            <a:r>
              <a:rPr lang="en-GB" sz="2400" dirty="0" smtClean="0"/>
              <a:t>The oldest UKD in the UK 85 years old!</a:t>
            </a:r>
          </a:p>
          <a:p>
            <a:r>
              <a:rPr lang="en-GB" sz="2400" dirty="0" smtClean="0"/>
              <a:t>Reasonable infrastructure</a:t>
            </a:r>
          </a:p>
          <a:p>
            <a:r>
              <a:rPr lang="en-GB" sz="2400" dirty="0" smtClean="0"/>
              <a:t>Dedicated </a:t>
            </a:r>
            <a:r>
              <a:rPr lang="en-GB" sz="2400" dirty="0"/>
              <a:t>Live </a:t>
            </a:r>
            <a:r>
              <a:rPr lang="en-GB" sz="2400" dirty="0" smtClean="0"/>
              <a:t>donor clinic, 2 specialists, 2 LD Coordinators</a:t>
            </a:r>
          </a:p>
          <a:p>
            <a:r>
              <a:rPr lang="en-GB" sz="2400" dirty="0" smtClean="0"/>
              <a:t>Live donor protocol based on evidence and guidelines</a:t>
            </a:r>
          </a:p>
          <a:p>
            <a:r>
              <a:rPr lang="en-GB" sz="2400" dirty="0" smtClean="0"/>
              <a:t>Donor data base</a:t>
            </a:r>
          </a:p>
          <a:p>
            <a:r>
              <a:rPr lang="en-GB" sz="2400" dirty="0" smtClean="0"/>
              <a:t>Full range of patient information, books, leaflets, DVDs</a:t>
            </a:r>
          </a:p>
          <a:p>
            <a:r>
              <a:rPr lang="en-GB" sz="2400" dirty="0" smtClean="0"/>
              <a:t>Education (colleagues and patients)</a:t>
            </a:r>
          </a:p>
        </p:txBody>
      </p:sp>
    </p:spTree>
    <p:extLst>
      <p:ext uri="{BB962C8B-B14F-4D97-AF65-F5344CB8AC3E}">
        <p14:creationId xmlns:p14="http://schemas.microsoft.com/office/powerpoint/2010/main" val="35010675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681540"/>
            <a:ext cx="8229600" cy="857250"/>
          </a:xfrm>
        </p:spPr>
        <p:txBody>
          <a:bodyPr>
            <a:noAutofit/>
          </a:bodyPr>
          <a:lstStyle/>
          <a:p>
            <a:r>
              <a:rPr lang="en-GB" sz="3600" b="1" dirty="0"/>
              <a:t>Areas of improvement </a:t>
            </a:r>
            <a:r>
              <a:rPr lang="en-GB" sz="3600" b="1" dirty="0" smtClean="0"/>
              <a:t>implemented</a:t>
            </a:r>
            <a:br>
              <a:rPr lang="en-GB" sz="3600" b="1" dirty="0" smtClean="0"/>
            </a:br>
            <a:r>
              <a:rPr lang="en-GB" sz="3600" dirty="0"/>
              <a:t>Quality Improvement Work</a:t>
            </a:r>
            <a:r>
              <a:rPr lang="en-GB" sz="3600" b="1" dirty="0" smtClean="0"/>
              <a:t> </a:t>
            </a:r>
            <a:r>
              <a:rPr lang="en-GB" sz="3600" dirty="0"/>
              <a:t/>
            </a:r>
            <a:br>
              <a:rPr lang="en-GB" sz="3600" dirty="0"/>
            </a:br>
            <a:endParaRPr lang="en-US" sz="3600" dirty="0"/>
          </a:p>
        </p:txBody>
      </p:sp>
      <p:sp>
        <p:nvSpPr>
          <p:cNvPr id="5" name="Content Placeholder 4"/>
          <p:cNvSpPr>
            <a:spLocks noGrp="1"/>
          </p:cNvSpPr>
          <p:nvPr>
            <p:ph sz="half" idx="1"/>
          </p:nvPr>
        </p:nvSpPr>
        <p:spPr>
          <a:xfrm>
            <a:off x="179512" y="1329612"/>
            <a:ext cx="8712968" cy="3747864"/>
          </a:xfrm>
        </p:spPr>
        <p:txBody>
          <a:bodyPr>
            <a:normAutofit fontScale="70000" lnSpcReduction="20000"/>
          </a:bodyPr>
          <a:lstStyle/>
          <a:p>
            <a:pPr>
              <a:lnSpc>
                <a:spcPct val="150000"/>
              </a:lnSpc>
            </a:pPr>
            <a:r>
              <a:rPr lang="en-GB" sz="2600" dirty="0" smtClean="0"/>
              <a:t>Shortens the pathway and avoid delays in referral</a:t>
            </a:r>
          </a:p>
          <a:p>
            <a:pPr lvl="1">
              <a:lnSpc>
                <a:spcPct val="150000"/>
              </a:lnSpc>
            </a:pPr>
            <a:r>
              <a:rPr lang="en-GB" sz="2600" dirty="0" smtClean="0"/>
              <a:t>e-Signing of letter by nurses/cross cover between doctors</a:t>
            </a:r>
          </a:p>
          <a:p>
            <a:pPr lvl="1">
              <a:lnSpc>
                <a:spcPct val="150000"/>
              </a:lnSpc>
            </a:pPr>
            <a:r>
              <a:rPr lang="en-GB" sz="2600" dirty="0" smtClean="0"/>
              <a:t>Nurses </a:t>
            </a:r>
            <a:r>
              <a:rPr lang="en-GB" sz="2600" dirty="0"/>
              <a:t>to book </a:t>
            </a:r>
            <a:r>
              <a:rPr lang="en-GB" sz="2600" dirty="0" smtClean="0"/>
              <a:t>investigations</a:t>
            </a:r>
            <a:endParaRPr lang="en-GB" sz="2600" dirty="0"/>
          </a:p>
          <a:p>
            <a:pPr lvl="1">
              <a:lnSpc>
                <a:spcPct val="150000"/>
              </a:lnSpc>
            </a:pPr>
            <a:r>
              <a:rPr lang="en-GB" sz="2600" dirty="0" smtClean="0"/>
              <a:t>Audit mean </a:t>
            </a:r>
            <a:r>
              <a:rPr lang="en-GB" sz="2600" dirty="0"/>
              <a:t>average waiting </a:t>
            </a:r>
            <a:r>
              <a:rPr lang="en-GB" sz="2600" dirty="0" smtClean="0"/>
              <a:t>times </a:t>
            </a:r>
            <a:r>
              <a:rPr lang="en-GB" sz="2600" dirty="0"/>
              <a:t>for </a:t>
            </a:r>
            <a:r>
              <a:rPr lang="en-GB" sz="2600" dirty="0" smtClean="0"/>
              <a:t>investigations and discuss delays with relevant directorates</a:t>
            </a:r>
          </a:p>
          <a:p>
            <a:pPr lvl="1">
              <a:lnSpc>
                <a:spcPct val="150000"/>
              </a:lnSpc>
            </a:pPr>
            <a:r>
              <a:rPr lang="en-GB" sz="2600" dirty="0" smtClean="0"/>
              <a:t>Audit average time for referrals </a:t>
            </a:r>
            <a:r>
              <a:rPr lang="en-GB" sz="2600" dirty="0"/>
              <a:t>to </a:t>
            </a:r>
            <a:r>
              <a:rPr lang="en-GB" sz="2600" dirty="0" err="1"/>
              <a:t>tx</a:t>
            </a:r>
            <a:r>
              <a:rPr lang="en-GB" sz="2600" dirty="0"/>
              <a:t> centre :</a:t>
            </a:r>
          </a:p>
          <a:p>
            <a:pPr lvl="2" indent="-342900">
              <a:lnSpc>
                <a:spcPct val="150000"/>
              </a:lnSpc>
            </a:pPr>
            <a:r>
              <a:rPr lang="en-GB" sz="2600" dirty="0" smtClean="0"/>
              <a:t>LD </a:t>
            </a:r>
            <a:r>
              <a:rPr lang="en-GB" sz="2600" dirty="0"/>
              <a:t>– </a:t>
            </a:r>
            <a:r>
              <a:rPr lang="en-GB" sz="2600" dirty="0" smtClean="0"/>
              <a:t>1</a:t>
            </a:r>
            <a:r>
              <a:rPr lang="en-GB" sz="2600" baseline="30000" dirty="0" smtClean="0"/>
              <a:t>st</a:t>
            </a:r>
            <a:r>
              <a:rPr lang="en-GB" sz="2600" dirty="0" smtClean="0"/>
              <a:t> </a:t>
            </a:r>
            <a:r>
              <a:rPr lang="en-GB" sz="2600" dirty="0" err="1" smtClean="0"/>
              <a:t>appt</a:t>
            </a:r>
            <a:r>
              <a:rPr lang="en-GB" sz="2600" dirty="0" smtClean="0"/>
              <a:t>  &gt; surgery</a:t>
            </a:r>
            <a:endParaRPr lang="en-GB" sz="2600" dirty="0"/>
          </a:p>
          <a:p>
            <a:pPr lvl="2" indent="-342900">
              <a:lnSpc>
                <a:spcPct val="150000"/>
              </a:lnSpc>
            </a:pPr>
            <a:r>
              <a:rPr lang="en-GB" sz="2600" dirty="0" smtClean="0"/>
              <a:t>Recipient </a:t>
            </a:r>
            <a:r>
              <a:rPr lang="en-GB" sz="2600" dirty="0"/>
              <a:t>– </a:t>
            </a:r>
            <a:r>
              <a:rPr lang="en-GB" sz="2600" dirty="0" smtClean="0"/>
              <a:t>1</a:t>
            </a:r>
            <a:r>
              <a:rPr lang="en-GB" sz="2600" baseline="30000" dirty="0" smtClean="0"/>
              <a:t>st</a:t>
            </a:r>
            <a:r>
              <a:rPr lang="en-GB" sz="2600" dirty="0" smtClean="0"/>
              <a:t> </a:t>
            </a:r>
            <a:r>
              <a:rPr lang="en-GB" sz="2600" dirty="0" err="1" smtClean="0"/>
              <a:t>appt</a:t>
            </a:r>
            <a:r>
              <a:rPr lang="en-GB" sz="2600" dirty="0" smtClean="0"/>
              <a:t>  &gt; listed</a:t>
            </a:r>
            <a:endParaRPr lang="en-GB" sz="2600" dirty="0"/>
          </a:p>
          <a:p>
            <a:pPr lvl="1">
              <a:lnSpc>
                <a:spcPct val="150000"/>
              </a:lnSpc>
            </a:pPr>
            <a:r>
              <a:rPr lang="en-GB" sz="2600" dirty="0" smtClean="0"/>
              <a:t>Dedicated regular </a:t>
            </a:r>
            <a:r>
              <a:rPr lang="en-GB" sz="2600" dirty="0" err="1"/>
              <a:t>appt</a:t>
            </a:r>
            <a:r>
              <a:rPr lang="en-GB" sz="2600" dirty="0"/>
              <a:t> </a:t>
            </a:r>
            <a:r>
              <a:rPr lang="en-GB" sz="2600" dirty="0" smtClean="0"/>
              <a:t>slots </a:t>
            </a:r>
            <a:r>
              <a:rPr lang="en-GB" sz="2600" dirty="0"/>
              <a:t>for </a:t>
            </a:r>
            <a:r>
              <a:rPr lang="en-GB" sz="2600" dirty="0" smtClean="0"/>
              <a:t>RPH pts in MRI</a:t>
            </a:r>
            <a:endParaRPr lang="en-GB" sz="2600" dirty="0"/>
          </a:p>
          <a:p>
            <a:pPr marL="457200" lvl="1" indent="0">
              <a:buNone/>
            </a:pPr>
            <a:endParaRPr lang="en-GB" dirty="0"/>
          </a:p>
          <a:p>
            <a:pPr lvl="1"/>
            <a:endParaRPr lang="en-GB" dirty="0"/>
          </a:p>
          <a:p>
            <a:pPr lvl="1"/>
            <a:endParaRPr lang="en-GB" dirty="0" smtClean="0"/>
          </a:p>
          <a:p>
            <a:endParaRPr lang="en-GB" dirty="0" smtClean="0"/>
          </a:p>
          <a:p>
            <a:pPr lvl="1"/>
            <a:endParaRPr lang="en-GB" dirty="0" smtClean="0"/>
          </a:p>
        </p:txBody>
      </p:sp>
    </p:spTree>
    <p:extLst>
      <p:ext uri="{BB962C8B-B14F-4D97-AF65-F5344CB8AC3E}">
        <p14:creationId xmlns:p14="http://schemas.microsoft.com/office/powerpoint/2010/main" val="29834034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73528"/>
            <a:ext cx="8229600" cy="857250"/>
          </a:xfrm>
        </p:spPr>
        <p:txBody>
          <a:bodyPr>
            <a:normAutofit fontScale="90000"/>
          </a:bodyPr>
          <a:lstStyle/>
          <a:p>
            <a:r>
              <a:rPr lang="en-GB" dirty="0" smtClean="0"/>
              <a:t>Quality Improvement Work</a:t>
            </a:r>
            <a:br>
              <a:rPr lang="en-GB" dirty="0" smtClean="0"/>
            </a:br>
            <a:r>
              <a:rPr lang="en-GB" dirty="0" smtClean="0"/>
              <a:t>New Donor </a:t>
            </a:r>
            <a:r>
              <a:rPr lang="en-GB" dirty="0"/>
              <a:t>Pathway</a:t>
            </a:r>
          </a:p>
        </p:txBody>
      </p:sp>
      <p:pic>
        <p:nvPicPr>
          <p:cNvPr id="4" name="Content Placeholder 3"/>
          <p:cNvPicPr>
            <a:picLocks noGrp="1" noChangeAspect="1"/>
          </p:cNvPicPr>
          <p:nvPr>
            <p:ph idx="1"/>
          </p:nvPr>
        </p:nvPicPr>
        <p:blipFill>
          <a:blip r:embed="rId3"/>
          <a:stretch>
            <a:fillRect/>
          </a:stretch>
        </p:blipFill>
        <p:spPr>
          <a:xfrm>
            <a:off x="251536" y="2085696"/>
            <a:ext cx="8724285" cy="1538488"/>
          </a:xfrm>
          <a:prstGeom prst="rect">
            <a:avLst/>
          </a:prstGeom>
        </p:spPr>
      </p:pic>
    </p:spTree>
    <p:extLst>
      <p:ext uri="{BB962C8B-B14F-4D97-AF65-F5344CB8AC3E}">
        <p14:creationId xmlns:p14="http://schemas.microsoft.com/office/powerpoint/2010/main" val="61311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Aintree Renal Unit</a:t>
            </a:r>
            <a:endParaRPr lang="en-GB" dirty="0"/>
          </a:p>
        </p:txBody>
      </p:sp>
      <p:sp>
        <p:nvSpPr>
          <p:cNvPr id="3" name="Content Placeholder 2"/>
          <p:cNvSpPr>
            <a:spLocks noGrp="1"/>
          </p:cNvSpPr>
          <p:nvPr>
            <p:ph idx="1"/>
          </p:nvPr>
        </p:nvSpPr>
        <p:spPr>
          <a:xfrm>
            <a:off x="323528" y="1146144"/>
            <a:ext cx="4680520" cy="3315816"/>
          </a:xfrm>
        </p:spPr>
        <p:txBody>
          <a:bodyPr>
            <a:normAutofit fontScale="85000" lnSpcReduction="20000"/>
          </a:bodyPr>
          <a:lstStyle/>
          <a:p>
            <a:r>
              <a:rPr lang="en-GB" dirty="0" smtClean="0"/>
              <a:t>Established 2002</a:t>
            </a:r>
          </a:p>
          <a:p>
            <a:r>
              <a:rPr lang="en-GB" dirty="0" smtClean="0"/>
              <a:t>7.7 WTE (Renal &amp; GIM)</a:t>
            </a:r>
          </a:p>
          <a:p>
            <a:r>
              <a:rPr lang="en-GB" dirty="0" smtClean="0"/>
              <a:t>25 inpatient beds and a day ward (PCU)</a:t>
            </a:r>
          </a:p>
          <a:p>
            <a:r>
              <a:rPr lang="en-GB" dirty="0" smtClean="0"/>
              <a:t>1 acute renal unit and 3 satellites</a:t>
            </a:r>
          </a:p>
          <a:p>
            <a:r>
              <a:rPr lang="en-GB" dirty="0" smtClean="0"/>
              <a:t>Onsite </a:t>
            </a:r>
            <a:r>
              <a:rPr lang="en-GB" dirty="0" err="1" smtClean="0"/>
              <a:t>haemo</a:t>
            </a:r>
            <a:r>
              <a:rPr lang="en-GB" dirty="0" smtClean="0"/>
              <a:t> and PD access available</a:t>
            </a:r>
            <a:endParaRPr lang="en-GB"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907" y="1352533"/>
            <a:ext cx="3793959" cy="213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3868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73528"/>
            <a:ext cx="8229600" cy="857250"/>
          </a:xfrm>
        </p:spPr>
        <p:txBody>
          <a:bodyPr>
            <a:normAutofit fontScale="90000"/>
          </a:bodyPr>
          <a:lstStyle/>
          <a:p>
            <a:r>
              <a:rPr lang="en-GB" dirty="0"/>
              <a:t>Quality Improvement Work</a:t>
            </a:r>
            <a:br>
              <a:rPr lang="en-GB" dirty="0"/>
            </a:br>
            <a:r>
              <a:rPr lang="en-GB" dirty="0"/>
              <a:t>Recipient Pathway</a:t>
            </a:r>
          </a:p>
        </p:txBody>
      </p:sp>
      <p:pic>
        <p:nvPicPr>
          <p:cNvPr id="4" name="Content Placeholder 3"/>
          <p:cNvPicPr>
            <a:picLocks noGrp="1" noChangeAspect="1"/>
          </p:cNvPicPr>
          <p:nvPr>
            <p:ph idx="1"/>
          </p:nvPr>
        </p:nvPicPr>
        <p:blipFill>
          <a:blip r:embed="rId2"/>
          <a:stretch>
            <a:fillRect/>
          </a:stretch>
        </p:blipFill>
        <p:spPr>
          <a:xfrm>
            <a:off x="628650" y="2033338"/>
            <a:ext cx="7886700" cy="1935266"/>
          </a:xfrm>
          <a:prstGeom prst="rect">
            <a:avLst/>
          </a:prstGeom>
        </p:spPr>
      </p:pic>
    </p:spTree>
    <p:extLst>
      <p:ext uri="{BB962C8B-B14F-4D97-AF65-F5344CB8AC3E}">
        <p14:creationId xmlns:p14="http://schemas.microsoft.com/office/powerpoint/2010/main" val="1502607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Thanks for listening</a:t>
            </a:r>
            <a:endParaRPr lang="en-GB" dirty="0"/>
          </a:p>
        </p:txBody>
      </p:sp>
    </p:spTree>
    <p:extLst>
      <p:ext uri="{BB962C8B-B14F-4D97-AF65-F5344CB8AC3E}">
        <p14:creationId xmlns:p14="http://schemas.microsoft.com/office/powerpoint/2010/main" val="2685772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468502"/>
            <a:ext cx="8155632" cy="700088"/>
          </a:xfrm>
        </p:spPr>
        <p:txBody>
          <a:bodyPr>
            <a:normAutofit fontScale="90000"/>
          </a:bodyPr>
          <a:lstStyle/>
          <a:p>
            <a:r>
              <a:rPr lang="en-GB" dirty="0" smtClean="0"/>
              <a:t>Transplant first: Addressing inequality of access to renal transplantation across the West Midlands</a:t>
            </a:r>
            <a:endParaRPr lang="en-GB" dirty="0"/>
          </a:p>
        </p:txBody>
      </p:sp>
      <p:sp>
        <p:nvSpPr>
          <p:cNvPr id="3" name="Subtitle 2"/>
          <p:cNvSpPr>
            <a:spLocks noGrp="1"/>
          </p:cNvSpPr>
          <p:nvPr>
            <p:ph type="subTitle" idx="1"/>
          </p:nvPr>
        </p:nvSpPr>
        <p:spPr>
          <a:xfrm>
            <a:off x="4932040" y="4171959"/>
            <a:ext cx="3907160" cy="561415"/>
          </a:xfrm>
        </p:spPr>
        <p:txBody>
          <a:bodyPr/>
          <a:lstStyle/>
          <a:p>
            <a:r>
              <a:rPr lang="en-GB" dirty="0" smtClean="0"/>
              <a:t>Kerry Tomlinson on behalf of sponsor group </a:t>
            </a:r>
            <a:endParaRPr lang="en-GB" dirty="0"/>
          </a:p>
          <a:p>
            <a:r>
              <a:rPr lang="en-GB" dirty="0" smtClean="0"/>
              <a:t>North West KQUIP/UKRR regional day</a:t>
            </a:r>
            <a:endParaRPr lang="en-GB" dirty="0"/>
          </a:p>
        </p:txBody>
      </p:sp>
      <p:pic>
        <p:nvPicPr>
          <p:cNvPr id="10" name="Picture Placeholder 9" descr="Screen Shot 2015-11-29 at 14.56.20.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468" r="7468"/>
          <a:stretch>
            <a:fillRect/>
          </a:stretch>
        </p:blipFill>
        <p:spPr/>
      </p:pic>
      <p:sp>
        <p:nvSpPr>
          <p:cNvPr id="7" name="Rectangle 6"/>
          <p:cNvSpPr/>
          <p:nvPr/>
        </p:nvSpPr>
        <p:spPr>
          <a:xfrm>
            <a:off x="4479667" y="2433251"/>
            <a:ext cx="242374" cy="369332"/>
          </a:xfrm>
          <a:prstGeom prst="rect">
            <a:avLst/>
          </a:prstGeom>
        </p:spPr>
        <p:txBody>
          <a:bodyPr wrap="none">
            <a:spAutoFit/>
          </a:bodyPr>
          <a:lstStyle/>
          <a:p>
            <a:pPr fontAlgn="auto">
              <a:spcBef>
                <a:spcPts val="0"/>
              </a:spcBef>
              <a:spcAft>
                <a:spcPts val="0"/>
              </a:spcAft>
            </a:pPr>
            <a:r>
              <a:rPr lang="en-US" sz="1800" dirty="0">
                <a:solidFill>
                  <a:prstClr val="black"/>
                </a:solidFill>
                <a:latin typeface="Rockwell"/>
                <a:ea typeface="+mn-ea"/>
                <a:cs typeface="+mn-cs"/>
              </a:rPr>
              <a:t> </a:t>
            </a:r>
          </a:p>
        </p:txBody>
      </p:sp>
      <p:sp>
        <p:nvSpPr>
          <p:cNvPr id="8" name="Rectangle 7"/>
          <p:cNvSpPr/>
          <p:nvPr/>
        </p:nvSpPr>
        <p:spPr>
          <a:xfrm>
            <a:off x="4479667" y="2433250"/>
            <a:ext cx="242374" cy="923330"/>
          </a:xfrm>
          <a:prstGeom prst="rect">
            <a:avLst/>
          </a:prstGeom>
        </p:spPr>
        <p:txBody>
          <a:bodyPr wrap="none">
            <a:spAutoFit/>
          </a:bodyPr>
          <a:lstStyle/>
          <a:p>
            <a:pPr fontAlgn="auto">
              <a:spcBef>
                <a:spcPts val="0"/>
              </a:spcBef>
              <a:spcAft>
                <a:spcPts val="0"/>
              </a:spcAft>
            </a:pPr>
            <a:r>
              <a:rPr lang="en-US" sz="1800" dirty="0">
                <a:solidFill>
                  <a:prstClr val="black"/>
                </a:solidFill>
                <a:latin typeface="Rockwell"/>
                <a:ea typeface="+mn-ea"/>
                <a:cs typeface="+mn-cs"/>
              </a:rPr>
              <a:t> </a:t>
            </a:r>
          </a:p>
          <a:p>
            <a:pPr fontAlgn="auto">
              <a:spcBef>
                <a:spcPts val="0"/>
              </a:spcBef>
              <a:spcAft>
                <a:spcPts val="0"/>
              </a:spcAft>
            </a:pPr>
            <a:endParaRPr lang="en-US" sz="1800" dirty="0">
              <a:solidFill>
                <a:prstClr val="black"/>
              </a:solidFill>
              <a:latin typeface="Rockwell"/>
              <a:ea typeface="+mn-ea"/>
              <a:cs typeface="+mn-cs"/>
            </a:endParaRPr>
          </a:p>
          <a:p>
            <a:pPr fontAlgn="auto">
              <a:spcBef>
                <a:spcPts val="0"/>
              </a:spcBef>
              <a:spcAft>
                <a:spcPts val="0"/>
              </a:spcAft>
            </a:pPr>
            <a:endParaRPr lang="en-US" sz="1800" dirty="0">
              <a:solidFill>
                <a:prstClr val="black"/>
              </a:solidFill>
              <a:latin typeface="Rockwell"/>
              <a:ea typeface="+mn-ea"/>
              <a:cs typeface="+mn-cs"/>
            </a:endParaRPr>
          </a:p>
        </p:txBody>
      </p:sp>
      <p:pic>
        <p:nvPicPr>
          <p:cNvPr id="13" name="Picture Placeholder 1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4664333" y="249492"/>
            <a:ext cx="2057400" cy="1404156"/>
          </a:xfrm>
        </p:spPr>
      </p:pic>
    </p:spTree>
    <p:extLst>
      <p:ext uri="{BB962C8B-B14F-4D97-AF65-F5344CB8AC3E}">
        <p14:creationId xmlns:p14="http://schemas.microsoft.com/office/powerpoint/2010/main" val="11098301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3690" y="195486"/>
            <a:ext cx="7774694" cy="702078"/>
          </a:xfrm>
        </p:spPr>
        <p:txBody>
          <a:bodyPr/>
          <a:lstStyle/>
          <a:p>
            <a:r>
              <a:rPr lang="en-US" sz="3200" dirty="0" smtClean="0"/>
              <a:t>Why did we do it?</a:t>
            </a:r>
            <a:endParaRPr lang="en-US" sz="3200" dirty="0"/>
          </a:p>
        </p:txBody>
      </p:sp>
      <p:graphicFrame>
        <p:nvGraphicFramePr>
          <p:cNvPr id="5" name="Diagram 4"/>
          <p:cNvGraphicFramePr/>
          <p:nvPr>
            <p:extLst>
              <p:ext uri="{D42A27DB-BD31-4B8C-83A1-F6EECF244321}">
                <p14:modId xmlns:p14="http://schemas.microsoft.com/office/powerpoint/2010/main" val="2061069872"/>
              </p:ext>
            </p:extLst>
          </p:nvPr>
        </p:nvGraphicFramePr>
        <p:xfrm>
          <a:off x="1346582" y="1054754"/>
          <a:ext cx="6096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Screen Shot 2015-11-29 at 15.08.0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633" y="1444804"/>
            <a:ext cx="5839731" cy="2754306"/>
          </a:xfrm>
          <a:prstGeom prst="rect">
            <a:avLst/>
          </a:prstGeom>
        </p:spPr>
      </p:pic>
      <p:sp>
        <p:nvSpPr>
          <p:cNvPr id="7" name="TextBox 6"/>
          <p:cNvSpPr txBox="1"/>
          <p:nvPr/>
        </p:nvSpPr>
        <p:spPr>
          <a:xfrm>
            <a:off x="3275874" y="4083924"/>
            <a:ext cx="5040561" cy="923330"/>
          </a:xfrm>
          <a:prstGeom prst="rect">
            <a:avLst/>
          </a:prstGeom>
          <a:solidFill>
            <a:schemeClr val="accent4">
              <a:lumMod val="75000"/>
            </a:schemeClr>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marL="457200" lvl="1" fontAlgn="auto">
              <a:spcBef>
                <a:spcPts val="0"/>
              </a:spcBef>
              <a:spcAft>
                <a:spcPts val="0"/>
              </a:spcAft>
              <a:buFont typeface="Arial"/>
              <a:buChar char="•"/>
            </a:pPr>
            <a:r>
              <a:rPr lang="en-US" sz="1800" dirty="0">
                <a:solidFill>
                  <a:prstClr val="white"/>
                </a:solidFill>
              </a:rPr>
              <a:t>UK RR 2014 report median time to listing</a:t>
            </a:r>
          </a:p>
          <a:p>
            <a:pPr marL="457200" lvl="1" fontAlgn="auto">
              <a:spcBef>
                <a:spcPts val="0"/>
              </a:spcBef>
              <a:spcAft>
                <a:spcPts val="0"/>
              </a:spcAft>
              <a:buFont typeface="Arial"/>
              <a:buChar char="•"/>
            </a:pPr>
            <a:r>
              <a:rPr lang="en-US" sz="1800" dirty="0">
                <a:solidFill>
                  <a:prstClr val="white"/>
                </a:solidFill>
              </a:rPr>
              <a:t>488, 598, 641, </a:t>
            </a:r>
            <a:r>
              <a:rPr lang="en-US" sz="1800" dirty="0">
                <a:solidFill>
                  <a:srgbClr val="663366">
                    <a:lumMod val="75000"/>
                  </a:srgbClr>
                </a:solidFill>
              </a:rPr>
              <a:t>(683)</a:t>
            </a:r>
            <a:r>
              <a:rPr lang="en-US" sz="1800" dirty="0">
                <a:solidFill>
                  <a:prstClr val="white"/>
                </a:solidFill>
              </a:rPr>
              <a:t>, 712, 765, 787, </a:t>
            </a:r>
            <a:r>
              <a:rPr lang="en-US" sz="1800" dirty="0" smtClean="0">
                <a:solidFill>
                  <a:prstClr val="white"/>
                </a:solidFill>
              </a:rPr>
              <a:t>867</a:t>
            </a:r>
          </a:p>
          <a:p>
            <a:pPr marL="457200" lvl="1" fontAlgn="auto">
              <a:spcBef>
                <a:spcPts val="0"/>
              </a:spcBef>
              <a:spcAft>
                <a:spcPts val="0"/>
              </a:spcAft>
              <a:buFont typeface="Arial"/>
              <a:buChar char="•"/>
            </a:pPr>
            <a:endParaRPr lang="en-US" sz="1800" dirty="0">
              <a:solidFill>
                <a:prstClr val="white"/>
              </a:solidFill>
            </a:endParaRPr>
          </a:p>
        </p:txBody>
      </p:sp>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8302" y="627543"/>
            <a:ext cx="4032448" cy="208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244478" y="1481163"/>
            <a:ext cx="144016" cy="22901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0" name="Oval 9"/>
          <p:cNvSpPr/>
          <p:nvPr/>
        </p:nvSpPr>
        <p:spPr>
          <a:xfrm>
            <a:off x="7956376" y="1400960"/>
            <a:ext cx="144016" cy="22901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Tree>
    <p:extLst>
      <p:ext uri="{BB962C8B-B14F-4D97-AF65-F5344CB8AC3E}">
        <p14:creationId xmlns:p14="http://schemas.microsoft.com/office/powerpoint/2010/main" val="18260571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93" y="363070"/>
            <a:ext cx="7556313" cy="642506"/>
          </a:xfrm>
        </p:spPr>
        <p:txBody>
          <a:bodyPr/>
          <a:lstStyle/>
          <a:p>
            <a:r>
              <a:rPr lang="en-GB" dirty="0" smtClean="0"/>
              <a:t>Is it working?</a:t>
            </a:r>
            <a:endParaRPr lang="en-GB"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037297819"/>
              </p:ext>
            </p:extLst>
          </p:nvPr>
        </p:nvGraphicFramePr>
        <p:xfrm>
          <a:off x="251520" y="1271821"/>
          <a:ext cx="7556500" cy="3108722"/>
        </p:xfrm>
        <a:graphic>
          <a:graphicData uri="http://schemas.openxmlformats.org/drawingml/2006/chart">
            <c:chart xmlns:c="http://schemas.openxmlformats.org/drawingml/2006/chart" xmlns:r="http://schemas.openxmlformats.org/officeDocument/2006/relationships" r:id="rId2"/>
          </a:graphicData>
        </a:graphic>
      </p:graphicFrame>
      <p:sp>
        <p:nvSpPr>
          <p:cNvPr id="3" name="Down Arrow 2"/>
          <p:cNvSpPr/>
          <p:nvPr/>
        </p:nvSpPr>
        <p:spPr>
          <a:xfrm rot="10800000">
            <a:off x="4293121" y="4407954"/>
            <a:ext cx="484632" cy="432048"/>
          </a:xfrm>
          <a:prstGeom prst="down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5" name="TextBox 4"/>
          <p:cNvSpPr txBox="1"/>
          <p:nvPr/>
        </p:nvSpPr>
        <p:spPr>
          <a:xfrm>
            <a:off x="734327" y="897569"/>
            <a:ext cx="5571525" cy="646331"/>
          </a:xfrm>
          <a:prstGeom prst="rect">
            <a:avLst/>
          </a:prstGeom>
          <a:noFill/>
        </p:spPr>
        <p:txBody>
          <a:bodyPr wrap="none" rtlCol="0">
            <a:spAutoFit/>
          </a:bodyPr>
          <a:lstStyle/>
          <a:p>
            <a:pPr fontAlgn="auto">
              <a:spcBef>
                <a:spcPts val="0"/>
              </a:spcBef>
              <a:spcAft>
                <a:spcPts val="0"/>
              </a:spcAft>
            </a:pPr>
            <a:r>
              <a:rPr lang="en-GB" sz="3600" dirty="0" smtClean="0">
                <a:solidFill>
                  <a:srgbClr val="2B142D">
                    <a:lumMod val="50000"/>
                    <a:lumOff val="50000"/>
                  </a:srgbClr>
                </a:solidFill>
                <a:latin typeface="Rockwell"/>
                <a:ea typeface="+mn-ea"/>
                <a:cs typeface="+mn-cs"/>
              </a:rPr>
              <a:t>UHB listings from all units</a:t>
            </a:r>
            <a:endParaRPr lang="en-GB" sz="3600" dirty="0">
              <a:solidFill>
                <a:srgbClr val="2B142D">
                  <a:lumMod val="50000"/>
                  <a:lumOff val="50000"/>
                </a:srgbClr>
              </a:solidFill>
              <a:latin typeface="Rockwell"/>
              <a:ea typeface="+mn-ea"/>
              <a:cs typeface="+mn-cs"/>
            </a:endParaRPr>
          </a:p>
        </p:txBody>
      </p:sp>
    </p:spTree>
    <p:extLst>
      <p:ext uri="{BB962C8B-B14F-4D97-AF65-F5344CB8AC3E}">
        <p14:creationId xmlns:p14="http://schemas.microsoft.com/office/powerpoint/2010/main" val="32649120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it isn’t</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545636"/>
            <a:ext cx="7110356" cy="2160240"/>
          </a:xfrm>
          <a:prstGeom prst="rect">
            <a:avLst/>
          </a:prstGeom>
        </p:spPr>
      </p:pic>
    </p:spTree>
    <p:extLst>
      <p:ext uri="{BB962C8B-B14F-4D97-AF65-F5344CB8AC3E}">
        <p14:creationId xmlns:p14="http://schemas.microsoft.com/office/powerpoint/2010/main" val="37921879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What it is</a:t>
            </a:r>
            <a:endParaRPr lang="en-GB" dirty="0"/>
          </a:p>
        </p:txBody>
      </p:sp>
      <p:sp>
        <p:nvSpPr>
          <p:cNvPr id="8" name="Content Placeholder 7"/>
          <p:cNvSpPr>
            <a:spLocks noGrp="1"/>
          </p:cNvSpPr>
          <p:nvPr>
            <p:ph idx="1"/>
          </p:nvPr>
        </p:nvSpPr>
        <p:spPr/>
        <p:txBody>
          <a:bodyPr>
            <a:normAutofit fontScale="92500" lnSpcReduction="20000"/>
          </a:bodyPr>
          <a:lstStyle/>
          <a:p>
            <a:r>
              <a:rPr lang="en-GB" dirty="0" smtClean="0"/>
              <a:t>Model for region wide QI which will fit into regional KQUIP model</a:t>
            </a:r>
          </a:p>
          <a:p>
            <a:r>
              <a:rPr lang="en-GB" dirty="0" smtClean="0"/>
              <a:t>Ready made data collection tool to understand why you don’t pre-emptively list more patients</a:t>
            </a:r>
          </a:p>
          <a:p>
            <a:r>
              <a:rPr lang="en-GB" dirty="0" smtClean="0"/>
              <a:t>Some lessons learned that are likely to be transferrable</a:t>
            </a:r>
          </a:p>
          <a:p>
            <a:r>
              <a:rPr lang="en-GB" dirty="0" smtClean="0"/>
              <a:t>How to Guide </a:t>
            </a:r>
          </a:p>
          <a:p>
            <a:r>
              <a:rPr lang="en-GB" dirty="0" smtClean="0"/>
              <a:t>Flexible around which part of pathway you want to concentrate on</a:t>
            </a:r>
          </a:p>
        </p:txBody>
      </p:sp>
    </p:spTree>
    <p:extLst>
      <p:ext uri="{BB962C8B-B14F-4D97-AF65-F5344CB8AC3E}">
        <p14:creationId xmlns:p14="http://schemas.microsoft.com/office/powerpoint/2010/main" val="32827014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2999687"/>
              </p:ext>
            </p:extLst>
          </p:nvPr>
        </p:nvGraphicFramePr>
        <p:xfrm>
          <a:off x="1259632" y="2301725"/>
          <a:ext cx="6912768" cy="2226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578790100"/>
              </p:ext>
            </p:extLst>
          </p:nvPr>
        </p:nvGraphicFramePr>
        <p:xfrm>
          <a:off x="1691680" y="411510"/>
          <a:ext cx="6048672" cy="17821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itle 4"/>
          <p:cNvSpPr>
            <a:spLocks noGrp="1"/>
          </p:cNvSpPr>
          <p:nvPr>
            <p:ph type="title"/>
          </p:nvPr>
        </p:nvSpPr>
        <p:spPr>
          <a:xfrm>
            <a:off x="498475" y="363070"/>
            <a:ext cx="1697262" cy="837080"/>
          </a:xfrm>
        </p:spPr>
        <p:txBody>
          <a:bodyPr/>
          <a:lstStyle/>
          <a:p>
            <a:r>
              <a:rPr lang="en-GB" dirty="0" smtClean="0"/>
              <a:t>What did we do?</a:t>
            </a:r>
            <a:endParaRPr lang="en-GB" dirty="0"/>
          </a:p>
        </p:txBody>
      </p:sp>
    </p:spTree>
    <p:extLst>
      <p:ext uri="{BB962C8B-B14F-4D97-AF65-F5344CB8AC3E}">
        <p14:creationId xmlns:p14="http://schemas.microsoft.com/office/powerpoint/2010/main" val="25761946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786643400"/>
              </p:ext>
            </p:extLst>
          </p:nvPr>
        </p:nvGraphicFramePr>
        <p:xfrm>
          <a:off x="791580" y="573533"/>
          <a:ext cx="7632848" cy="280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91973" y="3435846"/>
            <a:ext cx="6552728"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Patient Voice</a:t>
            </a:r>
            <a:endParaRPr lang="en-GB" sz="1800" dirty="0">
              <a:solidFill>
                <a:prstClr val="white"/>
              </a:solidFill>
            </a:endParaRPr>
          </a:p>
        </p:txBody>
      </p:sp>
      <p:sp>
        <p:nvSpPr>
          <p:cNvPr id="5" name="TextBox 4"/>
          <p:cNvSpPr txBox="1"/>
          <p:nvPr/>
        </p:nvSpPr>
        <p:spPr>
          <a:xfrm>
            <a:off x="1835696" y="2496883"/>
            <a:ext cx="1688818"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Honest discussion</a:t>
            </a:r>
            <a:endParaRPr lang="en-GB" sz="1800" dirty="0">
              <a:solidFill>
                <a:prstClr val="white"/>
              </a:solidFill>
            </a:endParaRPr>
          </a:p>
        </p:txBody>
      </p:sp>
      <p:sp>
        <p:nvSpPr>
          <p:cNvPr id="6" name="TextBox 5"/>
          <p:cNvSpPr txBox="1"/>
          <p:nvPr/>
        </p:nvSpPr>
        <p:spPr>
          <a:xfrm>
            <a:off x="5148064" y="1790131"/>
            <a:ext cx="1688818"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BMI debate</a:t>
            </a:r>
            <a:endParaRPr lang="en-GB" sz="1800" dirty="0">
              <a:solidFill>
                <a:prstClr val="white"/>
              </a:solidFill>
            </a:endParaRPr>
          </a:p>
        </p:txBody>
      </p:sp>
      <p:sp>
        <p:nvSpPr>
          <p:cNvPr id="7" name="TextBox 6"/>
          <p:cNvSpPr txBox="1"/>
          <p:nvPr/>
        </p:nvSpPr>
        <p:spPr>
          <a:xfrm>
            <a:off x="2411760" y="1753385"/>
            <a:ext cx="1688818"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Valuable time</a:t>
            </a:r>
            <a:endParaRPr lang="en-GB" sz="1800" dirty="0">
              <a:solidFill>
                <a:prstClr val="white"/>
              </a:solidFill>
            </a:endParaRPr>
          </a:p>
        </p:txBody>
      </p:sp>
      <p:sp>
        <p:nvSpPr>
          <p:cNvPr id="8" name="TextBox 7"/>
          <p:cNvSpPr txBox="1"/>
          <p:nvPr/>
        </p:nvSpPr>
        <p:spPr>
          <a:xfrm>
            <a:off x="3635896" y="3057804"/>
            <a:ext cx="1688818"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Quick Wins</a:t>
            </a:r>
            <a:endParaRPr lang="en-GB" sz="1800" dirty="0">
              <a:solidFill>
                <a:prstClr val="white"/>
              </a:solidFill>
            </a:endParaRPr>
          </a:p>
        </p:txBody>
      </p:sp>
      <p:sp>
        <p:nvSpPr>
          <p:cNvPr id="9" name="TextBox 8"/>
          <p:cNvSpPr txBox="1"/>
          <p:nvPr/>
        </p:nvSpPr>
        <p:spPr>
          <a:xfrm>
            <a:off x="146878" y="1553948"/>
            <a:ext cx="1688818"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Early agreement</a:t>
            </a:r>
            <a:endParaRPr lang="en-GB" sz="1800" dirty="0">
              <a:solidFill>
                <a:prstClr val="white"/>
              </a:solidFill>
            </a:endParaRPr>
          </a:p>
        </p:txBody>
      </p:sp>
      <p:sp>
        <p:nvSpPr>
          <p:cNvPr id="10" name="TextBox 9"/>
          <p:cNvSpPr txBox="1"/>
          <p:nvPr/>
        </p:nvSpPr>
        <p:spPr>
          <a:xfrm>
            <a:off x="4128490" y="2412630"/>
            <a:ext cx="1688818"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Handover points</a:t>
            </a:r>
            <a:endParaRPr lang="en-GB" sz="1800" dirty="0">
              <a:solidFill>
                <a:prstClr val="white"/>
              </a:solidFill>
            </a:endParaRPr>
          </a:p>
        </p:txBody>
      </p:sp>
      <p:sp>
        <p:nvSpPr>
          <p:cNvPr id="11" name="TextBox 10"/>
          <p:cNvSpPr txBox="1"/>
          <p:nvPr/>
        </p:nvSpPr>
        <p:spPr>
          <a:xfrm>
            <a:off x="1187868" y="3977216"/>
            <a:ext cx="7128792"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Sponsor team meetings, conference calls, working with RR, subgroup meetings, contact with units </a:t>
            </a:r>
            <a:r>
              <a:rPr lang="en-GB" sz="1800" dirty="0" err="1" smtClean="0">
                <a:solidFill>
                  <a:prstClr val="white"/>
                </a:solidFill>
              </a:rPr>
              <a:t>etc</a:t>
            </a:r>
            <a:endParaRPr lang="en-GB" sz="1800" dirty="0">
              <a:solidFill>
                <a:prstClr val="white"/>
              </a:solidFill>
            </a:endParaRPr>
          </a:p>
        </p:txBody>
      </p:sp>
      <p:sp>
        <p:nvSpPr>
          <p:cNvPr id="12" name="TextBox 11"/>
          <p:cNvSpPr txBox="1"/>
          <p:nvPr/>
        </p:nvSpPr>
        <p:spPr>
          <a:xfrm>
            <a:off x="6547850" y="2355736"/>
            <a:ext cx="2016224"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Cardiac catheter abstract</a:t>
            </a:r>
            <a:endParaRPr lang="en-GB" sz="1800" dirty="0">
              <a:solidFill>
                <a:prstClr val="white"/>
              </a:solidFill>
            </a:endParaRPr>
          </a:p>
        </p:txBody>
      </p:sp>
      <p:sp>
        <p:nvSpPr>
          <p:cNvPr id="13" name="TextBox 12"/>
          <p:cNvSpPr txBox="1"/>
          <p:nvPr/>
        </p:nvSpPr>
        <p:spPr>
          <a:xfrm>
            <a:off x="7092280" y="1753385"/>
            <a:ext cx="1688818"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Unit feedback</a:t>
            </a:r>
            <a:endParaRPr lang="en-GB" sz="1800" dirty="0">
              <a:solidFill>
                <a:prstClr val="white"/>
              </a:solidFill>
            </a:endParaRPr>
          </a:p>
        </p:txBody>
      </p:sp>
    </p:spTree>
    <p:extLst>
      <p:ext uri="{BB962C8B-B14F-4D97-AF65-F5344CB8AC3E}">
        <p14:creationId xmlns:p14="http://schemas.microsoft.com/office/powerpoint/2010/main" val="32166581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 Enhanced Dashboard</a:t>
            </a:r>
            <a:br>
              <a:rPr lang="en-GB" dirty="0" smtClean="0"/>
            </a:br>
            <a:r>
              <a:rPr lang="en-GB" sz="1600" dirty="0" smtClean="0"/>
              <a:t>(It’s taken ages so I am telling you about it whether you like it or not!)</a:t>
            </a:r>
            <a:endParaRPr lang="en-GB" sz="16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38" y="1287629"/>
            <a:ext cx="8385501" cy="3176376"/>
          </a:xfrm>
          <a:prstGeom prst="rect">
            <a:avLst/>
          </a:prstGeom>
        </p:spPr>
      </p:pic>
    </p:spTree>
    <p:extLst>
      <p:ext uri="{BB962C8B-B14F-4D97-AF65-F5344CB8AC3E}">
        <p14:creationId xmlns:p14="http://schemas.microsoft.com/office/powerpoint/2010/main" val="2969827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Wirral NHS Foundation Trust</a:t>
            </a:r>
            <a:endParaRPr lang="en-GB" dirty="0"/>
          </a:p>
        </p:txBody>
      </p:sp>
      <p:sp>
        <p:nvSpPr>
          <p:cNvPr id="3" name="Content Placeholder 2"/>
          <p:cNvSpPr>
            <a:spLocks noGrp="1"/>
          </p:cNvSpPr>
          <p:nvPr>
            <p:ph idx="1"/>
          </p:nvPr>
        </p:nvSpPr>
        <p:spPr/>
        <p:txBody>
          <a:bodyPr>
            <a:normAutofit fontScale="62500" lnSpcReduction="20000"/>
          </a:bodyPr>
          <a:lstStyle/>
          <a:p>
            <a:r>
              <a:rPr lang="en-US" dirty="0" smtClean="0"/>
              <a:t>Main unit at Arrowe Park (22 stations) with satellites at </a:t>
            </a:r>
            <a:r>
              <a:rPr lang="en-US" dirty="0" err="1" smtClean="0"/>
              <a:t>Clatterbridge</a:t>
            </a:r>
            <a:r>
              <a:rPr lang="en-US" dirty="0" smtClean="0"/>
              <a:t> (12) and Countess of Chester Hospital (17) </a:t>
            </a:r>
          </a:p>
          <a:p>
            <a:pPr marL="0" indent="0">
              <a:buNone/>
            </a:pPr>
            <a:endParaRPr lang="en-US" dirty="0" smtClean="0"/>
          </a:p>
          <a:p>
            <a:r>
              <a:rPr lang="en-US" dirty="0" smtClean="0"/>
              <a:t>Catchment population of 0.6m </a:t>
            </a:r>
          </a:p>
          <a:p>
            <a:endParaRPr lang="en-US" dirty="0" smtClean="0"/>
          </a:p>
          <a:p>
            <a:r>
              <a:rPr lang="en-US" dirty="0" smtClean="0"/>
              <a:t>Strengths: Strong senior engagement with QI methodology  with formal education sessions; participation in ASSIST-CKD</a:t>
            </a:r>
          </a:p>
          <a:p>
            <a:endParaRPr lang="en-US" dirty="0" smtClean="0"/>
          </a:p>
          <a:p>
            <a:r>
              <a:rPr lang="en-US" dirty="0" smtClean="0"/>
              <a:t>Challenges: VA struggles but identified the largest cohort starting on HD with lines are from Home Therapies.  Developing plans to facilitate pre-emptive fistula formation. </a:t>
            </a:r>
            <a:endParaRPr lang="en-GB" dirty="0"/>
          </a:p>
        </p:txBody>
      </p:sp>
    </p:spTree>
    <p:extLst>
      <p:ext uri="{BB962C8B-B14F-4D97-AF65-F5344CB8AC3E}">
        <p14:creationId xmlns:p14="http://schemas.microsoft.com/office/powerpoint/2010/main" val="42273376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05576"/>
            <a:ext cx="7056784" cy="341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GB" dirty="0" smtClean="0"/>
              <a:t>Data: transplant listing</a:t>
            </a:r>
            <a:endParaRPr lang="en-GB" dirty="0"/>
          </a:p>
        </p:txBody>
      </p:sp>
    </p:spTree>
    <p:extLst>
      <p:ext uri="{BB962C8B-B14F-4D97-AF65-F5344CB8AC3E}">
        <p14:creationId xmlns:p14="http://schemas.microsoft.com/office/powerpoint/2010/main" val="30640557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Transplant status from Enhanced dashboard</a:t>
            </a:r>
            <a:endParaRPr lang="en-GB" dirty="0"/>
          </a:p>
        </p:txBody>
      </p:sp>
      <p:graphicFrame>
        <p:nvGraphicFramePr>
          <p:cNvPr id="3" name="Chart 2"/>
          <p:cNvGraphicFramePr>
            <a:graphicFrameLocks/>
          </p:cNvGraphicFramePr>
          <p:nvPr>
            <p:extLst>
              <p:ext uri="{D42A27DB-BD31-4B8C-83A1-F6EECF244321}">
                <p14:modId xmlns:p14="http://schemas.microsoft.com/office/powerpoint/2010/main" val="2723403924"/>
              </p:ext>
            </p:extLst>
          </p:nvPr>
        </p:nvGraphicFramePr>
        <p:xfrm>
          <a:off x="539561" y="1383627"/>
          <a:ext cx="5481641" cy="307181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876256" y="4237489"/>
            <a:ext cx="1440160" cy="646331"/>
          </a:xfrm>
          <a:prstGeom prst="rect">
            <a:avLst/>
          </a:prstGeom>
          <a:solidFill>
            <a:schemeClr val="accent1">
              <a:lumMod val="40000"/>
              <a:lumOff val="60000"/>
            </a:schemeClr>
          </a:solidFill>
        </p:spPr>
        <p:txBody>
          <a:bodyPr wrap="square" rtlCol="0">
            <a:spAutoFit/>
          </a:bodyPr>
          <a:lstStyle/>
          <a:p>
            <a:pPr fontAlgn="auto">
              <a:spcBef>
                <a:spcPts val="0"/>
              </a:spcBef>
              <a:spcAft>
                <a:spcPts val="0"/>
              </a:spcAft>
            </a:pPr>
            <a:r>
              <a:rPr lang="en-GB" sz="1800" dirty="0" smtClean="0">
                <a:solidFill>
                  <a:prstClr val="black"/>
                </a:solidFill>
                <a:latin typeface="Rockwell"/>
                <a:ea typeface="+mn-ea"/>
                <a:cs typeface="+mn-cs"/>
              </a:rPr>
              <a:t>“Missed” patients</a:t>
            </a:r>
            <a:endParaRPr lang="en-GB" sz="1800" dirty="0">
              <a:solidFill>
                <a:prstClr val="black"/>
              </a:solidFill>
              <a:latin typeface="Rockwell"/>
              <a:ea typeface="+mn-ea"/>
              <a:cs typeface="+mn-cs"/>
            </a:endParaRPr>
          </a:p>
        </p:txBody>
      </p:sp>
      <p:graphicFrame>
        <p:nvGraphicFramePr>
          <p:cNvPr id="6" name="Chart 5"/>
          <p:cNvGraphicFramePr>
            <a:graphicFrameLocks/>
          </p:cNvGraphicFramePr>
          <p:nvPr>
            <p:extLst>
              <p:ext uri="{D42A27DB-BD31-4B8C-83A1-F6EECF244321}">
                <p14:modId xmlns:p14="http://schemas.microsoft.com/office/powerpoint/2010/main" val="4008244799"/>
              </p:ext>
            </p:extLst>
          </p:nvPr>
        </p:nvGraphicFramePr>
        <p:xfrm>
          <a:off x="6289844" y="1599642"/>
          <a:ext cx="2602636" cy="25382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86314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70" y="357505"/>
            <a:ext cx="7556313" cy="837080"/>
          </a:xfrm>
        </p:spPr>
        <p:txBody>
          <a:bodyPr/>
          <a:lstStyle/>
          <a:p>
            <a:r>
              <a:rPr lang="en-GB" dirty="0" smtClean="0"/>
              <a:t>Reason patients are “missed”</a:t>
            </a:r>
            <a:endParaRPr lang="en-GB" dirty="0"/>
          </a:p>
        </p:txBody>
      </p:sp>
      <p:graphicFrame>
        <p:nvGraphicFramePr>
          <p:cNvPr id="7" name="Chart 6"/>
          <p:cNvGraphicFramePr>
            <a:graphicFrameLocks/>
          </p:cNvGraphicFramePr>
          <p:nvPr>
            <p:extLst>
              <p:ext uri="{D42A27DB-BD31-4B8C-83A1-F6EECF244321}">
                <p14:modId xmlns:p14="http://schemas.microsoft.com/office/powerpoint/2010/main" val="3208096466"/>
              </p:ext>
            </p:extLst>
          </p:nvPr>
        </p:nvGraphicFramePr>
        <p:xfrm>
          <a:off x="1763688" y="1005576"/>
          <a:ext cx="6192688" cy="37804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61751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Lessons learnt from data</a:t>
            </a:r>
            <a:endParaRPr lang="en-GB" dirty="0"/>
          </a:p>
        </p:txBody>
      </p:sp>
      <p:sp>
        <p:nvSpPr>
          <p:cNvPr id="4" name="Content Placeholder 3"/>
          <p:cNvSpPr>
            <a:spLocks noGrp="1"/>
          </p:cNvSpPr>
          <p:nvPr>
            <p:ph idx="1"/>
          </p:nvPr>
        </p:nvSpPr>
        <p:spPr>
          <a:xfrm>
            <a:off x="539570" y="1113588"/>
            <a:ext cx="7556313" cy="3348372"/>
          </a:xfrm>
        </p:spPr>
        <p:txBody>
          <a:bodyPr>
            <a:normAutofit fontScale="62500" lnSpcReduction="20000"/>
          </a:bodyPr>
          <a:lstStyle/>
          <a:p>
            <a:pPr>
              <a:spcBef>
                <a:spcPts val="600"/>
              </a:spcBef>
              <a:spcAft>
                <a:spcPts val="1000"/>
              </a:spcAft>
            </a:pPr>
            <a:r>
              <a:rPr lang="en-GB" b="1" dirty="0" smtClean="0">
                <a:latin typeface="Calibri"/>
                <a:ea typeface="Calibri"/>
                <a:cs typeface="Times New Roman"/>
              </a:rPr>
              <a:t>Transferable causes for missing listing: </a:t>
            </a:r>
          </a:p>
          <a:p>
            <a:pPr lvl="1">
              <a:spcAft>
                <a:spcPts val="1000"/>
              </a:spcAft>
            </a:pPr>
            <a:r>
              <a:rPr lang="en-GB" b="1" dirty="0" smtClean="0">
                <a:latin typeface="Calibri"/>
                <a:ea typeface="Calibri"/>
                <a:cs typeface="Times New Roman"/>
              </a:rPr>
              <a:t>Failing transplants</a:t>
            </a:r>
          </a:p>
          <a:p>
            <a:pPr lvl="1">
              <a:spcAft>
                <a:spcPts val="1000"/>
              </a:spcAft>
            </a:pPr>
            <a:r>
              <a:rPr lang="en-GB" b="1" dirty="0" smtClean="0">
                <a:latin typeface="Calibri"/>
                <a:ea typeface="Calibri"/>
                <a:cs typeface="Times New Roman"/>
              </a:rPr>
              <a:t>Predictable </a:t>
            </a:r>
            <a:r>
              <a:rPr lang="en-GB" b="1" dirty="0">
                <a:latin typeface="Calibri"/>
                <a:ea typeface="Calibri"/>
                <a:cs typeface="Times New Roman"/>
              </a:rPr>
              <a:t>but rapidly declining </a:t>
            </a:r>
            <a:r>
              <a:rPr lang="en-GB" b="1" dirty="0" smtClean="0">
                <a:latin typeface="Calibri"/>
                <a:ea typeface="Calibri"/>
                <a:cs typeface="Times New Roman"/>
              </a:rPr>
              <a:t>patients</a:t>
            </a:r>
          </a:p>
          <a:p>
            <a:pPr lvl="1">
              <a:spcAft>
                <a:spcPts val="1000"/>
              </a:spcAft>
            </a:pPr>
            <a:r>
              <a:rPr lang="en-GB" b="1" dirty="0" smtClean="0">
                <a:latin typeface="Calibri"/>
                <a:ea typeface="Calibri"/>
                <a:cs typeface="Times New Roman"/>
              </a:rPr>
              <a:t>Different </a:t>
            </a:r>
            <a:r>
              <a:rPr lang="en-GB" b="1" dirty="0">
                <a:latin typeface="Calibri"/>
                <a:ea typeface="Calibri"/>
                <a:cs typeface="Times New Roman"/>
              </a:rPr>
              <a:t>approaches to cardiac angiography </a:t>
            </a:r>
            <a:r>
              <a:rPr lang="en-GB" b="1" dirty="0" smtClean="0">
                <a:latin typeface="Calibri"/>
                <a:ea typeface="Calibri"/>
                <a:cs typeface="Times New Roman"/>
              </a:rPr>
              <a:t>pre-dialysis</a:t>
            </a:r>
          </a:p>
          <a:p>
            <a:pPr lvl="1">
              <a:spcAft>
                <a:spcPts val="1000"/>
              </a:spcAft>
            </a:pPr>
            <a:r>
              <a:rPr lang="en-GB" b="1" dirty="0" smtClean="0">
                <a:latin typeface="Calibri"/>
                <a:ea typeface="Calibri"/>
                <a:cs typeface="Times New Roman"/>
              </a:rPr>
              <a:t>Referral to other specialties slows listing</a:t>
            </a:r>
          </a:p>
          <a:p>
            <a:pPr lvl="1">
              <a:spcAft>
                <a:spcPts val="1000"/>
              </a:spcAft>
            </a:pPr>
            <a:endParaRPr lang="en-GB" dirty="0">
              <a:latin typeface="Calibri"/>
              <a:ea typeface="Calibri"/>
              <a:cs typeface="Times New Roman"/>
            </a:endParaRPr>
          </a:p>
          <a:p>
            <a:pPr>
              <a:spcBef>
                <a:spcPts val="600"/>
              </a:spcBef>
              <a:spcAft>
                <a:spcPts val="1000"/>
              </a:spcAft>
            </a:pPr>
            <a:r>
              <a:rPr lang="en-GB" b="1" dirty="0">
                <a:latin typeface="Calibri"/>
                <a:ea typeface="Calibri"/>
                <a:cs typeface="Times New Roman"/>
              </a:rPr>
              <a:t>Local causes for missing listing : </a:t>
            </a:r>
            <a:endParaRPr lang="en-GB" b="1" dirty="0" smtClean="0">
              <a:latin typeface="Calibri"/>
              <a:ea typeface="Calibri"/>
              <a:cs typeface="Times New Roman"/>
            </a:endParaRPr>
          </a:p>
          <a:p>
            <a:pPr lvl="1">
              <a:spcAft>
                <a:spcPts val="1000"/>
              </a:spcAft>
            </a:pPr>
            <a:r>
              <a:rPr lang="en-GB" b="1" dirty="0" smtClean="0">
                <a:latin typeface="Calibri"/>
                <a:ea typeface="Calibri"/>
                <a:cs typeface="Times New Roman"/>
              </a:rPr>
              <a:t>Specific </a:t>
            </a:r>
            <a:r>
              <a:rPr lang="en-GB" b="1" dirty="0">
                <a:latin typeface="Calibri"/>
                <a:ea typeface="Calibri"/>
                <a:cs typeface="Times New Roman"/>
              </a:rPr>
              <a:t>clinics (e.g. diabetes </a:t>
            </a:r>
            <a:r>
              <a:rPr lang="en-GB" b="1" dirty="0" smtClean="0">
                <a:latin typeface="Calibri"/>
                <a:ea typeface="Calibri"/>
                <a:cs typeface="Times New Roman"/>
              </a:rPr>
              <a:t>multi-disciplinary)</a:t>
            </a:r>
          </a:p>
          <a:p>
            <a:pPr lvl="1">
              <a:spcAft>
                <a:spcPts val="1000"/>
              </a:spcAft>
            </a:pPr>
            <a:r>
              <a:rPr lang="en-GB" b="1" dirty="0" smtClean="0">
                <a:latin typeface="Calibri"/>
                <a:ea typeface="Calibri"/>
                <a:cs typeface="Times New Roman"/>
              </a:rPr>
              <a:t>Different </a:t>
            </a:r>
            <a:r>
              <a:rPr lang="en-GB" b="1" dirty="0">
                <a:latin typeface="Calibri"/>
                <a:ea typeface="Calibri"/>
                <a:cs typeface="Times New Roman"/>
              </a:rPr>
              <a:t>feeder </a:t>
            </a:r>
            <a:r>
              <a:rPr lang="en-GB" b="1" dirty="0" smtClean="0">
                <a:latin typeface="Calibri"/>
                <a:ea typeface="Calibri"/>
                <a:cs typeface="Times New Roman"/>
              </a:rPr>
              <a:t>hospitals</a:t>
            </a:r>
          </a:p>
          <a:p>
            <a:pPr lvl="1">
              <a:spcAft>
                <a:spcPts val="1000"/>
              </a:spcAft>
            </a:pPr>
            <a:r>
              <a:rPr lang="en-GB" b="1" dirty="0" smtClean="0">
                <a:latin typeface="Calibri"/>
                <a:cs typeface="Times New Roman"/>
              </a:rPr>
              <a:t>Other reasons that will be apparent locally</a:t>
            </a:r>
            <a:endParaRPr lang="en-GB" dirty="0"/>
          </a:p>
        </p:txBody>
      </p:sp>
      <p:sp>
        <p:nvSpPr>
          <p:cNvPr id="5" name="TextBox 4"/>
          <p:cNvSpPr txBox="1"/>
          <p:nvPr/>
        </p:nvSpPr>
        <p:spPr>
          <a:xfrm>
            <a:off x="5004067" y="4515966"/>
            <a:ext cx="3544753"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fontAlgn="auto">
              <a:spcBef>
                <a:spcPts val="0"/>
              </a:spcBef>
              <a:spcAft>
                <a:spcPts val="0"/>
              </a:spcAft>
            </a:pPr>
            <a:r>
              <a:rPr lang="en-GB" sz="1800" dirty="0" smtClean="0">
                <a:solidFill>
                  <a:prstClr val="white"/>
                </a:solidFill>
              </a:rPr>
              <a:t>It only works if you use it locally</a:t>
            </a:r>
            <a:endParaRPr lang="en-GB" sz="1800" dirty="0">
              <a:solidFill>
                <a:prstClr val="white"/>
              </a:solidFill>
            </a:endParaRPr>
          </a:p>
        </p:txBody>
      </p:sp>
    </p:spTree>
    <p:extLst>
      <p:ext uri="{BB962C8B-B14F-4D97-AF65-F5344CB8AC3E}">
        <p14:creationId xmlns:p14="http://schemas.microsoft.com/office/powerpoint/2010/main" val="30762157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460780"/>
            <a:ext cx="6123012" cy="389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2478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98" y="1194793"/>
            <a:ext cx="6048672" cy="340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Why should you do it?</a:t>
            </a:r>
            <a:endParaRPr lang="en-GB" dirty="0"/>
          </a:p>
        </p:txBody>
      </p:sp>
      <p:sp>
        <p:nvSpPr>
          <p:cNvPr id="4" name="Oval 3"/>
          <p:cNvSpPr/>
          <p:nvPr/>
        </p:nvSpPr>
        <p:spPr>
          <a:xfrm>
            <a:off x="3632010" y="2679762"/>
            <a:ext cx="432048" cy="972108"/>
          </a:xfrm>
          <a:prstGeom prst="ellipse">
            <a:avLst/>
          </a:prstGeom>
          <a:noFill/>
          <a:ln w="571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6" name="Oval 5"/>
          <p:cNvSpPr/>
          <p:nvPr/>
        </p:nvSpPr>
        <p:spPr>
          <a:xfrm>
            <a:off x="1763688" y="2334421"/>
            <a:ext cx="432048" cy="1383557"/>
          </a:xfrm>
          <a:prstGeom prst="ellipse">
            <a:avLst/>
          </a:prstGeom>
          <a:noFill/>
          <a:ln w="571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8" name="TextBox 7"/>
          <p:cNvSpPr txBox="1"/>
          <p:nvPr/>
        </p:nvSpPr>
        <p:spPr>
          <a:xfrm rot="16200000">
            <a:off x="414299" y="2775426"/>
            <a:ext cx="118813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GB" sz="1800" dirty="0" smtClean="0">
                <a:solidFill>
                  <a:prstClr val="black"/>
                </a:solidFill>
              </a:rPr>
              <a:t>UHNM</a:t>
            </a:r>
            <a:endParaRPr lang="en-GB" sz="1800" dirty="0">
              <a:solidFill>
                <a:prstClr val="black"/>
              </a:solidFill>
            </a:endParaRPr>
          </a:p>
        </p:txBody>
      </p:sp>
    </p:spTree>
    <p:extLst>
      <p:ext uri="{BB962C8B-B14F-4D97-AF65-F5344CB8AC3E}">
        <p14:creationId xmlns:p14="http://schemas.microsoft.com/office/powerpoint/2010/main" val="38227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RR 2016 (2010-2012 starters)</a:t>
            </a:r>
            <a:endParaRPr lang="en-GB"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998282829"/>
              </p:ext>
            </p:extLst>
          </p:nvPr>
        </p:nvGraphicFramePr>
        <p:xfrm>
          <a:off x="467563" y="1167594"/>
          <a:ext cx="7556499" cy="2937510"/>
        </p:xfrm>
        <a:graphic>
          <a:graphicData uri="http://schemas.openxmlformats.org/drawingml/2006/table">
            <a:tbl>
              <a:tblPr firstRow="1" bandRow="1">
                <a:tableStyleId>{5C22544A-7EE6-4342-B048-85BDC9FD1C3A}</a:tableStyleId>
              </a:tblPr>
              <a:tblGrid>
                <a:gridCol w="2518833"/>
                <a:gridCol w="2518833"/>
                <a:gridCol w="2518833"/>
              </a:tblGrid>
              <a:tr h="937260">
                <a:tc>
                  <a:txBody>
                    <a:bodyPr/>
                    <a:lstStyle/>
                    <a:p>
                      <a:endParaRPr lang="en-GB" sz="1400" dirty="0"/>
                    </a:p>
                  </a:txBody>
                  <a:tcPr marT="34290" marB="34290"/>
                </a:tc>
                <a:tc>
                  <a:txBody>
                    <a:bodyPr/>
                    <a:lstStyle/>
                    <a:p>
                      <a:r>
                        <a:rPr lang="en-GB" sz="1400" dirty="0" smtClean="0"/>
                        <a:t>Median time to transplant wait listing</a:t>
                      </a:r>
                      <a:endParaRPr lang="en-GB" sz="1400" dirty="0"/>
                    </a:p>
                  </a:txBody>
                  <a:tcPr marT="34290" marB="34290"/>
                </a:tc>
                <a:tc>
                  <a:txBody>
                    <a:bodyPr/>
                    <a:lstStyle/>
                    <a:p>
                      <a:r>
                        <a:rPr lang="en-GB" sz="1400" dirty="0" smtClean="0"/>
                        <a:t>Proportion</a:t>
                      </a:r>
                      <a:r>
                        <a:rPr lang="en-GB" sz="1400" baseline="0" dirty="0" smtClean="0"/>
                        <a:t> of patients wait listed within 2 years of RRT (adjusted)</a:t>
                      </a:r>
                      <a:endParaRPr lang="en-GB" sz="1400" dirty="0"/>
                    </a:p>
                  </a:txBody>
                  <a:tcPr marT="34290" marB="34290"/>
                </a:tc>
              </a:tr>
              <a:tr h="285750">
                <a:tc>
                  <a:txBody>
                    <a:bodyPr/>
                    <a:lstStyle/>
                    <a:p>
                      <a:r>
                        <a:rPr lang="en-GB" sz="1400" dirty="0" smtClean="0"/>
                        <a:t>Bradford</a:t>
                      </a:r>
                      <a:endParaRPr lang="en-GB" sz="1400" dirty="0"/>
                    </a:p>
                  </a:txBody>
                  <a:tcPr marT="34290" marB="34290"/>
                </a:tc>
                <a:tc>
                  <a:txBody>
                    <a:bodyPr/>
                    <a:lstStyle/>
                    <a:p>
                      <a:r>
                        <a:rPr lang="en-GB" sz="1400" dirty="0" smtClean="0"/>
                        <a:t>458</a:t>
                      </a:r>
                      <a:endParaRPr lang="en-GB" sz="1400" dirty="0"/>
                    </a:p>
                  </a:txBody>
                  <a:tcPr marT="34290" marB="34290"/>
                </a:tc>
                <a:tc>
                  <a:txBody>
                    <a:bodyPr/>
                    <a:lstStyle/>
                    <a:p>
                      <a:r>
                        <a:rPr lang="en-GB" sz="1400" dirty="0" smtClean="0"/>
                        <a:t>52.3</a:t>
                      </a:r>
                      <a:endParaRPr lang="en-GB" sz="1400" dirty="0"/>
                    </a:p>
                  </a:txBody>
                  <a:tcPr marT="34290" marB="34290"/>
                </a:tc>
              </a:tr>
              <a:tr h="285750">
                <a:tc>
                  <a:txBody>
                    <a:bodyPr/>
                    <a:lstStyle/>
                    <a:p>
                      <a:r>
                        <a:rPr lang="en-GB" sz="1400" dirty="0" smtClean="0"/>
                        <a:t>Liverpool Aintree</a:t>
                      </a:r>
                      <a:endParaRPr lang="en-GB" sz="1400" dirty="0"/>
                    </a:p>
                  </a:txBody>
                  <a:tcPr marT="34290" marB="34290"/>
                </a:tc>
                <a:tc>
                  <a:txBody>
                    <a:bodyPr/>
                    <a:lstStyle/>
                    <a:p>
                      <a:r>
                        <a:rPr lang="en-GB" sz="1400" dirty="0" smtClean="0"/>
                        <a:t>837</a:t>
                      </a:r>
                      <a:endParaRPr lang="en-GB" sz="1400" dirty="0"/>
                    </a:p>
                  </a:txBody>
                  <a:tcPr marT="34290" marB="34290"/>
                </a:tc>
                <a:tc>
                  <a:txBody>
                    <a:bodyPr/>
                    <a:lstStyle/>
                    <a:p>
                      <a:r>
                        <a:rPr lang="en-GB" sz="1400" dirty="0" smtClean="0"/>
                        <a:t>39.8</a:t>
                      </a:r>
                      <a:endParaRPr lang="en-GB" sz="1400" dirty="0"/>
                    </a:p>
                  </a:txBody>
                  <a:tcPr marT="34290" marB="34290"/>
                </a:tc>
              </a:tr>
              <a:tr h="285750">
                <a:tc>
                  <a:txBody>
                    <a:bodyPr/>
                    <a:lstStyle/>
                    <a:p>
                      <a:r>
                        <a:rPr lang="en-GB" sz="1400" dirty="0" smtClean="0"/>
                        <a:t>Liverpool Royal</a:t>
                      </a:r>
                      <a:endParaRPr lang="en-GB" sz="1400" dirty="0"/>
                    </a:p>
                  </a:txBody>
                  <a:tcPr marT="34290" marB="34290"/>
                </a:tc>
                <a:tc>
                  <a:txBody>
                    <a:bodyPr/>
                    <a:lstStyle/>
                    <a:p>
                      <a:r>
                        <a:rPr lang="en-GB" sz="1400" dirty="0" smtClean="0"/>
                        <a:t>613</a:t>
                      </a:r>
                      <a:endParaRPr lang="en-GB" sz="1400" dirty="0"/>
                    </a:p>
                  </a:txBody>
                  <a:tcPr marT="34290" marB="34290"/>
                </a:tc>
                <a:tc>
                  <a:txBody>
                    <a:bodyPr/>
                    <a:lstStyle/>
                    <a:p>
                      <a:r>
                        <a:rPr lang="en-GB" sz="1400" dirty="0" smtClean="0"/>
                        <a:t>47.4</a:t>
                      </a:r>
                      <a:endParaRPr lang="en-GB" sz="1400" dirty="0"/>
                    </a:p>
                  </a:txBody>
                  <a:tcPr marT="34290" marB="34290"/>
                </a:tc>
              </a:tr>
              <a:tr h="285750">
                <a:tc>
                  <a:txBody>
                    <a:bodyPr/>
                    <a:lstStyle/>
                    <a:p>
                      <a:r>
                        <a:rPr lang="en-GB" sz="1400" dirty="0" smtClean="0"/>
                        <a:t>Manchester RI</a:t>
                      </a:r>
                      <a:endParaRPr lang="en-GB" sz="1400" dirty="0"/>
                    </a:p>
                  </a:txBody>
                  <a:tcPr marT="34290" marB="34290"/>
                </a:tc>
                <a:tc>
                  <a:txBody>
                    <a:bodyPr/>
                    <a:lstStyle/>
                    <a:p>
                      <a:r>
                        <a:rPr lang="en-GB" sz="1400" dirty="0" smtClean="0"/>
                        <a:t>225</a:t>
                      </a:r>
                      <a:endParaRPr lang="en-GB" sz="1400" dirty="0"/>
                    </a:p>
                  </a:txBody>
                  <a:tcPr marT="34290" marB="34290"/>
                </a:tc>
                <a:tc>
                  <a:txBody>
                    <a:bodyPr/>
                    <a:lstStyle/>
                    <a:p>
                      <a:r>
                        <a:rPr lang="en-GB" sz="1400" dirty="0" smtClean="0"/>
                        <a:t>62.4</a:t>
                      </a:r>
                      <a:endParaRPr lang="en-GB" sz="1400" dirty="0"/>
                    </a:p>
                  </a:txBody>
                  <a:tcPr marT="34290" marB="34290"/>
                </a:tc>
              </a:tr>
              <a:tr h="285750">
                <a:tc>
                  <a:txBody>
                    <a:bodyPr/>
                    <a:lstStyle/>
                    <a:p>
                      <a:r>
                        <a:rPr lang="en-GB" sz="1400" dirty="0" smtClean="0"/>
                        <a:t>Preston</a:t>
                      </a:r>
                      <a:endParaRPr lang="en-GB" sz="1400" dirty="0"/>
                    </a:p>
                  </a:txBody>
                  <a:tcPr marT="34290" marB="34290"/>
                </a:tc>
                <a:tc>
                  <a:txBody>
                    <a:bodyPr/>
                    <a:lstStyle/>
                    <a:p>
                      <a:r>
                        <a:rPr lang="en-GB" sz="1400" dirty="0" smtClean="0"/>
                        <a:t>568</a:t>
                      </a:r>
                      <a:endParaRPr lang="en-GB" sz="1400" dirty="0"/>
                    </a:p>
                  </a:txBody>
                  <a:tcPr marT="34290" marB="34290"/>
                </a:tc>
                <a:tc>
                  <a:txBody>
                    <a:bodyPr/>
                    <a:lstStyle/>
                    <a:p>
                      <a:r>
                        <a:rPr lang="en-GB" sz="1400" dirty="0" smtClean="0"/>
                        <a:t>53.1</a:t>
                      </a:r>
                      <a:endParaRPr lang="en-GB" sz="1400" dirty="0"/>
                    </a:p>
                  </a:txBody>
                  <a:tcPr marT="34290" marB="34290"/>
                </a:tc>
              </a:tr>
              <a:tr h="285750">
                <a:tc>
                  <a:txBody>
                    <a:bodyPr/>
                    <a:lstStyle/>
                    <a:p>
                      <a:r>
                        <a:rPr lang="en-GB" sz="1400" dirty="0" smtClean="0"/>
                        <a:t>Salford</a:t>
                      </a:r>
                      <a:endParaRPr lang="en-GB" sz="1400" dirty="0"/>
                    </a:p>
                  </a:txBody>
                  <a:tcPr marT="34290" marB="34290"/>
                </a:tc>
                <a:tc>
                  <a:txBody>
                    <a:bodyPr/>
                    <a:lstStyle/>
                    <a:p>
                      <a:r>
                        <a:rPr lang="en-GB" sz="1400" dirty="0" smtClean="0"/>
                        <a:t>181</a:t>
                      </a:r>
                      <a:endParaRPr lang="en-GB" sz="1400" dirty="0"/>
                    </a:p>
                  </a:txBody>
                  <a:tcPr marT="34290" marB="34290"/>
                </a:tc>
                <a:tc>
                  <a:txBody>
                    <a:bodyPr/>
                    <a:lstStyle/>
                    <a:p>
                      <a:r>
                        <a:rPr lang="en-GB" sz="1400" dirty="0" smtClean="0"/>
                        <a:t>66.1</a:t>
                      </a:r>
                      <a:endParaRPr lang="en-GB" sz="1400" dirty="0"/>
                    </a:p>
                  </a:txBody>
                  <a:tcPr marT="34290" marB="34290"/>
                </a:tc>
              </a:tr>
              <a:tr h="285750">
                <a:tc>
                  <a:txBody>
                    <a:bodyPr/>
                    <a:lstStyle/>
                    <a:p>
                      <a:r>
                        <a:rPr lang="en-GB" sz="1400" dirty="0" smtClean="0"/>
                        <a:t>Wirral</a:t>
                      </a:r>
                      <a:endParaRPr lang="en-GB" sz="1400" dirty="0"/>
                    </a:p>
                  </a:txBody>
                  <a:tcPr marT="34290" marB="34290"/>
                </a:tc>
                <a:tc>
                  <a:txBody>
                    <a:bodyPr/>
                    <a:lstStyle/>
                    <a:p>
                      <a:r>
                        <a:rPr lang="en-GB" sz="1400" dirty="0" smtClean="0"/>
                        <a:t>835</a:t>
                      </a:r>
                      <a:endParaRPr lang="en-GB" sz="1400" dirty="0"/>
                    </a:p>
                  </a:txBody>
                  <a:tcPr marT="34290" marB="34290"/>
                </a:tc>
                <a:tc>
                  <a:txBody>
                    <a:bodyPr/>
                    <a:lstStyle/>
                    <a:p>
                      <a:r>
                        <a:rPr lang="en-GB" sz="1400" dirty="0" smtClean="0"/>
                        <a:t>45.0</a:t>
                      </a:r>
                      <a:endParaRPr lang="en-GB" sz="1400" dirty="0"/>
                    </a:p>
                  </a:txBody>
                  <a:tcPr marT="34290" marB="34290"/>
                </a:tc>
              </a:tr>
            </a:tbl>
          </a:graphicData>
        </a:graphic>
      </p:graphicFrame>
      <p:sp>
        <p:nvSpPr>
          <p:cNvPr id="7" name="TextBox 6"/>
          <p:cNvSpPr txBox="1"/>
          <p:nvPr/>
        </p:nvSpPr>
        <p:spPr>
          <a:xfrm>
            <a:off x="1187624" y="4299947"/>
            <a:ext cx="6840760" cy="646331"/>
          </a:xfrm>
          <a:prstGeom prst="rect">
            <a:avLst/>
          </a:prstGeom>
          <a:noFill/>
        </p:spPr>
        <p:txBody>
          <a:bodyPr wrap="square" rtlCol="0">
            <a:spAutoFit/>
          </a:bodyPr>
          <a:lstStyle/>
          <a:p>
            <a:pPr fontAlgn="auto">
              <a:spcBef>
                <a:spcPts val="0"/>
              </a:spcBef>
              <a:spcAft>
                <a:spcPts val="0"/>
              </a:spcAft>
            </a:pPr>
            <a:r>
              <a:rPr lang="en-GB" sz="1800" dirty="0" smtClean="0">
                <a:solidFill>
                  <a:prstClr val="black"/>
                </a:solidFill>
                <a:latin typeface="Rockwell"/>
                <a:ea typeface="+mn-ea"/>
                <a:cs typeface="+mn-cs"/>
              </a:rPr>
              <a:t>Adjusted for age, gender, ethnicity, PRD</a:t>
            </a:r>
          </a:p>
          <a:p>
            <a:pPr fontAlgn="auto">
              <a:spcBef>
                <a:spcPts val="0"/>
              </a:spcBef>
              <a:spcAft>
                <a:spcPts val="0"/>
              </a:spcAft>
            </a:pPr>
            <a:r>
              <a:rPr lang="en-GB" sz="1800" dirty="0" smtClean="0">
                <a:solidFill>
                  <a:prstClr val="black"/>
                </a:solidFill>
                <a:latin typeface="Rockwell"/>
                <a:ea typeface="+mn-ea"/>
                <a:cs typeface="+mn-cs"/>
              </a:rPr>
              <a:t>Multi organ and listed then suspended excluded</a:t>
            </a:r>
            <a:endParaRPr lang="en-GB" sz="1800" dirty="0">
              <a:solidFill>
                <a:prstClr val="black"/>
              </a:solidFill>
              <a:latin typeface="Rockwell"/>
              <a:ea typeface="+mn-ea"/>
              <a:cs typeface="+mn-cs"/>
            </a:endParaRPr>
          </a:p>
        </p:txBody>
      </p:sp>
    </p:spTree>
    <p:extLst>
      <p:ext uri="{BB962C8B-B14F-4D97-AF65-F5344CB8AC3E}">
        <p14:creationId xmlns:p14="http://schemas.microsoft.com/office/powerpoint/2010/main" val="26271101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ATTOM: </a:t>
            </a:r>
            <a:r>
              <a:rPr lang="en-GB" dirty="0" smtClean="0"/>
              <a:t>Centre </a:t>
            </a:r>
            <a:r>
              <a:rPr lang="en-GB" dirty="0"/>
              <a:t>factors associated with </a:t>
            </a:r>
            <a:r>
              <a:rPr lang="en-GB" dirty="0" smtClean="0"/>
              <a:t>transplant </a:t>
            </a:r>
            <a:r>
              <a:rPr lang="en-GB" dirty="0"/>
              <a:t>listing</a:t>
            </a:r>
          </a:p>
        </p:txBody>
      </p:sp>
      <p:sp>
        <p:nvSpPr>
          <p:cNvPr id="6" name="Content Placeholder 5"/>
          <p:cNvSpPr>
            <a:spLocks noGrp="1"/>
          </p:cNvSpPr>
          <p:nvPr>
            <p:ph idx="1"/>
          </p:nvPr>
        </p:nvSpPr>
        <p:spPr/>
        <p:txBody>
          <a:bodyPr/>
          <a:lstStyle/>
          <a:p>
            <a:r>
              <a:rPr lang="en-GB" dirty="0"/>
              <a:t>Centre variables linked to pre-emptive listing were</a:t>
            </a:r>
          </a:p>
          <a:p>
            <a:pPr lvl="1"/>
            <a:r>
              <a:rPr lang="en-GB" dirty="0"/>
              <a:t>Being a transplant centre</a:t>
            </a:r>
          </a:p>
          <a:p>
            <a:pPr lvl="1"/>
            <a:r>
              <a:rPr lang="en-GB" dirty="0"/>
              <a:t>Number of consultant nephrologists</a:t>
            </a:r>
          </a:p>
          <a:p>
            <a:pPr lvl="1"/>
            <a:r>
              <a:rPr lang="en-GB" dirty="0"/>
              <a:t>Whether transplantation is discussed with all patients</a:t>
            </a:r>
          </a:p>
          <a:p>
            <a:r>
              <a:rPr lang="en-GB" dirty="0"/>
              <a:t>Centre variables linked better access to listing after dialysis were</a:t>
            </a:r>
          </a:p>
          <a:p>
            <a:pPr lvl="1"/>
            <a:r>
              <a:rPr lang="en-GB" dirty="0"/>
              <a:t>Number of consultant nephrologists</a:t>
            </a:r>
          </a:p>
          <a:p>
            <a:pPr lvl="1"/>
            <a:r>
              <a:rPr lang="en-GB" dirty="0"/>
              <a:t>Written protocol</a:t>
            </a:r>
          </a:p>
          <a:p>
            <a:endParaRPr lang="en-GB" dirty="0"/>
          </a:p>
        </p:txBody>
      </p:sp>
    </p:spTree>
    <p:extLst>
      <p:ext uri="{BB962C8B-B14F-4D97-AF65-F5344CB8AC3E}">
        <p14:creationId xmlns:p14="http://schemas.microsoft.com/office/powerpoint/2010/main" val="5527295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ATTOM: Patient factors associated with pre-emptive listing</a:t>
            </a:r>
            <a:endParaRPr lang="en-GB" dirty="0"/>
          </a:p>
        </p:txBody>
      </p:sp>
      <p:sp>
        <p:nvSpPr>
          <p:cNvPr id="3" name="Content Placeholder 2"/>
          <p:cNvSpPr>
            <a:spLocks noGrp="1"/>
          </p:cNvSpPr>
          <p:nvPr>
            <p:ph sz="half" idx="1"/>
          </p:nvPr>
        </p:nvSpPr>
        <p:spPr/>
        <p:txBody>
          <a:bodyPr>
            <a:normAutofit fontScale="62500" lnSpcReduction="20000"/>
          </a:bodyPr>
          <a:lstStyle/>
          <a:p>
            <a:r>
              <a:rPr lang="en-GB" dirty="0" smtClean="0"/>
              <a:t>Age&gt;50</a:t>
            </a:r>
          </a:p>
          <a:p>
            <a:r>
              <a:rPr lang="en-GB" dirty="0" smtClean="0"/>
              <a:t>Ethnic group (Asian and Black)</a:t>
            </a:r>
          </a:p>
          <a:p>
            <a:r>
              <a:rPr lang="en-GB" dirty="0" smtClean="0"/>
              <a:t>BMI(&gt;35)</a:t>
            </a:r>
          </a:p>
          <a:p>
            <a:r>
              <a:rPr lang="en-GB" dirty="0" smtClean="0"/>
              <a:t>Education</a:t>
            </a:r>
          </a:p>
          <a:p>
            <a:r>
              <a:rPr lang="en-GB" dirty="0" smtClean="0"/>
              <a:t>Car Ownership</a:t>
            </a:r>
          </a:p>
          <a:p>
            <a:r>
              <a:rPr lang="en-GB" dirty="0" smtClean="0"/>
              <a:t>Accommodation</a:t>
            </a:r>
          </a:p>
          <a:p>
            <a:r>
              <a:rPr lang="en-GB" dirty="0" smtClean="0"/>
              <a:t>Employment</a:t>
            </a:r>
          </a:p>
          <a:p>
            <a:r>
              <a:rPr lang="en-GB" dirty="0" smtClean="0"/>
              <a:t>Time First seen by nephrologist</a:t>
            </a:r>
          </a:p>
          <a:p>
            <a:endParaRPr lang="en-GB" dirty="0"/>
          </a:p>
        </p:txBody>
      </p:sp>
      <p:sp>
        <p:nvSpPr>
          <p:cNvPr id="4" name="Content Placeholder 3"/>
          <p:cNvSpPr>
            <a:spLocks noGrp="1"/>
          </p:cNvSpPr>
          <p:nvPr>
            <p:ph sz="half" idx="2"/>
          </p:nvPr>
        </p:nvSpPr>
        <p:spPr/>
        <p:txBody>
          <a:bodyPr>
            <a:normAutofit fontScale="92500" lnSpcReduction="20000"/>
          </a:bodyPr>
          <a:lstStyle/>
          <a:p>
            <a:r>
              <a:rPr lang="en-GB" dirty="0" smtClean="0"/>
              <a:t>Diabetes</a:t>
            </a:r>
          </a:p>
          <a:p>
            <a:r>
              <a:rPr lang="en-GB" dirty="0" smtClean="0"/>
              <a:t>Cerebrovascular disease</a:t>
            </a:r>
          </a:p>
          <a:p>
            <a:r>
              <a:rPr lang="en-GB" dirty="0" smtClean="0"/>
              <a:t>Vascular Disease</a:t>
            </a:r>
          </a:p>
          <a:p>
            <a:r>
              <a:rPr lang="en-GB" dirty="0" smtClean="0"/>
              <a:t>Malignancy</a:t>
            </a:r>
          </a:p>
          <a:p>
            <a:r>
              <a:rPr lang="en-GB" dirty="0" smtClean="0"/>
              <a:t>Heart Disease</a:t>
            </a:r>
          </a:p>
          <a:p>
            <a:r>
              <a:rPr lang="en-GB" dirty="0" smtClean="0"/>
              <a:t>Heart Failure</a:t>
            </a:r>
          </a:p>
          <a:p>
            <a:r>
              <a:rPr lang="en-GB" dirty="0" smtClean="0"/>
              <a:t>Current Smoker</a:t>
            </a:r>
            <a:endParaRPr lang="en-GB" dirty="0"/>
          </a:p>
        </p:txBody>
      </p:sp>
      <p:sp>
        <p:nvSpPr>
          <p:cNvPr id="5" name="TextBox 4"/>
          <p:cNvSpPr txBox="1"/>
          <p:nvPr/>
        </p:nvSpPr>
        <p:spPr>
          <a:xfrm>
            <a:off x="3491880" y="4197219"/>
            <a:ext cx="5040560" cy="92333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fontAlgn="auto">
              <a:spcBef>
                <a:spcPts val="0"/>
              </a:spcBef>
              <a:spcAft>
                <a:spcPts val="0"/>
              </a:spcAft>
            </a:pPr>
            <a:r>
              <a:rPr lang="en-GB" sz="1800" dirty="0" smtClean="0">
                <a:solidFill>
                  <a:prstClr val="white"/>
                </a:solidFill>
              </a:rPr>
              <a:t>Transplant First: Improve understanding of barriers to transplantation in your unit and remove them</a:t>
            </a:r>
            <a:endParaRPr lang="en-GB" sz="1800" dirty="0">
              <a:solidFill>
                <a:prstClr val="white"/>
              </a:solidFill>
            </a:endParaRPr>
          </a:p>
        </p:txBody>
      </p:sp>
    </p:spTree>
    <p:extLst>
      <p:ext uri="{BB962C8B-B14F-4D97-AF65-F5344CB8AC3E}">
        <p14:creationId xmlns:p14="http://schemas.microsoft.com/office/powerpoint/2010/main" val="377114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Transplant First</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1" y="1707663"/>
            <a:ext cx="7992573" cy="2397637"/>
          </a:xfrm>
          <a:prstGeom prst="rect">
            <a:avLst/>
          </a:prstGeom>
        </p:spPr>
      </p:pic>
    </p:spTree>
    <p:extLst>
      <p:ext uri="{BB962C8B-B14F-4D97-AF65-F5344CB8AC3E}">
        <p14:creationId xmlns:p14="http://schemas.microsoft.com/office/powerpoint/2010/main" val="476200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ffice Theme">
  <a:themeElements>
    <a:clrScheme name="Lancashire Teaching Hospitals NHS Foundation Trust">
      <a:dk1>
        <a:sysClr val="windowText" lastClr="000000"/>
      </a:dk1>
      <a:lt1>
        <a:sysClr val="window" lastClr="FFFFFF"/>
      </a:lt1>
      <a:dk2>
        <a:srgbClr val="0072C6"/>
      </a:dk2>
      <a:lt2>
        <a:srgbClr val="EEECE1"/>
      </a:lt2>
      <a:accent1>
        <a:srgbClr val="00ADC6"/>
      </a:accent1>
      <a:accent2>
        <a:srgbClr val="931638"/>
      </a:accent2>
      <a:accent3>
        <a:srgbClr val="5BBF21"/>
      </a:accent3>
      <a:accent4>
        <a:srgbClr val="56008C"/>
      </a:accent4>
      <a:accent5>
        <a:srgbClr val="00AA9E"/>
      </a:accent5>
      <a:accent6>
        <a:srgbClr val="E28C05"/>
      </a:accent6>
      <a:hlink>
        <a:srgbClr val="003893"/>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2C6"/>
        </a:solidFill>
        <a:ln>
          <a:solidFill>
            <a:srgbClr val="0072C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00ADC6"/>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3.xml><?xml version="1.0" encoding="utf-8"?>
<a:theme xmlns:a="http://schemas.openxmlformats.org/drawingml/2006/main" name="5_Office Theme">
  <a:themeElements>
    <a:clrScheme name="NHS TK Theme Colours">
      <a:dk1>
        <a:sysClr val="windowText" lastClr="000000"/>
      </a:dk1>
      <a:lt1>
        <a:sysClr val="window" lastClr="FFFFFF"/>
      </a:lt1>
      <a:dk2>
        <a:srgbClr val="800040"/>
      </a:dk2>
      <a:lt2>
        <a:srgbClr val="DDDDDD"/>
      </a:lt2>
      <a:accent1>
        <a:srgbClr val="F8991E"/>
      </a:accent1>
      <a:accent2>
        <a:srgbClr val="56008C"/>
      </a:accent2>
      <a:accent3>
        <a:srgbClr val="930054"/>
      </a:accent3>
      <a:accent4>
        <a:srgbClr val="00ADC6"/>
      </a:accent4>
      <a:accent5>
        <a:srgbClr val="E97710"/>
      </a:accent5>
      <a:accent6>
        <a:srgbClr val="4F4C4D"/>
      </a:accent6>
      <a:hlink>
        <a:srgbClr val="999596"/>
      </a:hlink>
      <a:folHlink>
        <a:srgbClr val="CECC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Presentation1" id="{E125038C-FA94-2842-BBC7-0A19037950A1}" vid="{35F8C28B-7248-4243-8A0A-CFE569E00D94}"/>
    </a:ext>
  </a:extLst>
</a:theme>
</file>

<file path=ppt/theme/theme14.xml><?xml version="1.0" encoding="utf-8"?>
<a:theme xmlns:a="http://schemas.openxmlformats.org/drawingml/2006/main" name="NHS_PowerPoint_TEMPLATE_GENERAL">
  <a:themeElements>
    <a:clrScheme name="NHS Improvement">
      <a:dk1>
        <a:sysClr val="windowText" lastClr="000000"/>
      </a:dk1>
      <a:lt1>
        <a:sysClr val="window" lastClr="FFFFFF"/>
      </a:lt1>
      <a:dk2>
        <a:srgbClr val="0072C6"/>
      </a:dk2>
      <a:lt2>
        <a:srgbClr val="FFFFFF"/>
      </a:lt2>
      <a:accent1>
        <a:srgbClr val="768692"/>
      </a:accent1>
      <a:accent2>
        <a:srgbClr val="0091C9"/>
      </a:accent2>
      <a:accent3>
        <a:srgbClr val="0091C9"/>
      </a:accent3>
      <a:accent4>
        <a:srgbClr val="00ADC6"/>
      </a:accent4>
      <a:accent5>
        <a:srgbClr val="009E49"/>
      </a:accent5>
      <a:accent6>
        <a:srgbClr val="0091C9"/>
      </a:accent6>
      <a:hlink>
        <a:srgbClr val="003893"/>
      </a:hlink>
      <a:folHlink>
        <a:srgbClr val="7C285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NHS TK Theme Colours">
      <a:dk1>
        <a:sysClr val="windowText" lastClr="000000"/>
      </a:dk1>
      <a:lt1>
        <a:sysClr val="window" lastClr="FFFFFF"/>
      </a:lt1>
      <a:dk2>
        <a:srgbClr val="800040"/>
      </a:dk2>
      <a:lt2>
        <a:srgbClr val="DDDDDD"/>
      </a:lt2>
      <a:accent1>
        <a:srgbClr val="F8991E"/>
      </a:accent1>
      <a:accent2>
        <a:srgbClr val="56008C"/>
      </a:accent2>
      <a:accent3>
        <a:srgbClr val="930054"/>
      </a:accent3>
      <a:accent4>
        <a:srgbClr val="00ADC6"/>
      </a:accent4>
      <a:accent5>
        <a:srgbClr val="E97710"/>
      </a:accent5>
      <a:accent6>
        <a:srgbClr val="4F4C4D"/>
      </a:accent6>
      <a:hlink>
        <a:srgbClr val="999596"/>
      </a:hlink>
      <a:folHlink>
        <a:srgbClr val="CECC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Presentation1" id="{E125038C-FA94-2842-BBC7-0A19037950A1}" vid="{35F8C28B-7248-4243-8A0A-CFE569E00D94}"/>
    </a:ext>
  </a:extLst>
</a:theme>
</file>

<file path=ppt/theme/theme3.xml><?xml version="1.0" encoding="utf-8"?>
<a:theme xmlns:a="http://schemas.openxmlformats.org/drawingml/2006/main" name="3_Office Theme">
  <a:themeElements>
    <a:clrScheme name="NHS TK Theme Colours">
      <a:dk1>
        <a:sysClr val="windowText" lastClr="000000"/>
      </a:dk1>
      <a:lt1>
        <a:sysClr val="window" lastClr="FFFFFF"/>
      </a:lt1>
      <a:dk2>
        <a:srgbClr val="800040"/>
      </a:dk2>
      <a:lt2>
        <a:srgbClr val="DDDDDD"/>
      </a:lt2>
      <a:accent1>
        <a:srgbClr val="F8991E"/>
      </a:accent1>
      <a:accent2>
        <a:srgbClr val="56008C"/>
      </a:accent2>
      <a:accent3>
        <a:srgbClr val="930054"/>
      </a:accent3>
      <a:accent4>
        <a:srgbClr val="00ADC6"/>
      </a:accent4>
      <a:accent5>
        <a:srgbClr val="E97710"/>
      </a:accent5>
      <a:accent6>
        <a:srgbClr val="4F4C4D"/>
      </a:accent6>
      <a:hlink>
        <a:srgbClr val="999596"/>
      </a:hlink>
      <a:folHlink>
        <a:srgbClr val="CECC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Presentation1" id="{E125038C-FA94-2842-BBC7-0A19037950A1}" vid="{35F8C28B-7248-4243-8A0A-CFE569E00D94}"/>
    </a:ext>
  </a:extLst>
</a:theme>
</file>

<file path=ppt/theme/theme4.xml><?xml version="1.0" encoding="utf-8"?>
<a:theme xmlns:a="http://schemas.openxmlformats.org/drawingml/2006/main" name="4_Office Theme">
  <a:themeElements>
    <a:clrScheme name="NHS TK Theme Colours">
      <a:dk1>
        <a:sysClr val="windowText" lastClr="000000"/>
      </a:dk1>
      <a:lt1>
        <a:sysClr val="window" lastClr="FFFFFF"/>
      </a:lt1>
      <a:dk2>
        <a:srgbClr val="800040"/>
      </a:dk2>
      <a:lt2>
        <a:srgbClr val="DDDDDD"/>
      </a:lt2>
      <a:accent1>
        <a:srgbClr val="F8991E"/>
      </a:accent1>
      <a:accent2>
        <a:srgbClr val="56008C"/>
      </a:accent2>
      <a:accent3>
        <a:srgbClr val="930054"/>
      </a:accent3>
      <a:accent4>
        <a:srgbClr val="00ADC6"/>
      </a:accent4>
      <a:accent5>
        <a:srgbClr val="E97710"/>
      </a:accent5>
      <a:accent6>
        <a:srgbClr val="4F4C4D"/>
      </a:accent6>
      <a:hlink>
        <a:srgbClr val="999596"/>
      </a:hlink>
      <a:folHlink>
        <a:srgbClr val="CECC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Presentation1" id="{E125038C-FA94-2842-BBC7-0A19037950A1}" vid="{35F8C28B-7248-4243-8A0A-CFE569E00D94}"/>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8_Office Theme">
  <a:themeElements>
    <a:clrScheme name="NHS TK Theme Colours">
      <a:dk1>
        <a:sysClr val="windowText" lastClr="000000"/>
      </a:dk1>
      <a:lt1>
        <a:sysClr val="window" lastClr="FFFFFF"/>
      </a:lt1>
      <a:dk2>
        <a:srgbClr val="800040"/>
      </a:dk2>
      <a:lt2>
        <a:srgbClr val="DDDDDD"/>
      </a:lt2>
      <a:accent1>
        <a:srgbClr val="F8991E"/>
      </a:accent1>
      <a:accent2>
        <a:srgbClr val="56008C"/>
      </a:accent2>
      <a:accent3>
        <a:srgbClr val="930054"/>
      </a:accent3>
      <a:accent4>
        <a:srgbClr val="00ADC6"/>
      </a:accent4>
      <a:accent5>
        <a:srgbClr val="E97710"/>
      </a:accent5>
      <a:accent6>
        <a:srgbClr val="4F4C4D"/>
      </a:accent6>
      <a:hlink>
        <a:srgbClr val="999596"/>
      </a:hlink>
      <a:folHlink>
        <a:srgbClr val="CECC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Presentation1" id="{E125038C-FA94-2842-BBC7-0A19037950A1}" vid="{35F8C28B-7248-4243-8A0A-CFE569E00D94}"/>
    </a:ext>
  </a:extLst>
</a:theme>
</file>

<file path=ppt/theme/theme7.xml><?xml version="1.0" encoding="utf-8"?>
<a:theme xmlns:a="http://schemas.openxmlformats.org/drawingml/2006/main" name="9_Office Theme">
  <a:themeElements>
    <a:clrScheme name="NHS TK Theme Colours">
      <a:dk1>
        <a:sysClr val="windowText" lastClr="000000"/>
      </a:dk1>
      <a:lt1>
        <a:sysClr val="window" lastClr="FFFFFF"/>
      </a:lt1>
      <a:dk2>
        <a:srgbClr val="800040"/>
      </a:dk2>
      <a:lt2>
        <a:srgbClr val="DDDDDD"/>
      </a:lt2>
      <a:accent1>
        <a:srgbClr val="F8991E"/>
      </a:accent1>
      <a:accent2>
        <a:srgbClr val="56008C"/>
      </a:accent2>
      <a:accent3>
        <a:srgbClr val="930054"/>
      </a:accent3>
      <a:accent4>
        <a:srgbClr val="00ADC6"/>
      </a:accent4>
      <a:accent5>
        <a:srgbClr val="E97710"/>
      </a:accent5>
      <a:accent6>
        <a:srgbClr val="4F4C4D"/>
      </a:accent6>
      <a:hlink>
        <a:srgbClr val="999596"/>
      </a:hlink>
      <a:folHlink>
        <a:srgbClr val="CECC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Presentation1" id="{E125038C-FA94-2842-BBC7-0A19037950A1}" vid="{35F8C28B-7248-4243-8A0A-CFE569E00D94}"/>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NHSBT_presentation_style_v2">
  <a:themeElements>
    <a:clrScheme name="NHSBT">
      <a:dk1>
        <a:sysClr val="windowText" lastClr="000000"/>
      </a:dk1>
      <a:lt1>
        <a:sysClr val="window" lastClr="FFFFFF"/>
      </a:lt1>
      <a:dk2>
        <a:srgbClr val="1F497D"/>
      </a:dk2>
      <a:lt2>
        <a:srgbClr val="EEECE1"/>
      </a:lt2>
      <a:accent1>
        <a:srgbClr val="0072C6"/>
      </a:accent1>
      <a:accent2>
        <a:srgbClr val="0091C9"/>
      </a:accent2>
      <a:accent3>
        <a:srgbClr val="003893"/>
      </a:accent3>
      <a:accent4>
        <a:srgbClr val="56008C"/>
      </a:accent4>
      <a:accent5>
        <a:srgbClr val="009E49"/>
      </a:accent5>
      <a:accent6>
        <a:srgbClr val="D81E05"/>
      </a:accent6>
      <a:hlink>
        <a:srgbClr val="000000"/>
      </a:hlink>
      <a:folHlink>
        <a:srgbClr val="000000"/>
      </a:folHlink>
    </a:clrScheme>
    <a:fontScheme name="8_NHSBT_presentation_style_v2">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Mincho"/>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F05D7A20FA0B43B52C62A0AEE65FE0" ma:contentTypeVersion="0" ma:contentTypeDescription="Create a new document." ma:contentTypeScope="" ma:versionID="0e6bfb5fd91197f328a0f93b68e56ee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92F07B-CA65-4545-9761-5CBD70570C6C}">
  <ds:schemaRefs>
    <ds:schemaRef ds:uri="http://schemas.microsoft.com/sharepoint/v3/contenttype/forms"/>
  </ds:schemaRefs>
</ds:datastoreItem>
</file>

<file path=customXml/itemProps2.xml><?xml version="1.0" encoding="utf-8"?>
<ds:datastoreItem xmlns:ds="http://schemas.openxmlformats.org/officeDocument/2006/customXml" ds:itemID="{E21BA55E-5A15-436E-A8C3-DCB566ECEBCE}">
  <ds:schemaRefs>
    <ds:schemaRef ds:uri="http://schemas.microsoft.com/office/2006/documentManagement/types"/>
    <ds:schemaRef ds:uri="http://purl.org/dc/elements/1.1/"/>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C2C11EA-8486-466C-9D90-B3936625F7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3807</TotalTime>
  <Words>3008</Words>
  <Application>Microsoft Office PowerPoint</Application>
  <PresentationFormat>On-screen Show (16:9)</PresentationFormat>
  <Paragraphs>673</Paragraphs>
  <Slides>102</Slides>
  <Notes>4</Notes>
  <HiddenSlides>0</HiddenSlides>
  <MMClips>0</MMClips>
  <ScaleCrop>false</ScaleCrop>
  <HeadingPairs>
    <vt:vector size="6" baseType="variant">
      <vt:variant>
        <vt:lpstr>Theme</vt:lpstr>
      </vt:variant>
      <vt:variant>
        <vt:i4>15</vt:i4>
      </vt:variant>
      <vt:variant>
        <vt:lpstr>Embedded OLE Servers</vt:lpstr>
      </vt:variant>
      <vt:variant>
        <vt:i4>2</vt:i4>
      </vt:variant>
      <vt:variant>
        <vt:lpstr>Slide Titles</vt:lpstr>
      </vt:variant>
      <vt:variant>
        <vt:i4>102</vt:i4>
      </vt:variant>
    </vt:vector>
  </HeadingPairs>
  <TitlesOfParts>
    <vt:vector size="119" baseType="lpstr">
      <vt:lpstr>Office Theme</vt:lpstr>
      <vt:lpstr>2_Office Theme</vt:lpstr>
      <vt:lpstr>3_Office Theme</vt:lpstr>
      <vt:lpstr>4_Office Theme</vt:lpstr>
      <vt:lpstr>Custom Design</vt:lpstr>
      <vt:lpstr>8_Office Theme</vt:lpstr>
      <vt:lpstr>9_Office Theme</vt:lpstr>
      <vt:lpstr>1_Custom Design</vt:lpstr>
      <vt:lpstr>8_NHSBT_presentation_style_v2</vt:lpstr>
      <vt:lpstr>New_Template7</vt:lpstr>
      <vt:lpstr>Advantage</vt:lpstr>
      <vt:lpstr>1_Office Theme</vt:lpstr>
      <vt:lpstr>5_Office Theme</vt:lpstr>
      <vt:lpstr>NHS_PowerPoint_TEMPLATE_GENERAL</vt:lpstr>
      <vt:lpstr>6_Office Theme</vt:lpstr>
      <vt:lpstr>Worksheet</vt:lpstr>
      <vt:lpstr>Chart</vt:lpstr>
      <vt:lpstr>PowerPoint Presentation</vt:lpstr>
      <vt:lpstr>PowerPoint Presentation</vt:lpstr>
      <vt:lpstr>PowerPoint Presentation</vt:lpstr>
      <vt:lpstr>Introduction to the Region</vt:lpstr>
      <vt:lpstr>Who’s here…</vt:lpstr>
      <vt:lpstr>Things we may not be able to control</vt:lpstr>
      <vt:lpstr>PowerPoint Presentation</vt:lpstr>
      <vt:lpstr>Aintree Renal Unit</vt:lpstr>
      <vt:lpstr>Wirral NHS Foundation Trust</vt:lpstr>
      <vt:lpstr>Northern Care Alliance</vt:lpstr>
      <vt:lpstr>Manchester Foundation Trust</vt:lpstr>
      <vt:lpstr>Lancashire Teaching Hospitals NHS Trust</vt:lpstr>
      <vt:lpstr>Things we may be able to control</vt:lpstr>
      <vt:lpstr>Summary</vt:lpstr>
      <vt:lpstr>PowerPoint Presentation</vt:lpstr>
      <vt:lpstr>PowerPoint Presentation</vt:lpstr>
      <vt:lpstr>Quality Improvement in Renal Services</vt:lpstr>
      <vt:lpstr>  Design Event: Launch June 2016</vt:lpstr>
      <vt:lpstr>Kidney Quality Improvement Partnership (KQuIP)</vt:lpstr>
      <vt:lpstr>Pre-emptive Transplantation Listing Rates</vt:lpstr>
      <vt:lpstr>Home Dialysis: UK Renal Registry-Do we improve?</vt:lpstr>
      <vt:lpstr>Access at Initiation of Dialysis</vt:lpstr>
      <vt:lpstr>NW UKRR Dashboard data:  PD Peritonitis</vt:lpstr>
      <vt:lpstr>Why does unwarranted variation persist?</vt:lpstr>
      <vt:lpstr>KQuIP Progress so far…National Projects </vt:lpstr>
      <vt:lpstr>KQuIP Hub-Repository*</vt:lpstr>
      <vt:lpstr>Why Regions are Key to QI Delivery?</vt:lpstr>
      <vt:lpstr>KQuIP Progress so far… Regional Days</vt:lpstr>
      <vt:lpstr>KQuIP Delivery Structure –Regional Focus</vt:lpstr>
      <vt:lpstr>KQuIP Regional Delivery Support Plan</vt:lpstr>
      <vt:lpstr>What happens in practice?</vt:lpstr>
      <vt:lpstr>GIRFT Regional Support</vt:lpstr>
      <vt:lpstr>Training in Leadership &amp; QI Methods-Medical and MDT</vt:lpstr>
      <vt:lpstr>PowerPoint Presentation</vt:lpstr>
      <vt:lpstr>KQuIP welcomes you… …enabling you and your team to improve quality and safety </vt:lpstr>
      <vt:lpstr>Enjoy the Day</vt:lpstr>
      <vt:lpstr>PowerPoint Presentation</vt:lpstr>
      <vt:lpstr>5 THINGS I’LL NEVER FORGET.</vt:lpstr>
      <vt:lpstr>PowerPoint Presentation</vt:lpstr>
      <vt:lpstr>“Is this really me?”</vt:lpstr>
      <vt:lpstr>PowerPoint Presentation</vt:lpstr>
      <vt:lpstr>“I don’t know what to say…”</vt:lpstr>
      <vt:lpstr>PowerPoint Presentation</vt:lpstr>
      <vt:lpstr>“You used to be Pretty.”</vt:lpstr>
      <vt:lpstr>Building relationships</vt:lpstr>
      <vt:lpstr>PowerPoint Presentation</vt:lpstr>
      <vt:lpstr>it’s Ok to not be ok.</vt:lpstr>
      <vt:lpstr>PowerPoint Presentation</vt:lpstr>
      <vt:lpstr>choosing to be empowered</vt:lpstr>
      <vt:lpstr>PowerPoint Presentation</vt:lpstr>
      <vt:lpstr>PowerPoint Presentation</vt:lpstr>
      <vt:lpstr>KQuIP Transplant first- Living kidney donor transplantation</vt:lpstr>
      <vt:lpstr>Background</vt:lpstr>
      <vt:lpstr>PowerPoint Presentation</vt:lpstr>
      <vt:lpstr>PowerPoint Presentation</vt:lpstr>
      <vt:lpstr>Benefits of living donor transplant</vt:lpstr>
      <vt:lpstr>PowerPoint Presentation</vt:lpstr>
      <vt:lpstr>PowerPoint Presentation</vt:lpstr>
      <vt:lpstr>PowerPoint Presentation</vt:lpstr>
      <vt:lpstr>PowerPoint Presentation</vt:lpstr>
      <vt:lpstr>Outcomes</vt:lpstr>
      <vt:lpstr>PowerPoint Presentation</vt:lpstr>
      <vt:lpstr>UK Variation in access to living donor transplantation</vt:lpstr>
      <vt:lpstr>PowerPoint Presentation</vt:lpstr>
      <vt:lpstr>PowerPoint Presentation</vt:lpstr>
      <vt:lpstr>PowerPoint Presentation</vt:lpstr>
      <vt:lpstr>How can we offer every opportunity for living kidney donation?</vt:lpstr>
      <vt:lpstr>PowerPoint Presentation</vt:lpstr>
      <vt:lpstr>Sr Fiona Biggins  Live Donor Coordinator Dr Aimun Ahmed   living donor lead DR mArk brady     clinical director  Kquip meeting, warrington  31st January, 2018</vt:lpstr>
      <vt:lpstr>Renal Services across Lancashire &amp; South Cumbria</vt:lpstr>
      <vt:lpstr>Quality Improvement Work across LTHTR Renal Services – working with Baxter</vt:lpstr>
      <vt:lpstr>LTHTR TRANSPLANT TEAM</vt:lpstr>
      <vt:lpstr>Preston Deceased Kidney Tx Rates </vt:lpstr>
      <vt:lpstr>Lean Improvements In Recipient Work-up. Ongoing Since 2014</vt:lpstr>
      <vt:lpstr>Preston Living Kidney Donation and  Pre-emptive Rates  </vt:lpstr>
      <vt:lpstr>Preston Living Donation Breakdown</vt:lpstr>
      <vt:lpstr>LD Team strength and achievements</vt:lpstr>
      <vt:lpstr>Areas of improvement implemented Quality Improvement Work  </vt:lpstr>
      <vt:lpstr>Quality Improvement Work New Donor Pathway</vt:lpstr>
      <vt:lpstr>Quality Improvement Work Recipient Pathway</vt:lpstr>
      <vt:lpstr>Thanks for listening</vt:lpstr>
      <vt:lpstr>Transplant first: Addressing inequality of access to renal transplantation across the West Midlands</vt:lpstr>
      <vt:lpstr>Why did we do it?</vt:lpstr>
      <vt:lpstr>Is it working?</vt:lpstr>
      <vt:lpstr>What it isn’t</vt:lpstr>
      <vt:lpstr>What it is</vt:lpstr>
      <vt:lpstr>What did we do?</vt:lpstr>
      <vt:lpstr>PowerPoint Presentation</vt:lpstr>
      <vt:lpstr>Data : Enhanced Dashboard (It’s taken ages so I am telling you about it whether you like it or not!)</vt:lpstr>
      <vt:lpstr>Data: transplant listing</vt:lpstr>
      <vt:lpstr>Transplant status from Enhanced dashboard</vt:lpstr>
      <vt:lpstr>Reason patients are “missed”</vt:lpstr>
      <vt:lpstr>Lessons learnt from data</vt:lpstr>
      <vt:lpstr>PowerPoint Presentation</vt:lpstr>
      <vt:lpstr>Why should you do it?</vt:lpstr>
      <vt:lpstr>RR 2016 (2010-2012 starters)</vt:lpstr>
      <vt:lpstr>ATTOM: Centre factors associated with transplant listing</vt:lpstr>
      <vt:lpstr>ATTOM: Patient factors associated with pre-emptive listing</vt:lpstr>
      <vt:lpstr>Transplant First</vt:lpstr>
      <vt:lpstr>PowerPoint Presentation</vt:lpstr>
      <vt:lpstr>PowerPoint Presentation</vt:lpstr>
      <vt:lpstr>PowerPoint Presentation</vt:lpstr>
    </vt:vector>
  </TitlesOfParts>
  <Company>Cabinet Office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Presentation-standard</dc:title>
  <dc:creator>Anjna Mistry</dc:creator>
  <cp:lastModifiedBy>Victoria Powell</cp:lastModifiedBy>
  <cp:revision>353</cp:revision>
  <cp:lastPrinted>2017-03-29T09:59:08Z</cp:lastPrinted>
  <dcterms:created xsi:type="dcterms:W3CDTF">2012-10-10T09:02:29Z</dcterms:created>
  <dcterms:modified xsi:type="dcterms:W3CDTF">2018-03-02T18:04:44Z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0x010100BFF05D7A20FA0B43B52C62A0AEE65FE0</vt:lpwstr>
  </property>
</Properties>
</file>