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26"/>
  </p:handoutMasterIdLst>
  <p:sldIdLst>
    <p:sldId id="256" r:id="rId2"/>
    <p:sldId id="296" r:id="rId3"/>
    <p:sldId id="267" r:id="rId4"/>
    <p:sldId id="260" r:id="rId5"/>
    <p:sldId id="268" r:id="rId6"/>
    <p:sldId id="293" r:id="rId7"/>
    <p:sldId id="272" r:id="rId8"/>
    <p:sldId id="269" r:id="rId9"/>
    <p:sldId id="257" r:id="rId10"/>
    <p:sldId id="259" r:id="rId11"/>
    <p:sldId id="289" r:id="rId12"/>
    <p:sldId id="295" r:id="rId13"/>
    <p:sldId id="300" r:id="rId14"/>
    <p:sldId id="273" r:id="rId15"/>
    <p:sldId id="274" r:id="rId16"/>
    <p:sldId id="277" r:id="rId17"/>
    <p:sldId id="276" r:id="rId18"/>
    <p:sldId id="294" r:id="rId19"/>
    <p:sldId id="281" r:id="rId20"/>
    <p:sldId id="298" r:id="rId21"/>
    <p:sldId id="297" r:id="rId22"/>
    <p:sldId id="299" r:id="rId23"/>
    <p:sldId id="284" r:id="rId24"/>
    <p:sldId id="291" r:id="rId25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729221347331583E-2"/>
          <c:y val="6.0185185185185182E-2"/>
          <c:w val="0.53888888888888886"/>
          <c:h val="0.89814814814814814"/>
        </c:manualLayout>
      </c:layout>
      <c:pieChart>
        <c:varyColors val="1"/>
        <c:ser>
          <c:idx val="0"/>
          <c:order val="0"/>
          <c:cat>
            <c:strRef>
              <c:f>'Q42015'!$K$6:$Q$6</c:f>
              <c:strCache>
                <c:ptCount val="7"/>
                <c:pt idx="0">
                  <c:v>Referred for assesment when eGFR &lt;15</c:v>
                </c:pt>
                <c:pt idx="1">
                  <c:v>Referred for assessment within 1 yr of predicted date of ESRF</c:v>
                </c:pt>
                <c:pt idx="2">
                  <c:v>Patient DNA on at least 3 separate assessment appointments</c:v>
                </c:pt>
                <c:pt idx="3">
                  <c:v>Medically complex</c:v>
                </c:pt>
                <c:pt idx="4">
                  <c:v>Unsuitable for transplant but NOT documented</c:v>
                </c:pt>
                <c:pt idx="5">
                  <c:v>Delays in system</c:v>
                </c:pt>
                <c:pt idx="6">
                  <c:v>No reason given</c:v>
                </c:pt>
              </c:strCache>
            </c:strRef>
          </c:cat>
          <c:val>
            <c:numRef>
              <c:f>'Q42015'!$K$7:$Q$7</c:f>
              <c:numCache>
                <c:formatCode>General</c:formatCode>
                <c:ptCount val="7"/>
                <c:pt idx="0">
                  <c:v>5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5</c:v>
                </c:pt>
                <c:pt idx="5">
                  <c:v>0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'Q22016'!$J$7:$P$7</c:f>
              <c:strCache>
                <c:ptCount val="7"/>
                <c:pt idx="0">
                  <c:v>Referred for assesment when eGFR &lt;15</c:v>
                </c:pt>
                <c:pt idx="1">
                  <c:v>Referred for assessment within 1 yr of predicted date of ESRF</c:v>
                </c:pt>
                <c:pt idx="2">
                  <c:v>Patient DNA on at least 3 separate assessment appointments</c:v>
                </c:pt>
                <c:pt idx="3">
                  <c:v>Medically complex</c:v>
                </c:pt>
                <c:pt idx="4">
                  <c:v>Unsuitable for transplant but NOT documented</c:v>
                </c:pt>
                <c:pt idx="5">
                  <c:v>Delays in system</c:v>
                </c:pt>
                <c:pt idx="6">
                  <c:v>No reason given</c:v>
                </c:pt>
              </c:strCache>
            </c:strRef>
          </c:cat>
          <c:val>
            <c:numRef>
              <c:f>'Q22016'!$J$8:$P$8</c:f>
              <c:numCache>
                <c:formatCode>General</c:formatCode>
                <c:ptCount val="7"/>
                <c:pt idx="0">
                  <c:v>4</c:v>
                </c:pt>
                <c:pt idx="1">
                  <c:v>0</c:v>
                </c:pt>
                <c:pt idx="2">
                  <c:v>3</c:v>
                </c:pt>
                <c:pt idx="3">
                  <c:v>14</c:v>
                </c:pt>
                <c:pt idx="4">
                  <c:v>2</c:v>
                </c:pt>
                <c:pt idx="5">
                  <c:v>4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BFBBCE-DE97-9349-A54F-8A11BD66A58C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AB43E1FC-59CB-164B-BFF1-ED3EEE8F91F2}">
      <dgm:prSet phldrT="[Text]"/>
      <dgm:spPr/>
      <dgm:t>
        <a:bodyPr/>
        <a:lstStyle/>
        <a:p>
          <a:r>
            <a:rPr lang="en-US" dirty="0" smtClean="0"/>
            <a:t>Transplant</a:t>
          </a:r>
          <a:endParaRPr lang="en-US" dirty="0"/>
        </a:p>
      </dgm:t>
    </dgm:pt>
    <dgm:pt modelId="{65575A9F-3345-704E-A261-0EEA1181D060}" type="parTrans" cxnId="{3458D9E8-424C-4948-8B92-F97700D79DE1}">
      <dgm:prSet/>
      <dgm:spPr/>
      <dgm:t>
        <a:bodyPr/>
        <a:lstStyle/>
        <a:p>
          <a:endParaRPr lang="en-US"/>
        </a:p>
      </dgm:t>
    </dgm:pt>
    <dgm:pt modelId="{FBA084B6-6EB5-E849-BBB1-7CEEDF84F9B8}" type="sibTrans" cxnId="{3458D9E8-424C-4948-8B92-F97700D79DE1}">
      <dgm:prSet/>
      <dgm:spPr/>
      <dgm:t>
        <a:bodyPr/>
        <a:lstStyle/>
        <a:p>
          <a:endParaRPr lang="en-US"/>
        </a:p>
      </dgm:t>
    </dgm:pt>
    <dgm:pt modelId="{6A815852-D497-D344-AC5A-C7A9632D15BC}">
      <dgm:prSet phldrT="[Text]"/>
      <dgm:spPr/>
      <dgm:t>
        <a:bodyPr/>
        <a:lstStyle/>
        <a:p>
          <a:r>
            <a:rPr lang="en-US" dirty="0" smtClean="0"/>
            <a:t>ESRD</a:t>
          </a:r>
          <a:endParaRPr lang="en-US" dirty="0"/>
        </a:p>
      </dgm:t>
    </dgm:pt>
    <dgm:pt modelId="{729A3D45-02B1-0147-B88E-A20642382C36}" type="parTrans" cxnId="{0AC8539D-514A-0D4E-8235-4A60BCA7BBAD}">
      <dgm:prSet/>
      <dgm:spPr/>
      <dgm:t>
        <a:bodyPr/>
        <a:lstStyle/>
        <a:p>
          <a:endParaRPr lang="en-US"/>
        </a:p>
      </dgm:t>
    </dgm:pt>
    <dgm:pt modelId="{20C5CE25-E920-0347-B4AA-4C203B3813FB}" type="sibTrans" cxnId="{0AC8539D-514A-0D4E-8235-4A60BCA7BBAD}">
      <dgm:prSet/>
      <dgm:spPr/>
      <dgm:t>
        <a:bodyPr/>
        <a:lstStyle/>
        <a:p>
          <a:endParaRPr lang="en-US"/>
        </a:p>
      </dgm:t>
    </dgm:pt>
    <dgm:pt modelId="{4AFF7425-C629-454E-A8E2-ED28D3B34AE2}">
      <dgm:prSet phldrT="[Text]"/>
      <dgm:spPr/>
      <dgm:t>
        <a:bodyPr/>
        <a:lstStyle/>
        <a:p>
          <a:r>
            <a:rPr lang="en-US" dirty="0" smtClean="0"/>
            <a:t>Transplant list</a:t>
          </a:r>
          <a:endParaRPr lang="en-US" dirty="0"/>
        </a:p>
      </dgm:t>
    </dgm:pt>
    <dgm:pt modelId="{F034BF4B-4FFA-7344-8C45-7102CF9DFF56}" type="parTrans" cxnId="{F2008E2B-1615-AE41-B951-725779A56AFE}">
      <dgm:prSet/>
      <dgm:spPr/>
      <dgm:t>
        <a:bodyPr/>
        <a:lstStyle/>
        <a:p>
          <a:endParaRPr lang="en-US"/>
        </a:p>
      </dgm:t>
    </dgm:pt>
    <dgm:pt modelId="{733FDE6A-8352-524A-ABCF-9796711AC238}" type="sibTrans" cxnId="{F2008E2B-1615-AE41-B951-725779A56AFE}">
      <dgm:prSet/>
      <dgm:spPr/>
      <dgm:t>
        <a:bodyPr/>
        <a:lstStyle/>
        <a:p>
          <a:endParaRPr lang="en-US"/>
        </a:p>
      </dgm:t>
    </dgm:pt>
    <dgm:pt modelId="{A5D69284-50BD-204F-88B1-DBBFAEE9BE43}" type="pres">
      <dgm:prSet presAssocID="{D0BFBBCE-DE97-9349-A54F-8A11BD66A58C}" presName="Name0" presStyleCnt="0">
        <dgm:presLayoutVars>
          <dgm:dir/>
          <dgm:resizeHandles val="exact"/>
        </dgm:presLayoutVars>
      </dgm:prSet>
      <dgm:spPr/>
    </dgm:pt>
    <dgm:pt modelId="{848A2AE5-BB9C-5B47-A894-A054138EE258}" type="pres">
      <dgm:prSet presAssocID="{6A815852-D497-D344-AC5A-C7A9632D15B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F3F1D-204E-5C43-BA01-B442DBFDAAF1}" type="pres">
      <dgm:prSet presAssocID="{20C5CE25-E920-0347-B4AA-4C203B3813F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CD21C22-8E24-D347-820D-2F130F2D1A85}" type="pres">
      <dgm:prSet presAssocID="{20C5CE25-E920-0347-B4AA-4C203B3813FB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60BF7C4-57F6-164D-9415-0CA3D3916852}" type="pres">
      <dgm:prSet presAssocID="{4AFF7425-C629-454E-A8E2-ED28D3B34AE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18CA8-8DA1-C048-A2FB-8F0B7BDB54E6}" type="pres">
      <dgm:prSet presAssocID="{733FDE6A-8352-524A-ABCF-9796711AC23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1072706-99C3-8B4D-8371-9E213C9470E1}" type="pres">
      <dgm:prSet presAssocID="{733FDE6A-8352-524A-ABCF-9796711AC23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F3C7283-9D0C-914B-8628-FE5E9077CDE1}" type="pres">
      <dgm:prSet presAssocID="{AB43E1FC-59CB-164B-BFF1-ED3EEE8F91F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991329-322B-48B4-B374-305D67510777}" type="presOf" srcId="{20C5CE25-E920-0347-B4AA-4C203B3813FB}" destId="{ECD21C22-8E24-D347-820D-2F130F2D1A85}" srcOrd="1" destOrd="0" presId="urn:microsoft.com/office/officeart/2005/8/layout/process1"/>
    <dgm:cxn modelId="{0EF8B55D-F776-44F6-9398-B9AA4D8DE6F5}" type="presOf" srcId="{D0BFBBCE-DE97-9349-A54F-8A11BD66A58C}" destId="{A5D69284-50BD-204F-88B1-DBBFAEE9BE43}" srcOrd="0" destOrd="0" presId="urn:microsoft.com/office/officeart/2005/8/layout/process1"/>
    <dgm:cxn modelId="{940ABBF2-CFFF-4397-BB2C-427836D36198}" type="presOf" srcId="{6A815852-D497-D344-AC5A-C7A9632D15BC}" destId="{848A2AE5-BB9C-5B47-A894-A054138EE258}" srcOrd="0" destOrd="0" presId="urn:microsoft.com/office/officeart/2005/8/layout/process1"/>
    <dgm:cxn modelId="{F2008E2B-1615-AE41-B951-725779A56AFE}" srcId="{D0BFBBCE-DE97-9349-A54F-8A11BD66A58C}" destId="{4AFF7425-C629-454E-A8E2-ED28D3B34AE2}" srcOrd="1" destOrd="0" parTransId="{F034BF4B-4FFA-7344-8C45-7102CF9DFF56}" sibTransId="{733FDE6A-8352-524A-ABCF-9796711AC238}"/>
    <dgm:cxn modelId="{0AC8539D-514A-0D4E-8235-4A60BCA7BBAD}" srcId="{D0BFBBCE-DE97-9349-A54F-8A11BD66A58C}" destId="{6A815852-D497-D344-AC5A-C7A9632D15BC}" srcOrd="0" destOrd="0" parTransId="{729A3D45-02B1-0147-B88E-A20642382C36}" sibTransId="{20C5CE25-E920-0347-B4AA-4C203B3813FB}"/>
    <dgm:cxn modelId="{4B6694D7-DAEE-4F5E-9807-22C7D298F905}" type="presOf" srcId="{20C5CE25-E920-0347-B4AA-4C203B3813FB}" destId="{B04F3F1D-204E-5C43-BA01-B442DBFDAAF1}" srcOrd="0" destOrd="0" presId="urn:microsoft.com/office/officeart/2005/8/layout/process1"/>
    <dgm:cxn modelId="{5374C673-AAD7-4C8E-AC90-4F203A078741}" type="presOf" srcId="{4AFF7425-C629-454E-A8E2-ED28D3B34AE2}" destId="{660BF7C4-57F6-164D-9415-0CA3D3916852}" srcOrd="0" destOrd="0" presId="urn:microsoft.com/office/officeart/2005/8/layout/process1"/>
    <dgm:cxn modelId="{3458D9E8-424C-4948-8B92-F97700D79DE1}" srcId="{D0BFBBCE-DE97-9349-A54F-8A11BD66A58C}" destId="{AB43E1FC-59CB-164B-BFF1-ED3EEE8F91F2}" srcOrd="2" destOrd="0" parTransId="{65575A9F-3345-704E-A261-0EEA1181D060}" sibTransId="{FBA084B6-6EB5-E849-BBB1-7CEEDF84F9B8}"/>
    <dgm:cxn modelId="{2FBA92DA-B070-4BCD-B0E3-F37C5F3EF811}" type="presOf" srcId="{733FDE6A-8352-524A-ABCF-9796711AC238}" destId="{46818CA8-8DA1-C048-A2FB-8F0B7BDB54E6}" srcOrd="0" destOrd="0" presId="urn:microsoft.com/office/officeart/2005/8/layout/process1"/>
    <dgm:cxn modelId="{415AACF0-4724-4FA5-8A29-B5C0F7F0E959}" type="presOf" srcId="{733FDE6A-8352-524A-ABCF-9796711AC238}" destId="{71072706-99C3-8B4D-8371-9E213C9470E1}" srcOrd="1" destOrd="0" presId="urn:microsoft.com/office/officeart/2005/8/layout/process1"/>
    <dgm:cxn modelId="{9FA43EDF-D74A-494A-B8FC-F5DD91CD1131}" type="presOf" srcId="{AB43E1FC-59CB-164B-BFF1-ED3EEE8F91F2}" destId="{6F3C7283-9D0C-914B-8628-FE5E9077CDE1}" srcOrd="0" destOrd="0" presId="urn:microsoft.com/office/officeart/2005/8/layout/process1"/>
    <dgm:cxn modelId="{30C71E81-95B9-4B21-A361-A79DDF6BB394}" type="presParOf" srcId="{A5D69284-50BD-204F-88B1-DBBFAEE9BE43}" destId="{848A2AE5-BB9C-5B47-A894-A054138EE258}" srcOrd="0" destOrd="0" presId="urn:microsoft.com/office/officeart/2005/8/layout/process1"/>
    <dgm:cxn modelId="{677A67B7-2BA7-41AB-B5B3-A1312D7E7567}" type="presParOf" srcId="{A5D69284-50BD-204F-88B1-DBBFAEE9BE43}" destId="{B04F3F1D-204E-5C43-BA01-B442DBFDAAF1}" srcOrd="1" destOrd="0" presId="urn:microsoft.com/office/officeart/2005/8/layout/process1"/>
    <dgm:cxn modelId="{F48E7EE0-C4A7-46DE-9A00-ECE70C8B55A7}" type="presParOf" srcId="{B04F3F1D-204E-5C43-BA01-B442DBFDAAF1}" destId="{ECD21C22-8E24-D347-820D-2F130F2D1A85}" srcOrd="0" destOrd="0" presId="urn:microsoft.com/office/officeart/2005/8/layout/process1"/>
    <dgm:cxn modelId="{E14B3A34-B60C-4C46-99B4-C6D926D042E8}" type="presParOf" srcId="{A5D69284-50BD-204F-88B1-DBBFAEE9BE43}" destId="{660BF7C4-57F6-164D-9415-0CA3D3916852}" srcOrd="2" destOrd="0" presId="urn:microsoft.com/office/officeart/2005/8/layout/process1"/>
    <dgm:cxn modelId="{F224E217-10F0-4C42-8739-7DAF6C6731E6}" type="presParOf" srcId="{A5D69284-50BD-204F-88B1-DBBFAEE9BE43}" destId="{46818CA8-8DA1-C048-A2FB-8F0B7BDB54E6}" srcOrd="3" destOrd="0" presId="urn:microsoft.com/office/officeart/2005/8/layout/process1"/>
    <dgm:cxn modelId="{2E00C147-5798-420C-8A25-DA34141582DD}" type="presParOf" srcId="{46818CA8-8DA1-C048-A2FB-8F0B7BDB54E6}" destId="{71072706-99C3-8B4D-8371-9E213C9470E1}" srcOrd="0" destOrd="0" presId="urn:microsoft.com/office/officeart/2005/8/layout/process1"/>
    <dgm:cxn modelId="{F94D055F-7E41-4ED1-9414-801E5F077A3D}" type="presParOf" srcId="{A5D69284-50BD-204F-88B1-DBBFAEE9BE43}" destId="{6F3C7283-9D0C-914B-8628-FE5E9077CDE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8D404D-20DA-0B4F-80A1-0F3862389AB3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039C27-D974-C142-AB9A-C8A788D456D9}">
      <dgm:prSet phldrT="[Text]"/>
      <dgm:spPr/>
      <dgm:t>
        <a:bodyPr/>
        <a:lstStyle/>
        <a:p>
          <a:r>
            <a:rPr lang="en-US" dirty="0" smtClean="0"/>
            <a:t>Project and Mandate approved</a:t>
          </a:r>
          <a:endParaRPr lang="en-US" dirty="0"/>
        </a:p>
      </dgm:t>
    </dgm:pt>
    <dgm:pt modelId="{67D8D1F7-A975-5D46-A93F-A1573B338786}" type="parTrans" cxnId="{D3BA6D83-EB0F-9342-8FDD-009A844DCE22}">
      <dgm:prSet/>
      <dgm:spPr/>
      <dgm:t>
        <a:bodyPr/>
        <a:lstStyle/>
        <a:p>
          <a:endParaRPr lang="en-US"/>
        </a:p>
      </dgm:t>
    </dgm:pt>
    <dgm:pt modelId="{9EC049C9-A713-804A-9E87-D2162E1A2770}" type="sibTrans" cxnId="{D3BA6D83-EB0F-9342-8FDD-009A844DCE22}">
      <dgm:prSet/>
      <dgm:spPr/>
      <dgm:t>
        <a:bodyPr/>
        <a:lstStyle/>
        <a:p>
          <a:endParaRPr lang="en-US"/>
        </a:p>
      </dgm:t>
    </dgm:pt>
    <dgm:pt modelId="{9C7D90F4-A3E3-C046-94B3-157BCF2B5E32}">
      <dgm:prSet phldrT="[Text]"/>
      <dgm:spPr/>
      <dgm:t>
        <a:bodyPr/>
        <a:lstStyle/>
        <a:p>
          <a:r>
            <a:rPr lang="en-US" dirty="0" smtClean="0"/>
            <a:t>Transplant Units</a:t>
          </a:r>
          <a:endParaRPr lang="en-US" dirty="0"/>
        </a:p>
      </dgm:t>
    </dgm:pt>
    <dgm:pt modelId="{9AFB2218-BF34-9B42-82F3-746191F4D292}" type="parTrans" cxnId="{57B22FFA-528C-AA4F-A469-FD3BC66DEC6D}">
      <dgm:prSet/>
      <dgm:spPr/>
      <dgm:t>
        <a:bodyPr/>
        <a:lstStyle/>
        <a:p>
          <a:endParaRPr lang="en-US"/>
        </a:p>
      </dgm:t>
    </dgm:pt>
    <dgm:pt modelId="{99BCDE0C-1EF4-BD4A-AFF8-D4DC38F3251B}" type="sibTrans" cxnId="{57B22FFA-528C-AA4F-A469-FD3BC66DEC6D}">
      <dgm:prSet/>
      <dgm:spPr/>
      <dgm:t>
        <a:bodyPr/>
        <a:lstStyle/>
        <a:p>
          <a:endParaRPr lang="en-US"/>
        </a:p>
      </dgm:t>
    </dgm:pt>
    <dgm:pt modelId="{4769A78E-A52D-DF46-9822-0CC97118EF27}">
      <dgm:prSet phldrT="[Text]"/>
      <dgm:spPr/>
      <dgm:t>
        <a:bodyPr/>
        <a:lstStyle/>
        <a:p>
          <a:r>
            <a:rPr lang="en-US" dirty="0" smtClean="0"/>
            <a:t>Renal Units</a:t>
          </a:r>
          <a:endParaRPr lang="en-US" dirty="0"/>
        </a:p>
      </dgm:t>
    </dgm:pt>
    <dgm:pt modelId="{7F415009-FD34-B149-BE02-07F8F5729347}" type="parTrans" cxnId="{0508D97C-4815-3645-BB04-7D2FB1FDC728}">
      <dgm:prSet/>
      <dgm:spPr/>
      <dgm:t>
        <a:bodyPr/>
        <a:lstStyle/>
        <a:p>
          <a:endParaRPr lang="en-US"/>
        </a:p>
      </dgm:t>
    </dgm:pt>
    <dgm:pt modelId="{3845ED9D-9321-1A4C-B2F7-974F023532F2}" type="sibTrans" cxnId="{0508D97C-4815-3645-BB04-7D2FB1FDC728}">
      <dgm:prSet/>
      <dgm:spPr/>
      <dgm:t>
        <a:bodyPr/>
        <a:lstStyle/>
        <a:p>
          <a:endParaRPr lang="en-US"/>
        </a:p>
      </dgm:t>
    </dgm:pt>
    <dgm:pt modelId="{44086DF9-9D5D-1545-AB2C-414271F150CA}">
      <dgm:prSet phldrT="[Text]"/>
      <dgm:spPr/>
      <dgm:t>
        <a:bodyPr/>
        <a:lstStyle/>
        <a:p>
          <a:r>
            <a:rPr lang="en-US" dirty="0" smtClean="0"/>
            <a:t>Patients and </a:t>
          </a:r>
          <a:r>
            <a:rPr lang="en-US" dirty="0" err="1" smtClean="0"/>
            <a:t>carers</a:t>
          </a:r>
          <a:endParaRPr lang="en-US" dirty="0"/>
        </a:p>
      </dgm:t>
    </dgm:pt>
    <dgm:pt modelId="{FB27B213-387E-4E45-BC75-14AC4EAC95A5}" type="parTrans" cxnId="{E01964EF-3BC7-8D4E-ABF4-EC1CAE795BF3}">
      <dgm:prSet/>
      <dgm:spPr/>
      <dgm:t>
        <a:bodyPr/>
        <a:lstStyle/>
        <a:p>
          <a:endParaRPr lang="en-US"/>
        </a:p>
      </dgm:t>
    </dgm:pt>
    <dgm:pt modelId="{FE49739F-4FB0-EB47-A07C-48E6FFAC443C}" type="sibTrans" cxnId="{E01964EF-3BC7-8D4E-ABF4-EC1CAE795BF3}">
      <dgm:prSet/>
      <dgm:spPr/>
      <dgm:t>
        <a:bodyPr/>
        <a:lstStyle/>
        <a:p>
          <a:endParaRPr lang="en-US"/>
        </a:p>
      </dgm:t>
    </dgm:pt>
    <dgm:pt modelId="{C93900AB-9D0A-514E-B95D-71569711D35E}">
      <dgm:prSet phldrT="[Text]"/>
      <dgm:spPr/>
      <dgm:t>
        <a:bodyPr/>
        <a:lstStyle/>
        <a:p>
          <a:r>
            <a:rPr lang="en-US" dirty="0" smtClean="0"/>
            <a:t>External experts</a:t>
          </a:r>
          <a:endParaRPr lang="en-US" dirty="0"/>
        </a:p>
      </dgm:t>
    </dgm:pt>
    <dgm:pt modelId="{4DB5A7F9-50E0-1E45-8D60-6B692F492144}" type="parTrans" cxnId="{8570B028-63AB-6E47-932D-C322580D2C25}">
      <dgm:prSet/>
      <dgm:spPr/>
      <dgm:t>
        <a:bodyPr/>
        <a:lstStyle/>
        <a:p>
          <a:endParaRPr lang="en-US"/>
        </a:p>
      </dgm:t>
    </dgm:pt>
    <dgm:pt modelId="{A2AACF25-850D-9649-9497-850BB3D427D4}" type="sibTrans" cxnId="{8570B028-63AB-6E47-932D-C322580D2C25}">
      <dgm:prSet/>
      <dgm:spPr/>
      <dgm:t>
        <a:bodyPr/>
        <a:lstStyle/>
        <a:p>
          <a:endParaRPr lang="en-US"/>
        </a:p>
      </dgm:t>
    </dgm:pt>
    <dgm:pt modelId="{32633EEA-EB4D-514C-B586-9A8B84F32C39}">
      <dgm:prSet phldrT="[Text]"/>
      <dgm:spPr/>
      <dgm:t>
        <a:bodyPr/>
        <a:lstStyle/>
        <a:p>
          <a:r>
            <a:rPr lang="en-US" dirty="0" smtClean="0"/>
            <a:t>SCN</a:t>
          </a:r>
          <a:endParaRPr lang="en-US" dirty="0"/>
        </a:p>
      </dgm:t>
    </dgm:pt>
    <dgm:pt modelId="{C16240FA-ADE9-C84A-8571-DCF9BC7D8916}" type="parTrans" cxnId="{4A2EA8C4-1994-D847-9DF8-E1F4B3A7E8FA}">
      <dgm:prSet/>
      <dgm:spPr/>
      <dgm:t>
        <a:bodyPr/>
        <a:lstStyle/>
        <a:p>
          <a:endParaRPr lang="en-US"/>
        </a:p>
      </dgm:t>
    </dgm:pt>
    <dgm:pt modelId="{9D9F06D8-255E-0A47-BBFB-E01095939B29}" type="sibTrans" cxnId="{4A2EA8C4-1994-D847-9DF8-E1F4B3A7E8FA}">
      <dgm:prSet/>
      <dgm:spPr/>
      <dgm:t>
        <a:bodyPr/>
        <a:lstStyle/>
        <a:p>
          <a:endParaRPr lang="en-US"/>
        </a:p>
      </dgm:t>
    </dgm:pt>
    <dgm:pt modelId="{42041C12-3E7F-C84C-8019-A2FF6FEAC71B}" type="pres">
      <dgm:prSet presAssocID="{838D404D-20DA-0B4F-80A1-0F3862389AB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FB5844-740E-3249-93C9-9DEAB0EEDBDE}" type="pres">
      <dgm:prSet presAssocID="{07039C27-D974-C142-AB9A-C8A788D456D9}" presName="centerShape" presStyleLbl="node0" presStyleIdx="0" presStyleCnt="1"/>
      <dgm:spPr/>
      <dgm:t>
        <a:bodyPr/>
        <a:lstStyle/>
        <a:p>
          <a:endParaRPr lang="en-US"/>
        </a:p>
      </dgm:t>
    </dgm:pt>
    <dgm:pt modelId="{71595E64-7E20-0446-A770-87211D39934B}" type="pres">
      <dgm:prSet presAssocID="{9AFB2218-BF34-9B42-82F3-746191F4D292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37CDFBED-F810-FD40-9FF6-3356D36C93A4}" type="pres">
      <dgm:prSet presAssocID="{9C7D90F4-A3E3-C046-94B3-157BCF2B5E3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FF97F-F316-5845-97DF-1E49A9AC2304}" type="pres">
      <dgm:prSet presAssocID="{7F415009-FD34-B149-BE02-07F8F5729347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B6ECBFEF-C5D1-B24B-8630-0BF4F1ACE8B4}" type="pres">
      <dgm:prSet presAssocID="{4769A78E-A52D-DF46-9822-0CC97118EF2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5BF67-854A-EC49-8CE5-9AFAA7A68221}" type="pres">
      <dgm:prSet presAssocID="{FB27B213-387E-4E45-BC75-14AC4EAC95A5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3FE10ABE-C1CA-5A48-AD84-E4DC2E7B8DA8}" type="pres">
      <dgm:prSet presAssocID="{44086DF9-9D5D-1545-AB2C-414271F150C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E0804-E1FD-4E40-AF5F-BC4110E32248}" type="pres">
      <dgm:prSet presAssocID="{C16240FA-ADE9-C84A-8571-DCF9BC7D8916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5141EB79-B72F-ED4B-922D-BCA9AC42EBB4}" type="pres">
      <dgm:prSet presAssocID="{32633EEA-EB4D-514C-B586-9A8B84F32C3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81532-973F-BD40-BB62-4AA41F13758C}" type="pres">
      <dgm:prSet presAssocID="{4DB5A7F9-50E0-1E45-8D60-6B692F492144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8FFAF123-397C-594B-8D20-574020401191}" type="pres">
      <dgm:prSet presAssocID="{C93900AB-9D0A-514E-B95D-71569711D35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B22FFA-528C-AA4F-A469-FD3BC66DEC6D}" srcId="{07039C27-D974-C142-AB9A-C8A788D456D9}" destId="{9C7D90F4-A3E3-C046-94B3-157BCF2B5E32}" srcOrd="0" destOrd="0" parTransId="{9AFB2218-BF34-9B42-82F3-746191F4D292}" sibTransId="{99BCDE0C-1EF4-BD4A-AFF8-D4DC38F3251B}"/>
    <dgm:cxn modelId="{FFCE5AA4-63E0-7348-90B8-142AB5151F97}" type="presOf" srcId="{C16240FA-ADE9-C84A-8571-DCF9BC7D8916}" destId="{ED0E0804-E1FD-4E40-AF5F-BC4110E32248}" srcOrd="0" destOrd="0" presId="urn:microsoft.com/office/officeart/2005/8/layout/radial4"/>
    <dgm:cxn modelId="{C548BF7D-99BD-A74B-87EA-C8EC59327663}" type="presOf" srcId="{C93900AB-9D0A-514E-B95D-71569711D35E}" destId="{8FFAF123-397C-594B-8D20-574020401191}" srcOrd="0" destOrd="0" presId="urn:microsoft.com/office/officeart/2005/8/layout/radial4"/>
    <dgm:cxn modelId="{09E188E5-3E88-0D4B-A2CC-3B23F6E84222}" type="presOf" srcId="{838D404D-20DA-0B4F-80A1-0F3862389AB3}" destId="{42041C12-3E7F-C84C-8019-A2FF6FEAC71B}" srcOrd="0" destOrd="0" presId="urn:microsoft.com/office/officeart/2005/8/layout/radial4"/>
    <dgm:cxn modelId="{79C5DDA6-ABCD-8445-A5AF-12AA378458A5}" type="presOf" srcId="{32633EEA-EB4D-514C-B586-9A8B84F32C39}" destId="{5141EB79-B72F-ED4B-922D-BCA9AC42EBB4}" srcOrd="0" destOrd="0" presId="urn:microsoft.com/office/officeart/2005/8/layout/radial4"/>
    <dgm:cxn modelId="{A4687715-E256-AD42-9FAC-DA2352825470}" type="presOf" srcId="{9C7D90F4-A3E3-C046-94B3-157BCF2B5E32}" destId="{37CDFBED-F810-FD40-9FF6-3356D36C93A4}" srcOrd="0" destOrd="0" presId="urn:microsoft.com/office/officeart/2005/8/layout/radial4"/>
    <dgm:cxn modelId="{0738533F-4C4F-0C41-82B7-5FC6BDC57BCA}" type="presOf" srcId="{4DB5A7F9-50E0-1E45-8D60-6B692F492144}" destId="{49A81532-973F-BD40-BB62-4AA41F13758C}" srcOrd="0" destOrd="0" presId="urn:microsoft.com/office/officeart/2005/8/layout/radial4"/>
    <dgm:cxn modelId="{74D9B993-879C-6E45-8119-A5D5D3D31A86}" type="presOf" srcId="{07039C27-D974-C142-AB9A-C8A788D456D9}" destId="{B9FB5844-740E-3249-93C9-9DEAB0EEDBDE}" srcOrd="0" destOrd="0" presId="urn:microsoft.com/office/officeart/2005/8/layout/radial4"/>
    <dgm:cxn modelId="{1BB84E32-2C7B-6145-AE66-A9930B37FEE3}" type="presOf" srcId="{9AFB2218-BF34-9B42-82F3-746191F4D292}" destId="{71595E64-7E20-0446-A770-87211D39934B}" srcOrd="0" destOrd="0" presId="urn:microsoft.com/office/officeart/2005/8/layout/radial4"/>
    <dgm:cxn modelId="{F57B94F6-85CE-B745-868D-A591A6A9CCF7}" type="presOf" srcId="{FB27B213-387E-4E45-BC75-14AC4EAC95A5}" destId="{0BF5BF67-854A-EC49-8CE5-9AFAA7A68221}" srcOrd="0" destOrd="0" presId="urn:microsoft.com/office/officeart/2005/8/layout/radial4"/>
    <dgm:cxn modelId="{EF5A7C84-4ABB-C64E-AF3B-28391DDB326A}" type="presOf" srcId="{4769A78E-A52D-DF46-9822-0CC97118EF27}" destId="{B6ECBFEF-C5D1-B24B-8630-0BF4F1ACE8B4}" srcOrd="0" destOrd="0" presId="urn:microsoft.com/office/officeart/2005/8/layout/radial4"/>
    <dgm:cxn modelId="{B03DD5E9-F581-C94C-9DDA-4749E7669079}" type="presOf" srcId="{7F415009-FD34-B149-BE02-07F8F5729347}" destId="{28DFF97F-F316-5845-97DF-1E49A9AC2304}" srcOrd="0" destOrd="0" presId="urn:microsoft.com/office/officeart/2005/8/layout/radial4"/>
    <dgm:cxn modelId="{4A2EA8C4-1994-D847-9DF8-E1F4B3A7E8FA}" srcId="{07039C27-D974-C142-AB9A-C8A788D456D9}" destId="{32633EEA-EB4D-514C-B586-9A8B84F32C39}" srcOrd="3" destOrd="0" parTransId="{C16240FA-ADE9-C84A-8571-DCF9BC7D8916}" sibTransId="{9D9F06D8-255E-0A47-BBFB-E01095939B29}"/>
    <dgm:cxn modelId="{8570B028-63AB-6E47-932D-C322580D2C25}" srcId="{07039C27-D974-C142-AB9A-C8A788D456D9}" destId="{C93900AB-9D0A-514E-B95D-71569711D35E}" srcOrd="4" destOrd="0" parTransId="{4DB5A7F9-50E0-1E45-8D60-6B692F492144}" sibTransId="{A2AACF25-850D-9649-9497-850BB3D427D4}"/>
    <dgm:cxn modelId="{E01964EF-3BC7-8D4E-ABF4-EC1CAE795BF3}" srcId="{07039C27-D974-C142-AB9A-C8A788D456D9}" destId="{44086DF9-9D5D-1545-AB2C-414271F150CA}" srcOrd="2" destOrd="0" parTransId="{FB27B213-387E-4E45-BC75-14AC4EAC95A5}" sibTransId="{FE49739F-4FB0-EB47-A07C-48E6FFAC443C}"/>
    <dgm:cxn modelId="{70FF4789-2522-1D41-8884-BCC920FD531B}" type="presOf" srcId="{44086DF9-9D5D-1545-AB2C-414271F150CA}" destId="{3FE10ABE-C1CA-5A48-AD84-E4DC2E7B8DA8}" srcOrd="0" destOrd="0" presId="urn:microsoft.com/office/officeart/2005/8/layout/radial4"/>
    <dgm:cxn modelId="{0508D97C-4815-3645-BB04-7D2FB1FDC728}" srcId="{07039C27-D974-C142-AB9A-C8A788D456D9}" destId="{4769A78E-A52D-DF46-9822-0CC97118EF27}" srcOrd="1" destOrd="0" parTransId="{7F415009-FD34-B149-BE02-07F8F5729347}" sibTransId="{3845ED9D-9321-1A4C-B2F7-974F023532F2}"/>
    <dgm:cxn modelId="{D3BA6D83-EB0F-9342-8FDD-009A844DCE22}" srcId="{838D404D-20DA-0B4F-80A1-0F3862389AB3}" destId="{07039C27-D974-C142-AB9A-C8A788D456D9}" srcOrd="0" destOrd="0" parTransId="{67D8D1F7-A975-5D46-A93F-A1573B338786}" sibTransId="{9EC049C9-A713-804A-9E87-D2162E1A2770}"/>
    <dgm:cxn modelId="{D388D98C-DFEF-B24B-92E9-14D65381E7F2}" type="presParOf" srcId="{42041C12-3E7F-C84C-8019-A2FF6FEAC71B}" destId="{B9FB5844-740E-3249-93C9-9DEAB0EEDBDE}" srcOrd="0" destOrd="0" presId="urn:microsoft.com/office/officeart/2005/8/layout/radial4"/>
    <dgm:cxn modelId="{048B110A-B8BA-0748-A298-1248AFFB801B}" type="presParOf" srcId="{42041C12-3E7F-C84C-8019-A2FF6FEAC71B}" destId="{71595E64-7E20-0446-A770-87211D39934B}" srcOrd="1" destOrd="0" presId="urn:microsoft.com/office/officeart/2005/8/layout/radial4"/>
    <dgm:cxn modelId="{57FED621-6859-EF4E-BE12-CFE83FCB4E16}" type="presParOf" srcId="{42041C12-3E7F-C84C-8019-A2FF6FEAC71B}" destId="{37CDFBED-F810-FD40-9FF6-3356D36C93A4}" srcOrd="2" destOrd="0" presId="urn:microsoft.com/office/officeart/2005/8/layout/radial4"/>
    <dgm:cxn modelId="{D6CC2C92-1AE4-6C48-833B-D46EDC17B5A9}" type="presParOf" srcId="{42041C12-3E7F-C84C-8019-A2FF6FEAC71B}" destId="{28DFF97F-F316-5845-97DF-1E49A9AC2304}" srcOrd="3" destOrd="0" presId="urn:microsoft.com/office/officeart/2005/8/layout/radial4"/>
    <dgm:cxn modelId="{AC08A030-12D7-0749-B334-333786579208}" type="presParOf" srcId="{42041C12-3E7F-C84C-8019-A2FF6FEAC71B}" destId="{B6ECBFEF-C5D1-B24B-8630-0BF4F1ACE8B4}" srcOrd="4" destOrd="0" presId="urn:microsoft.com/office/officeart/2005/8/layout/radial4"/>
    <dgm:cxn modelId="{566E51E2-15A8-754E-ADCB-D7BB78CEFC48}" type="presParOf" srcId="{42041C12-3E7F-C84C-8019-A2FF6FEAC71B}" destId="{0BF5BF67-854A-EC49-8CE5-9AFAA7A68221}" srcOrd="5" destOrd="0" presId="urn:microsoft.com/office/officeart/2005/8/layout/radial4"/>
    <dgm:cxn modelId="{AFF2CC8A-EAB1-A64C-9384-93A65ACA3B09}" type="presParOf" srcId="{42041C12-3E7F-C84C-8019-A2FF6FEAC71B}" destId="{3FE10ABE-C1CA-5A48-AD84-E4DC2E7B8DA8}" srcOrd="6" destOrd="0" presId="urn:microsoft.com/office/officeart/2005/8/layout/radial4"/>
    <dgm:cxn modelId="{71FD693E-D8E1-B848-A1C6-0A9CAED6EE51}" type="presParOf" srcId="{42041C12-3E7F-C84C-8019-A2FF6FEAC71B}" destId="{ED0E0804-E1FD-4E40-AF5F-BC4110E32248}" srcOrd="7" destOrd="0" presId="urn:microsoft.com/office/officeart/2005/8/layout/radial4"/>
    <dgm:cxn modelId="{7E68EFEA-E7B3-CF42-8F86-506B06D2B0E0}" type="presParOf" srcId="{42041C12-3E7F-C84C-8019-A2FF6FEAC71B}" destId="{5141EB79-B72F-ED4B-922D-BCA9AC42EBB4}" srcOrd="8" destOrd="0" presId="urn:microsoft.com/office/officeart/2005/8/layout/radial4"/>
    <dgm:cxn modelId="{F09F8F61-9D3E-8E4E-9385-2C6FDA00249A}" type="presParOf" srcId="{42041C12-3E7F-C84C-8019-A2FF6FEAC71B}" destId="{49A81532-973F-BD40-BB62-4AA41F13758C}" srcOrd="9" destOrd="0" presId="urn:microsoft.com/office/officeart/2005/8/layout/radial4"/>
    <dgm:cxn modelId="{738A9B70-B607-E34D-850B-1D95CB1893F8}" type="presParOf" srcId="{42041C12-3E7F-C84C-8019-A2FF6FEAC71B}" destId="{8FFAF123-397C-594B-8D20-574020401191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1CF1A5-DA2F-4A03-B4D5-86FC2EEA2CE5}" type="doc">
      <dgm:prSet loTypeId="urn:microsoft.com/office/officeart/2005/8/layout/vList4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F87CBB49-9C55-40F6-9F68-05E7FF239042}">
      <dgm:prSet phldrT="[Text]"/>
      <dgm:spPr/>
      <dgm:t>
        <a:bodyPr/>
        <a:lstStyle/>
        <a:p>
          <a:r>
            <a:rPr lang="en-GB" dirty="0" smtClean="0"/>
            <a:t>West Midlands will achieve &gt;95% patients starting RRT with a transplant status</a:t>
          </a:r>
          <a:endParaRPr lang="en-GB" dirty="0"/>
        </a:p>
      </dgm:t>
    </dgm:pt>
    <dgm:pt modelId="{365964E6-9755-4A4E-BFD4-919E9E906657}" type="parTrans" cxnId="{30D828C3-60DE-4DCB-99A1-AA3B5C42F2B0}">
      <dgm:prSet/>
      <dgm:spPr/>
      <dgm:t>
        <a:bodyPr/>
        <a:lstStyle/>
        <a:p>
          <a:endParaRPr lang="en-GB"/>
        </a:p>
      </dgm:t>
    </dgm:pt>
    <dgm:pt modelId="{51B7135B-6E33-468E-A2B4-2F387082E6A1}" type="sibTrans" cxnId="{30D828C3-60DE-4DCB-99A1-AA3B5C42F2B0}">
      <dgm:prSet/>
      <dgm:spPr/>
      <dgm:t>
        <a:bodyPr/>
        <a:lstStyle/>
        <a:p>
          <a:endParaRPr lang="en-GB"/>
        </a:p>
      </dgm:t>
    </dgm:pt>
    <dgm:pt modelId="{E6606A2A-90DF-44F1-97C9-D81BD5E8B0FE}">
      <dgm:prSet phldrT="[Text]"/>
      <dgm:spPr/>
      <dgm:t>
        <a:bodyPr/>
        <a:lstStyle/>
        <a:p>
          <a:r>
            <a:rPr lang="en-GB" dirty="0" smtClean="0"/>
            <a:t>The West Midlands will have the highest rate of pre-emptive listing in the UK</a:t>
          </a:r>
          <a:endParaRPr lang="en-GB" dirty="0"/>
        </a:p>
      </dgm:t>
    </dgm:pt>
    <dgm:pt modelId="{917FA5C9-DA4A-4236-99CA-A69D34BE28C4}" type="parTrans" cxnId="{62BE37DA-7BCD-48A7-BD09-FBBF16E99FAA}">
      <dgm:prSet/>
      <dgm:spPr/>
      <dgm:t>
        <a:bodyPr/>
        <a:lstStyle/>
        <a:p>
          <a:endParaRPr lang="en-GB"/>
        </a:p>
      </dgm:t>
    </dgm:pt>
    <dgm:pt modelId="{0E44E4B8-76C8-4FC0-BB25-7CBA7FD6E163}" type="sibTrans" cxnId="{62BE37DA-7BCD-48A7-BD09-FBBF16E99FAA}">
      <dgm:prSet/>
      <dgm:spPr/>
      <dgm:t>
        <a:bodyPr/>
        <a:lstStyle/>
        <a:p>
          <a:endParaRPr lang="en-GB"/>
        </a:p>
      </dgm:t>
    </dgm:pt>
    <dgm:pt modelId="{7F7F1A46-6B18-46C4-B487-602BFD616995}">
      <dgm:prSet phldrT="[Text]"/>
      <dgm:spPr/>
      <dgm:t>
        <a:bodyPr/>
        <a:lstStyle/>
        <a:p>
          <a:r>
            <a:rPr lang="en-GB" dirty="0" smtClean="0"/>
            <a:t>The wait for deceased donor kidneys in the West Midlands will be in line with the national average or better</a:t>
          </a:r>
          <a:endParaRPr lang="en-GB" dirty="0"/>
        </a:p>
      </dgm:t>
    </dgm:pt>
    <dgm:pt modelId="{933E20FE-95FB-4575-A72C-1CFECC1A2A95}" type="parTrans" cxnId="{7ED5FCDE-CB6B-4EA4-BB13-3DF7B7034C38}">
      <dgm:prSet/>
      <dgm:spPr/>
      <dgm:t>
        <a:bodyPr/>
        <a:lstStyle/>
        <a:p>
          <a:endParaRPr lang="en-GB"/>
        </a:p>
      </dgm:t>
    </dgm:pt>
    <dgm:pt modelId="{2AEBA5B9-8EAF-467B-BE21-48367FD70F3C}" type="sibTrans" cxnId="{7ED5FCDE-CB6B-4EA4-BB13-3DF7B7034C38}">
      <dgm:prSet/>
      <dgm:spPr/>
      <dgm:t>
        <a:bodyPr/>
        <a:lstStyle/>
        <a:p>
          <a:endParaRPr lang="en-GB"/>
        </a:p>
      </dgm:t>
    </dgm:pt>
    <dgm:pt modelId="{8FB1D36F-4F40-4D56-8D0D-7CE1C34402C5}">
      <dgm:prSet phldrT="[Text]"/>
      <dgm:spPr/>
      <dgm:t>
        <a:bodyPr/>
        <a:lstStyle/>
        <a:p>
          <a:r>
            <a:rPr lang="en-GB" dirty="0" smtClean="0"/>
            <a:t>We will be in the top 50% of transplant units for pre-emptive transplants</a:t>
          </a:r>
          <a:endParaRPr lang="en-GB" dirty="0"/>
        </a:p>
      </dgm:t>
    </dgm:pt>
    <dgm:pt modelId="{97BFC5C3-0A2C-4FB1-831B-EA48D5C8D8DE}" type="parTrans" cxnId="{47A587EA-AB69-40DE-A55C-FD6E9641CCA0}">
      <dgm:prSet/>
      <dgm:spPr/>
      <dgm:t>
        <a:bodyPr/>
        <a:lstStyle/>
        <a:p>
          <a:endParaRPr lang="en-GB"/>
        </a:p>
      </dgm:t>
    </dgm:pt>
    <dgm:pt modelId="{3235DAE6-73CE-4198-B90E-7400E9591027}" type="sibTrans" cxnId="{47A587EA-AB69-40DE-A55C-FD6E9641CCA0}">
      <dgm:prSet/>
      <dgm:spPr/>
      <dgm:t>
        <a:bodyPr/>
        <a:lstStyle/>
        <a:p>
          <a:endParaRPr lang="en-GB"/>
        </a:p>
      </dgm:t>
    </dgm:pt>
    <dgm:pt modelId="{CA7DDBD9-02BA-4C27-A928-D49E27B0E22F}">
      <dgm:prSet phldrT="[Text]"/>
      <dgm:spPr/>
      <dgm:t>
        <a:bodyPr/>
        <a:lstStyle/>
        <a:p>
          <a:r>
            <a:rPr lang="en-GB" dirty="0" smtClean="0"/>
            <a:t>95% of all CKD 5 patients will have a documented transplant decision</a:t>
          </a:r>
          <a:endParaRPr lang="en-GB" dirty="0"/>
        </a:p>
      </dgm:t>
    </dgm:pt>
    <dgm:pt modelId="{3C045B07-4F1E-45D2-8EA5-3C881A9D5A0B}" type="parTrans" cxnId="{7FCEFA08-23B6-4471-9701-DD4D5C55A312}">
      <dgm:prSet/>
      <dgm:spPr/>
      <dgm:t>
        <a:bodyPr/>
        <a:lstStyle/>
        <a:p>
          <a:endParaRPr lang="en-GB"/>
        </a:p>
      </dgm:t>
    </dgm:pt>
    <dgm:pt modelId="{1EED8713-9F1A-4958-A166-585B8BD8938B}" type="sibTrans" cxnId="{7FCEFA08-23B6-4471-9701-DD4D5C55A312}">
      <dgm:prSet/>
      <dgm:spPr/>
      <dgm:t>
        <a:bodyPr/>
        <a:lstStyle/>
        <a:p>
          <a:endParaRPr lang="en-GB"/>
        </a:p>
      </dgm:t>
    </dgm:pt>
    <dgm:pt modelId="{5DF989AF-C506-484B-80E4-9D55F4DDE0C1}">
      <dgm:prSet phldrT="[Text]"/>
      <dgm:spPr/>
      <dgm:t>
        <a:bodyPr/>
        <a:lstStyle/>
        <a:p>
          <a:r>
            <a:rPr lang="en-GB" dirty="0" smtClean="0"/>
            <a:t>&gt; 50% of patients will be listed pre-emptively</a:t>
          </a:r>
          <a:endParaRPr lang="en-GB" dirty="0"/>
        </a:p>
      </dgm:t>
    </dgm:pt>
    <dgm:pt modelId="{F56C4EE7-4641-446A-85CD-3E20901932F3}" type="parTrans" cxnId="{55DECC88-5B51-487A-B7AA-3100916B7E25}">
      <dgm:prSet/>
      <dgm:spPr/>
      <dgm:t>
        <a:bodyPr/>
        <a:lstStyle/>
        <a:p>
          <a:endParaRPr lang="en-GB"/>
        </a:p>
      </dgm:t>
    </dgm:pt>
    <dgm:pt modelId="{E5A1E74A-75A6-4038-80A2-31B5EF1E0714}" type="sibTrans" cxnId="{55DECC88-5B51-487A-B7AA-3100916B7E25}">
      <dgm:prSet/>
      <dgm:spPr/>
      <dgm:t>
        <a:bodyPr/>
        <a:lstStyle/>
        <a:p>
          <a:endParaRPr lang="en-GB"/>
        </a:p>
      </dgm:t>
    </dgm:pt>
    <dgm:pt modelId="{B28BD247-A876-4A6C-961F-9700AEFE62FE}" type="pres">
      <dgm:prSet presAssocID="{7C1CF1A5-DA2F-4A03-B4D5-86FC2EEA2CE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4A799F-828D-4CFE-B226-F3E44AE82D30}" type="pres">
      <dgm:prSet presAssocID="{CA7DDBD9-02BA-4C27-A928-D49E27B0E22F}" presName="comp" presStyleCnt="0"/>
      <dgm:spPr/>
    </dgm:pt>
    <dgm:pt modelId="{AB1CCF1D-9BBB-4B21-AA6A-F37CC3C78501}" type="pres">
      <dgm:prSet presAssocID="{CA7DDBD9-02BA-4C27-A928-D49E27B0E22F}" presName="box" presStyleLbl="node1" presStyleIdx="0" presStyleCnt="6"/>
      <dgm:spPr/>
      <dgm:t>
        <a:bodyPr/>
        <a:lstStyle/>
        <a:p>
          <a:endParaRPr lang="en-GB"/>
        </a:p>
      </dgm:t>
    </dgm:pt>
    <dgm:pt modelId="{7F1DB7CB-C6AA-48D8-87EB-F7581669E2C7}" type="pres">
      <dgm:prSet presAssocID="{CA7DDBD9-02BA-4C27-A928-D49E27B0E22F}" presName="img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7000" b="-67000"/>
          </a:stretch>
        </a:blipFill>
      </dgm:spPr>
      <dgm:t>
        <a:bodyPr/>
        <a:lstStyle/>
        <a:p>
          <a:endParaRPr lang="en-GB"/>
        </a:p>
      </dgm:t>
    </dgm:pt>
    <dgm:pt modelId="{EE7F6757-EBC9-4D40-A1E1-68E5ED71FD11}" type="pres">
      <dgm:prSet presAssocID="{CA7DDBD9-02BA-4C27-A928-D49E27B0E22F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987EB6-CC35-4CF8-A544-BAE8016BDD54}" type="pres">
      <dgm:prSet presAssocID="{1EED8713-9F1A-4958-A166-585B8BD8938B}" presName="spacer" presStyleCnt="0"/>
      <dgm:spPr/>
    </dgm:pt>
    <dgm:pt modelId="{0509A042-4E78-40EB-98F1-8870977287C5}" type="pres">
      <dgm:prSet presAssocID="{F87CBB49-9C55-40F6-9F68-05E7FF239042}" presName="comp" presStyleCnt="0"/>
      <dgm:spPr/>
    </dgm:pt>
    <dgm:pt modelId="{CC87C442-80D9-41D4-8D11-246187AD6414}" type="pres">
      <dgm:prSet presAssocID="{F87CBB49-9C55-40F6-9F68-05E7FF239042}" presName="box" presStyleLbl="node1" presStyleIdx="1" presStyleCnt="6" custLinFactNeighborX="-409" custLinFactNeighborY="3646"/>
      <dgm:spPr/>
      <dgm:t>
        <a:bodyPr/>
        <a:lstStyle/>
        <a:p>
          <a:endParaRPr lang="en-US"/>
        </a:p>
      </dgm:t>
    </dgm:pt>
    <dgm:pt modelId="{7D25A665-7E62-4ABD-9DDE-D4F15ED14938}" type="pres">
      <dgm:prSet presAssocID="{F87CBB49-9C55-40F6-9F68-05E7FF239042}" presName="img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en-US"/>
        </a:p>
      </dgm:t>
    </dgm:pt>
    <dgm:pt modelId="{7C0C0ADE-49F2-4C35-878A-37005A3762C4}" type="pres">
      <dgm:prSet presAssocID="{F87CBB49-9C55-40F6-9F68-05E7FF239042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2BC90-E6CD-4B9E-AFA3-E311E757D7D4}" type="pres">
      <dgm:prSet presAssocID="{51B7135B-6E33-468E-A2B4-2F387082E6A1}" presName="spacer" presStyleCnt="0"/>
      <dgm:spPr/>
    </dgm:pt>
    <dgm:pt modelId="{878D8350-14A2-4712-8D06-4BB63C7CF449}" type="pres">
      <dgm:prSet presAssocID="{5DF989AF-C506-484B-80E4-9D55F4DDE0C1}" presName="comp" presStyleCnt="0"/>
      <dgm:spPr/>
    </dgm:pt>
    <dgm:pt modelId="{2AACEC76-10B3-481C-9D7C-310C55C51924}" type="pres">
      <dgm:prSet presAssocID="{5DF989AF-C506-484B-80E4-9D55F4DDE0C1}" presName="box" presStyleLbl="node1" presStyleIdx="2" presStyleCnt="6"/>
      <dgm:spPr/>
      <dgm:t>
        <a:bodyPr/>
        <a:lstStyle/>
        <a:p>
          <a:endParaRPr lang="en-GB"/>
        </a:p>
      </dgm:t>
    </dgm:pt>
    <dgm:pt modelId="{482B4DFC-4612-4AF1-9434-CAE7018EB6A0}" type="pres">
      <dgm:prSet presAssocID="{5DF989AF-C506-484B-80E4-9D55F4DDE0C1}" presName="img" presStyleLbl="fgImgPlace1" presStyleIdx="2" presStyleCnt="6" custLinFactNeighborX="3264" custLinFactNeighborY="-363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</dgm:spPr>
      <dgm:t>
        <a:bodyPr/>
        <a:lstStyle/>
        <a:p>
          <a:endParaRPr lang="en-GB"/>
        </a:p>
      </dgm:t>
    </dgm:pt>
    <dgm:pt modelId="{39F22C8A-94BE-4308-B510-BF44D2E2EC37}" type="pres">
      <dgm:prSet presAssocID="{5DF989AF-C506-484B-80E4-9D55F4DDE0C1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24E197-07F1-4863-8B79-7787AB36BB98}" type="pres">
      <dgm:prSet presAssocID="{E5A1E74A-75A6-4038-80A2-31B5EF1E0714}" presName="spacer" presStyleCnt="0"/>
      <dgm:spPr/>
    </dgm:pt>
    <dgm:pt modelId="{21D54173-6C0A-084A-9979-E5DB26555AEA}" type="pres">
      <dgm:prSet presAssocID="{E6606A2A-90DF-44F1-97C9-D81BD5E8B0FE}" presName="comp" presStyleCnt="0"/>
      <dgm:spPr/>
    </dgm:pt>
    <dgm:pt modelId="{F937CF5D-BDCC-6C45-ACFE-02BA19660DA1}" type="pres">
      <dgm:prSet presAssocID="{E6606A2A-90DF-44F1-97C9-D81BD5E8B0FE}" presName="box" presStyleLbl="node1" presStyleIdx="3" presStyleCnt="6"/>
      <dgm:spPr/>
      <dgm:t>
        <a:bodyPr/>
        <a:lstStyle/>
        <a:p>
          <a:endParaRPr lang="en-US"/>
        </a:p>
      </dgm:t>
    </dgm:pt>
    <dgm:pt modelId="{AACBFFE5-B525-7142-947C-8FA424BDCD6F}" type="pres">
      <dgm:prSet presAssocID="{E6606A2A-90DF-44F1-97C9-D81BD5E8B0FE}" presName="img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US"/>
        </a:p>
      </dgm:t>
    </dgm:pt>
    <dgm:pt modelId="{8EDAF081-C401-9247-BF57-25E5AFE2042A}" type="pres">
      <dgm:prSet presAssocID="{E6606A2A-90DF-44F1-97C9-D81BD5E8B0FE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117DA-0BFE-FD42-B8BD-144F417E2DCE}" type="pres">
      <dgm:prSet presAssocID="{0E44E4B8-76C8-4FC0-BB25-7CBA7FD6E163}" presName="spacer" presStyleCnt="0"/>
      <dgm:spPr/>
    </dgm:pt>
    <dgm:pt modelId="{361DC03D-BE72-4A4D-B0C1-1E8C293FDD5F}" type="pres">
      <dgm:prSet presAssocID="{7F7F1A46-6B18-46C4-B487-602BFD616995}" presName="comp" presStyleCnt="0"/>
      <dgm:spPr/>
    </dgm:pt>
    <dgm:pt modelId="{9AC44278-E26A-47BD-966C-2CAC723A0D2A}" type="pres">
      <dgm:prSet presAssocID="{7F7F1A46-6B18-46C4-B487-602BFD616995}" presName="box" presStyleLbl="node1" presStyleIdx="4" presStyleCnt="6"/>
      <dgm:spPr/>
      <dgm:t>
        <a:bodyPr/>
        <a:lstStyle/>
        <a:p>
          <a:endParaRPr lang="en-US"/>
        </a:p>
      </dgm:t>
    </dgm:pt>
    <dgm:pt modelId="{9F64B5B9-ECEB-4911-97A4-B0E1037B2DE4}" type="pres">
      <dgm:prSet presAssocID="{7F7F1A46-6B18-46C4-B487-602BFD616995}" presName="img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B41D6ABE-87F0-4985-B122-1177349892BD}" type="pres">
      <dgm:prSet presAssocID="{7F7F1A46-6B18-46C4-B487-602BFD616995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3EB4B-F2EB-45A0-B263-CF04D620F8B6}" type="pres">
      <dgm:prSet presAssocID="{2AEBA5B9-8EAF-467B-BE21-48367FD70F3C}" presName="spacer" presStyleCnt="0"/>
      <dgm:spPr/>
    </dgm:pt>
    <dgm:pt modelId="{75151F6A-275F-EC46-8F22-96676A9E04FF}" type="pres">
      <dgm:prSet presAssocID="{8FB1D36F-4F40-4D56-8D0D-7CE1C34402C5}" presName="comp" presStyleCnt="0"/>
      <dgm:spPr/>
    </dgm:pt>
    <dgm:pt modelId="{4533FEB7-1764-4D47-A9A3-E12E7967C8BF}" type="pres">
      <dgm:prSet presAssocID="{8FB1D36F-4F40-4D56-8D0D-7CE1C34402C5}" presName="box" presStyleLbl="node1" presStyleIdx="5" presStyleCnt="6" custLinFactNeighborX="544" custLinFactNeighborY="-328"/>
      <dgm:spPr/>
      <dgm:t>
        <a:bodyPr/>
        <a:lstStyle/>
        <a:p>
          <a:endParaRPr lang="en-US"/>
        </a:p>
      </dgm:t>
    </dgm:pt>
    <dgm:pt modelId="{454443B0-6281-AC45-9835-32B3ED937CB2}" type="pres">
      <dgm:prSet presAssocID="{8FB1D36F-4F40-4D56-8D0D-7CE1C34402C5}" presName="img" presStyleLbl="fgImgPlace1" presStyleIdx="5" presStyleCnt="6" custLinFactNeighborX="1108" custLinFactNeighborY="-356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  <dgm:t>
        <a:bodyPr/>
        <a:lstStyle/>
        <a:p>
          <a:endParaRPr lang="en-US"/>
        </a:p>
      </dgm:t>
    </dgm:pt>
    <dgm:pt modelId="{496CEEA8-6A31-2440-9A3D-6A93515F8126}" type="pres">
      <dgm:prSet presAssocID="{8FB1D36F-4F40-4D56-8D0D-7CE1C34402C5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A587EA-AB69-40DE-A55C-FD6E9641CCA0}" srcId="{7C1CF1A5-DA2F-4A03-B4D5-86FC2EEA2CE5}" destId="{8FB1D36F-4F40-4D56-8D0D-7CE1C34402C5}" srcOrd="5" destOrd="0" parTransId="{97BFC5C3-0A2C-4FB1-831B-EA48D5C8D8DE}" sibTransId="{3235DAE6-73CE-4198-B90E-7400E9591027}"/>
    <dgm:cxn modelId="{0DE11A14-8CFA-4370-8D13-D0E5C13E6F67}" type="presOf" srcId="{5DF989AF-C506-484B-80E4-9D55F4DDE0C1}" destId="{39F22C8A-94BE-4308-B510-BF44D2E2EC37}" srcOrd="1" destOrd="0" presId="urn:microsoft.com/office/officeart/2005/8/layout/vList4"/>
    <dgm:cxn modelId="{DFFC208F-37D7-448A-AB24-A4203A986509}" type="presOf" srcId="{F87CBB49-9C55-40F6-9F68-05E7FF239042}" destId="{7C0C0ADE-49F2-4C35-878A-37005A3762C4}" srcOrd="1" destOrd="0" presId="urn:microsoft.com/office/officeart/2005/8/layout/vList4"/>
    <dgm:cxn modelId="{55DECC88-5B51-487A-B7AA-3100916B7E25}" srcId="{7C1CF1A5-DA2F-4A03-B4D5-86FC2EEA2CE5}" destId="{5DF989AF-C506-484B-80E4-9D55F4DDE0C1}" srcOrd="2" destOrd="0" parTransId="{F56C4EE7-4641-446A-85CD-3E20901932F3}" sibTransId="{E5A1E74A-75A6-4038-80A2-31B5EF1E0714}"/>
    <dgm:cxn modelId="{30D828C3-60DE-4DCB-99A1-AA3B5C42F2B0}" srcId="{7C1CF1A5-DA2F-4A03-B4D5-86FC2EEA2CE5}" destId="{F87CBB49-9C55-40F6-9F68-05E7FF239042}" srcOrd="1" destOrd="0" parTransId="{365964E6-9755-4A4E-BFD4-919E9E906657}" sibTransId="{51B7135B-6E33-468E-A2B4-2F387082E6A1}"/>
    <dgm:cxn modelId="{579782E6-EDB5-4D59-90B9-E87BF7C4D1DC}" type="presOf" srcId="{CA7DDBD9-02BA-4C27-A928-D49E27B0E22F}" destId="{AB1CCF1D-9BBB-4B21-AA6A-F37CC3C78501}" srcOrd="0" destOrd="0" presId="urn:microsoft.com/office/officeart/2005/8/layout/vList4"/>
    <dgm:cxn modelId="{62BE37DA-7BCD-48A7-BD09-FBBF16E99FAA}" srcId="{7C1CF1A5-DA2F-4A03-B4D5-86FC2EEA2CE5}" destId="{E6606A2A-90DF-44F1-97C9-D81BD5E8B0FE}" srcOrd="3" destOrd="0" parTransId="{917FA5C9-DA4A-4236-99CA-A69D34BE28C4}" sibTransId="{0E44E4B8-76C8-4FC0-BB25-7CBA7FD6E163}"/>
    <dgm:cxn modelId="{D9564801-38E3-4F2E-B59D-ACF179E9B4A6}" type="presOf" srcId="{7C1CF1A5-DA2F-4A03-B4D5-86FC2EEA2CE5}" destId="{B28BD247-A876-4A6C-961F-9700AEFE62FE}" srcOrd="0" destOrd="0" presId="urn:microsoft.com/office/officeart/2005/8/layout/vList4"/>
    <dgm:cxn modelId="{F48FF1EA-FF0F-4E7B-ABAE-A8EA05481F57}" type="presOf" srcId="{7F7F1A46-6B18-46C4-B487-602BFD616995}" destId="{B41D6ABE-87F0-4985-B122-1177349892BD}" srcOrd="1" destOrd="0" presId="urn:microsoft.com/office/officeart/2005/8/layout/vList4"/>
    <dgm:cxn modelId="{94F5D32A-345E-F94C-8397-622CBDAC1FF7}" type="presOf" srcId="{E6606A2A-90DF-44F1-97C9-D81BD5E8B0FE}" destId="{F937CF5D-BDCC-6C45-ACFE-02BA19660DA1}" srcOrd="0" destOrd="0" presId="urn:microsoft.com/office/officeart/2005/8/layout/vList4"/>
    <dgm:cxn modelId="{CEE396D0-9E06-2848-B23A-FEB44723E471}" type="presOf" srcId="{E6606A2A-90DF-44F1-97C9-D81BD5E8B0FE}" destId="{8EDAF081-C401-9247-BF57-25E5AFE2042A}" srcOrd="1" destOrd="0" presId="urn:microsoft.com/office/officeart/2005/8/layout/vList4"/>
    <dgm:cxn modelId="{7ED5FCDE-CB6B-4EA4-BB13-3DF7B7034C38}" srcId="{7C1CF1A5-DA2F-4A03-B4D5-86FC2EEA2CE5}" destId="{7F7F1A46-6B18-46C4-B487-602BFD616995}" srcOrd="4" destOrd="0" parTransId="{933E20FE-95FB-4575-A72C-1CFECC1A2A95}" sibTransId="{2AEBA5B9-8EAF-467B-BE21-48367FD70F3C}"/>
    <dgm:cxn modelId="{5AC16112-2B8D-4697-B0AC-5FB349DC4447}" type="presOf" srcId="{5DF989AF-C506-484B-80E4-9D55F4DDE0C1}" destId="{2AACEC76-10B3-481C-9D7C-310C55C51924}" srcOrd="0" destOrd="0" presId="urn:microsoft.com/office/officeart/2005/8/layout/vList4"/>
    <dgm:cxn modelId="{EDECBCE8-E4B4-4BF4-9607-E7A0E87427DD}" type="presOf" srcId="{F87CBB49-9C55-40F6-9F68-05E7FF239042}" destId="{CC87C442-80D9-41D4-8D11-246187AD6414}" srcOrd="0" destOrd="0" presId="urn:microsoft.com/office/officeart/2005/8/layout/vList4"/>
    <dgm:cxn modelId="{2F49D8F4-B1EC-1C49-86E7-8E2473BCE2BE}" type="presOf" srcId="{8FB1D36F-4F40-4D56-8D0D-7CE1C34402C5}" destId="{4533FEB7-1764-4D47-A9A3-E12E7967C8BF}" srcOrd="0" destOrd="0" presId="urn:microsoft.com/office/officeart/2005/8/layout/vList4"/>
    <dgm:cxn modelId="{C6EB9278-FAA7-4640-B71B-F6F521130799}" type="presOf" srcId="{8FB1D36F-4F40-4D56-8D0D-7CE1C34402C5}" destId="{496CEEA8-6A31-2440-9A3D-6A93515F8126}" srcOrd="1" destOrd="0" presId="urn:microsoft.com/office/officeart/2005/8/layout/vList4"/>
    <dgm:cxn modelId="{4AA21B58-C5CB-4AEA-B33F-2BE61D2E8CBC}" type="presOf" srcId="{7F7F1A46-6B18-46C4-B487-602BFD616995}" destId="{9AC44278-E26A-47BD-966C-2CAC723A0D2A}" srcOrd="0" destOrd="0" presId="urn:microsoft.com/office/officeart/2005/8/layout/vList4"/>
    <dgm:cxn modelId="{28BA900A-69E8-479A-BD85-730735CF91FA}" type="presOf" srcId="{CA7DDBD9-02BA-4C27-A928-D49E27B0E22F}" destId="{EE7F6757-EBC9-4D40-A1E1-68E5ED71FD11}" srcOrd="1" destOrd="0" presId="urn:microsoft.com/office/officeart/2005/8/layout/vList4"/>
    <dgm:cxn modelId="{7FCEFA08-23B6-4471-9701-DD4D5C55A312}" srcId="{7C1CF1A5-DA2F-4A03-B4D5-86FC2EEA2CE5}" destId="{CA7DDBD9-02BA-4C27-A928-D49E27B0E22F}" srcOrd="0" destOrd="0" parTransId="{3C045B07-4F1E-45D2-8EA5-3C881A9D5A0B}" sibTransId="{1EED8713-9F1A-4958-A166-585B8BD8938B}"/>
    <dgm:cxn modelId="{7C6969EE-8F95-458F-83AE-AD0AE48DE1E6}" type="presParOf" srcId="{B28BD247-A876-4A6C-961F-9700AEFE62FE}" destId="{064A799F-828D-4CFE-B226-F3E44AE82D30}" srcOrd="0" destOrd="0" presId="urn:microsoft.com/office/officeart/2005/8/layout/vList4"/>
    <dgm:cxn modelId="{3E5F24EF-E957-4835-B1C8-961C913B4393}" type="presParOf" srcId="{064A799F-828D-4CFE-B226-F3E44AE82D30}" destId="{AB1CCF1D-9BBB-4B21-AA6A-F37CC3C78501}" srcOrd="0" destOrd="0" presId="urn:microsoft.com/office/officeart/2005/8/layout/vList4"/>
    <dgm:cxn modelId="{13867F49-CBAB-4771-ADF3-4D4265483455}" type="presParOf" srcId="{064A799F-828D-4CFE-B226-F3E44AE82D30}" destId="{7F1DB7CB-C6AA-48D8-87EB-F7581669E2C7}" srcOrd="1" destOrd="0" presId="urn:microsoft.com/office/officeart/2005/8/layout/vList4"/>
    <dgm:cxn modelId="{AE017D2C-8619-4F86-9D08-FC61B586586A}" type="presParOf" srcId="{064A799F-828D-4CFE-B226-F3E44AE82D30}" destId="{EE7F6757-EBC9-4D40-A1E1-68E5ED71FD11}" srcOrd="2" destOrd="0" presId="urn:microsoft.com/office/officeart/2005/8/layout/vList4"/>
    <dgm:cxn modelId="{84073484-F5F6-4F84-8901-5B9B4D9C6159}" type="presParOf" srcId="{B28BD247-A876-4A6C-961F-9700AEFE62FE}" destId="{98987EB6-CC35-4CF8-A544-BAE8016BDD54}" srcOrd="1" destOrd="0" presId="urn:microsoft.com/office/officeart/2005/8/layout/vList4"/>
    <dgm:cxn modelId="{82176CCA-0F58-43B2-BC64-579E50E8D451}" type="presParOf" srcId="{B28BD247-A876-4A6C-961F-9700AEFE62FE}" destId="{0509A042-4E78-40EB-98F1-8870977287C5}" srcOrd="2" destOrd="0" presId="urn:microsoft.com/office/officeart/2005/8/layout/vList4"/>
    <dgm:cxn modelId="{D271633B-97FC-4B94-A575-079BEAA454E6}" type="presParOf" srcId="{0509A042-4E78-40EB-98F1-8870977287C5}" destId="{CC87C442-80D9-41D4-8D11-246187AD6414}" srcOrd="0" destOrd="0" presId="urn:microsoft.com/office/officeart/2005/8/layout/vList4"/>
    <dgm:cxn modelId="{3910556A-FF77-488C-B7CF-E8DB9551B125}" type="presParOf" srcId="{0509A042-4E78-40EB-98F1-8870977287C5}" destId="{7D25A665-7E62-4ABD-9DDE-D4F15ED14938}" srcOrd="1" destOrd="0" presId="urn:microsoft.com/office/officeart/2005/8/layout/vList4"/>
    <dgm:cxn modelId="{EED6D191-1661-48B2-A98F-9237EAD0B58C}" type="presParOf" srcId="{0509A042-4E78-40EB-98F1-8870977287C5}" destId="{7C0C0ADE-49F2-4C35-878A-37005A3762C4}" srcOrd="2" destOrd="0" presId="urn:microsoft.com/office/officeart/2005/8/layout/vList4"/>
    <dgm:cxn modelId="{B2002157-DC44-46C4-9C67-F2A107DCEC54}" type="presParOf" srcId="{B28BD247-A876-4A6C-961F-9700AEFE62FE}" destId="{3122BC90-E6CD-4B9E-AFA3-E311E757D7D4}" srcOrd="3" destOrd="0" presId="urn:microsoft.com/office/officeart/2005/8/layout/vList4"/>
    <dgm:cxn modelId="{532BBA18-619D-4664-B174-C3576C6CF05B}" type="presParOf" srcId="{B28BD247-A876-4A6C-961F-9700AEFE62FE}" destId="{878D8350-14A2-4712-8D06-4BB63C7CF449}" srcOrd="4" destOrd="0" presId="urn:microsoft.com/office/officeart/2005/8/layout/vList4"/>
    <dgm:cxn modelId="{40AED40D-D917-4D75-86AD-661FC49652DD}" type="presParOf" srcId="{878D8350-14A2-4712-8D06-4BB63C7CF449}" destId="{2AACEC76-10B3-481C-9D7C-310C55C51924}" srcOrd="0" destOrd="0" presId="urn:microsoft.com/office/officeart/2005/8/layout/vList4"/>
    <dgm:cxn modelId="{4A3E16FA-BE56-4910-8CF1-28827700CD24}" type="presParOf" srcId="{878D8350-14A2-4712-8D06-4BB63C7CF449}" destId="{482B4DFC-4612-4AF1-9434-CAE7018EB6A0}" srcOrd="1" destOrd="0" presId="urn:microsoft.com/office/officeart/2005/8/layout/vList4"/>
    <dgm:cxn modelId="{2246DD45-89C6-4A18-B641-C6F6BEE61B84}" type="presParOf" srcId="{878D8350-14A2-4712-8D06-4BB63C7CF449}" destId="{39F22C8A-94BE-4308-B510-BF44D2E2EC37}" srcOrd="2" destOrd="0" presId="urn:microsoft.com/office/officeart/2005/8/layout/vList4"/>
    <dgm:cxn modelId="{5525AE79-0318-4256-BEFB-A65BFFC9E93D}" type="presParOf" srcId="{B28BD247-A876-4A6C-961F-9700AEFE62FE}" destId="{5324E197-07F1-4863-8B79-7787AB36BB98}" srcOrd="5" destOrd="0" presId="urn:microsoft.com/office/officeart/2005/8/layout/vList4"/>
    <dgm:cxn modelId="{524E0791-EE2E-4741-95AA-1F24F5BD8BCA}" type="presParOf" srcId="{B28BD247-A876-4A6C-961F-9700AEFE62FE}" destId="{21D54173-6C0A-084A-9979-E5DB26555AEA}" srcOrd="6" destOrd="0" presId="urn:microsoft.com/office/officeart/2005/8/layout/vList4"/>
    <dgm:cxn modelId="{F2C77226-25BE-B44A-9F62-EFE759E29EE3}" type="presParOf" srcId="{21D54173-6C0A-084A-9979-E5DB26555AEA}" destId="{F937CF5D-BDCC-6C45-ACFE-02BA19660DA1}" srcOrd="0" destOrd="0" presId="urn:microsoft.com/office/officeart/2005/8/layout/vList4"/>
    <dgm:cxn modelId="{8A428C57-4803-4145-BFFF-2CAFF6823E33}" type="presParOf" srcId="{21D54173-6C0A-084A-9979-E5DB26555AEA}" destId="{AACBFFE5-B525-7142-947C-8FA424BDCD6F}" srcOrd="1" destOrd="0" presId="urn:microsoft.com/office/officeart/2005/8/layout/vList4"/>
    <dgm:cxn modelId="{974AC1A3-424C-7F4C-8792-36A2DCF4695D}" type="presParOf" srcId="{21D54173-6C0A-084A-9979-E5DB26555AEA}" destId="{8EDAF081-C401-9247-BF57-25E5AFE2042A}" srcOrd="2" destOrd="0" presId="urn:microsoft.com/office/officeart/2005/8/layout/vList4"/>
    <dgm:cxn modelId="{87D680DC-D5A5-3944-A7E7-FD5FAA813EAD}" type="presParOf" srcId="{B28BD247-A876-4A6C-961F-9700AEFE62FE}" destId="{997117DA-0BFE-FD42-B8BD-144F417E2DCE}" srcOrd="7" destOrd="0" presId="urn:microsoft.com/office/officeart/2005/8/layout/vList4"/>
    <dgm:cxn modelId="{77297466-B217-4358-A6FD-376A63D5135D}" type="presParOf" srcId="{B28BD247-A876-4A6C-961F-9700AEFE62FE}" destId="{361DC03D-BE72-4A4D-B0C1-1E8C293FDD5F}" srcOrd="8" destOrd="0" presId="urn:microsoft.com/office/officeart/2005/8/layout/vList4"/>
    <dgm:cxn modelId="{7BDFA563-3D56-438E-9948-C1457A2A70B5}" type="presParOf" srcId="{361DC03D-BE72-4A4D-B0C1-1E8C293FDD5F}" destId="{9AC44278-E26A-47BD-966C-2CAC723A0D2A}" srcOrd="0" destOrd="0" presId="urn:microsoft.com/office/officeart/2005/8/layout/vList4"/>
    <dgm:cxn modelId="{F291AB6C-5EFB-4159-9BFF-C0F60749EA65}" type="presParOf" srcId="{361DC03D-BE72-4A4D-B0C1-1E8C293FDD5F}" destId="{9F64B5B9-ECEB-4911-97A4-B0E1037B2DE4}" srcOrd="1" destOrd="0" presId="urn:microsoft.com/office/officeart/2005/8/layout/vList4"/>
    <dgm:cxn modelId="{59E99531-C132-47A3-AB84-D6F5180122A0}" type="presParOf" srcId="{361DC03D-BE72-4A4D-B0C1-1E8C293FDD5F}" destId="{B41D6ABE-87F0-4985-B122-1177349892BD}" srcOrd="2" destOrd="0" presId="urn:microsoft.com/office/officeart/2005/8/layout/vList4"/>
    <dgm:cxn modelId="{02EE21F9-4D72-EF42-9913-95D367570921}" type="presParOf" srcId="{B28BD247-A876-4A6C-961F-9700AEFE62FE}" destId="{6AE3EB4B-F2EB-45A0-B263-CF04D620F8B6}" srcOrd="9" destOrd="0" presId="urn:microsoft.com/office/officeart/2005/8/layout/vList4"/>
    <dgm:cxn modelId="{5FC401C0-EEFD-8140-9FAE-FE4EFCD20388}" type="presParOf" srcId="{B28BD247-A876-4A6C-961F-9700AEFE62FE}" destId="{75151F6A-275F-EC46-8F22-96676A9E04FF}" srcOrd="10" destOrd="0" presId="urn:microsoft.com/office/officeart/2005/8/layout/vList4"/>
    <dgm:cxn modelId="{7AD65708-CBB6-A04B-8100-FBD6FAAB9C64}" type="presParOf" srcId="{75151F6A-275F-EC46-8F22-96676A9E04FF}" destId="{4533FEB7-1764-4D47-A9A3-E12E7967C8BF}" srcOrd="0" destOrd="0" presId="urn:microsoft.com/office/officeart/2005/8/layout/vList4"/>
    <dgm:cxn modelId="{287C5E05-9ABB-C14A-A6A1-A0592E99EA48}" type="presParOf" srcId="{75151F6A-275F-EC46-8F22-96676A9E04FF}" destId="{454443B0-6281-AC45-9835-32B3ED937CB2}" srcOrd="1" destOrd="0" presId="urn:microsoft.com/office/officeart/2005/8/layout/vList4"/>
    <dgm:cxn modelId="{3BDE29D2-64D9-A548-88BB-07ABA48E7424}" type="presParOf" srcId="{75151F6A-275F-EC46-8F22-96676A9E04FF}" destId="{496CEEA8-6A31-2440-9A3D-6A93515F812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A2AE5-BB9C-5B47-A894-A054138EE258}">
      <dsp:nvSpPr>
        <dsp:cNvPr id="0" name=""/>
        <dsp:cNvSpPr/>
      </dsp:nvSpPr>
      <dsp:spPr>
        <a:xfrm>
          <a:off x="5357" y="155158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ESRD</a:t>
          </a:r>
          <a:endParaRPr lang="en-US" sz="2200" kern="1200" dirty="0"/>
        </a:p>
      </dsp:txBody>
      <dsp:txXfrm>
        <a:off x="33499" y="1579724"/>
        <a:ext cx="1545106" cy="904550"/>
      </dsp:txXfrm>
    </dsp:sp>
    <dsp:sp modelId="{B04F3F1D-204E-5C43-BA01-B442DBFDAAF1}">
      <dsp:nvSpPr>
        <dsp:cNvPr id="0" name=""/>
        <dsp:cNvSpPr/>
      </dsp:nvSpPr>
      <dsp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766887" y="1912856"/>
        <a:ext cx="237646" cy="238286"/>
      </dsp:txXfrm>
    </dsp:sp>
    <dsp:sp modelId="{660BF7C4-57F6-164D-9415-0CA3D3916852}">
      <dsp:nvSpPr>
        <dsp:cNvPr id="0" name=""/>
        <dsp:cNvSpPr/>
      </dsp:nvSpPr>
      <dsp:spPr>
        <a:xfrm>
          <a:off x="2247304" y="155158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Transplant list</a:t>
          </a:r>
          <a:endParaRPr lang="en-US" sz="2200" kern="1200" dirty="0"/>
        </a:p>
      </dsp:txBody>
      <dsp:txXfrm>
        <a:off x="2275446" y="1579724"/>
        <a:ext cx="1545106" cy="904550"/>
      </dsp:txXfrm>
    </dsp:sp>
    <dsp:sp modelId="{46818CA8-8DA1-C048-A2FB-8F0B7BDB54E6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008834" y="1912856"/>
        <a:ext cx="237646" cy="238286"/>
      </dsp:txXfrm>
    </dsp:sp>
    <dsp:sp modelId="{6F3C7283-9D0C-914B-8628-FE5E9077CDE1}">
      <dsp:nvSpPr>
        <dsp:cNvPr id="0" name=""/>
        <dsp:cNvSpPr/>
      </dsp:nvSpPr>
      <dsp:spPr>
        <a:xfrm>
          <a:off x="4489251" y="155158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Transplant</a:t>
          </a:r>
          <a:endParaRPr lang="en-US" sz="2200" kern="1200" dirty="0"/>
        </a:p>
      </dsp:txBody>
      <dsp:txXfrm>
        <a:off x="4517393" y="1579724"/>
        <a:ext cx="1545106" cy="904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B5844-740E-3249-93C9-9DEAB0EEDBDE}">
      <dsp:nvSpPr>
        <dsp:cNvPr id="0" name=""/>
        <dsp:cNvSpPr/>
      </dsp:nvSpPr>
      <dsp:spPr>
        <a:xfrm>
          <a:off x="2263616" y="2304674"/>
          <a:ext cx="1568767" cy="15687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Project and Mandate approved</a:t>
          </a:r>
          <a:endParaRPr lang="en-US" sz="1900" kern="1200" dirty="0"/>
        </a:p>
      </dsp:txBody>
      <dsp:txXfrm>
        <a:off x="2493357" y="2534415"/>
        <a:ext cx="1109285" cy="1109285"/>
      </dsp:txXfrm>
    </dsp:sp>
    <dsp:sp modelId="{71595E64-7E20-0446-A770-87211D39934B}">
      <dsp:nvSpPr>
        <dsp:cNvPr id="0" name=""/>
        <dsp:cNvSpPr/>
      </dsp:nvSpPr>
      <dsp:spPr>
        <a:xfrm rot="10800000">
          <a:off x="745631" y="2865508"/>
          <a:ext cx="1434495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CDFBED-F810-FD40-9FF6-3356D36C93A4}">
      <dsp:nvSpPr>
        <dsp:cNvPr id="0" name=""/>
        <dsp:cNvSpPr/>
      </dsp:nvSpPr>
      <dsp:spPr>
        <a:xfrm>
          <a:off x="466" y="2492926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Transplant Units</a:t>
          </a:r>
          <a:endParaRPr lang="en-US" sz="2100" kern="1200" dirty="0"/>
        </a:p>
      </dsp:txBody>
      <dsp:txXfrm>
        <a:off x="35386" y="2527846"/>
        <a:ext cx="1420489" cy="1122423"/>
      </dsp:txXfrm>
    </dsp:sp>
    <dsp:sp modelId="{28DFF97F-F316-5845-97DF-1E49A9AC2304}">
      <dsp:nvSpPr>
        <dsp:cNvPr id="0" name=""/>
        <dsp:cNvSpPr/>
      </dsp:nvSpPr>
      <dsp:spPr>
        <a:xfrm rot="13500000">
          <a:off x="1209902" y="1744659"/>
          <a:ext cx="1434495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ECBFEF-C5D1-B24B-8630-0BF4F1ACE8B4}">
      <dsp:nvSpPr>
        <dsp:cNvPr id="0" name=""/>
        <dsp:cNvSpPr/>
      </dsp:nvSpPr>
      <dsp:spPr>
        <a:xfrm>
          <a:off x="674814" y="864906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Renal Units</a:t>
          </a:r>
          <a:endParaRPr lang="en-US" sz="2100" kern="1200" dirty="0"/>
        </a:p>
      </dsp:txBody>
      <dsp:txXfrm>
        <a:off x="709734" y="899826"/>
        <a:ext cx="1420489" cy="1122423"/>
      </dsp:txXfrm>
    </dsp:sp>
    <dsp:sp modelId="{0BF5BF67-854A-EC49-8CE5-9AFAA7A68221}">
      <dsp:nvSpPr>
        <dsp:cNvPr id="0" name=""/>
        <dsp:cNvSpPr/>
      </dsp:nvSpPr>
      <dsp:spPr>
        <a:xfrm rot="16200000">
          <a:off x="2330752" y="1280388"/>
          <a:ext cx="1434495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E10ABE-C1CA-5A48-AD84-E4DC2E7B8DA8}">
      <dsp:nvSpPr>
        <dsp:cNvPr id="0" name=""/>
        <dsp:cNvSpPr/>
      </dsp:nvSpPr>
      <dsp:spPr>
        <a:xfrm>
          <a:off x="2302835" y="190557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Patients and </a:t>
          </a:r>
          <a:r>
            <a:rPr lang="en-US" sz="2100" kern="1200" dirty="0" err="1" smtClean="0"/>
            <a:t>carers</a:t>
          </a:r>
          <a:endParaRPr lang="en-US" sz="2100" kern="1200" dirty="0"/>
        </a:p>
      </dsp:txBody>
      <dsp:txXfrm>
        <a:off x="2337755" y="225477"/>
        <a:ext cx="1420489" cy="1122423"/>
      </dsp:txXfrm>
    </dsp:sp>
    <dsp:sp modelId="{ED0E0804-E1FD-4E40-AF5F-BC4110E32248}">
      <dsp:nvSpPr>
        <dsp:cNvPr id="0" name=""/>
        <dsp:cNvSpPr/>
      </dsp:nvSpPr>
      <dsp:spPr>
        <a:xfrm rot="18900000">
          <a:off x="3451601" y="1744659"/>
          <a:ext cx="1434495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41EB79-B72F-ED4B-922D-BCA9AC42EBB4}">
      <dsp:nvSpPr>
        <dsp:cNvPr id="0" name=""/>
        <dsp:cNvSpPr/>
      </dsp:nvSpPr>
      <dsp:spPr>
        <a:xfrm>
          <a:off x="3930855" y="864906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SCN</a:t>
          </a:r>
          <a:endParaRPr lang="en-US" sz="2100" kern="1200" dirty="0"/>
        </a:p>
      </dsp:txBody>
      <dsp:txXfrm>
        <a:off x="3965775" y="899826"/>
        <a:ext cx="1420489" cy="1122423"/>
      </dsp:txXfrm>
    </dsp:sp>
    <dsp:sp modelId="{49A81532-973F-BD40-BB62-4AA41F13758C}">
      <dsp:nvSpPr>
        <dsp:cNvPr id="0" name=""/>
        <dsp:cNvSpPr/>
      </dsp:nvSpPr>
      <dsp:spPr>
        <a:xfrm>
          <a:off x="3915872" y="2865508"/>
          <a:ext cx="1434495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FAF123-397C-594B-8D20-574020401191}">
      <dsp:nvSpPr>
        <dsp:cNvPr id="0" name=""/>
        <dsp:cNvSpPr/>
      </dsp:nvSpPr>
      <dsp:spPr>
        <a:xfrm>
          <a:off x="4605204" y="2492926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External experts</a:t>
          </a:r>
          <a:endParaRPr lang="en-US" sz="2100" kern="1200" dirty="0"/>
        </a:p>
      </dsp:txBody>
      <dsp:txXfrm>
        <a:off x="4640124" y="2527846"/>
        <a:ext cx="1420489" cy="11224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CCF1D-9BBB-4B21-AA6A-F37CC3C78501}">
      <dsp:nvSpPr>
        <dsp:cNvPr id="0" name=""/>
        <dsp:cNvSpPr/>
      </dsp:nvSpPr>
      <dsp:spPr>
        <a:xfrm>
          <a:off x="0" y="0"/>
          <a:ext cx="7556500" cy="63753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95% of all CKD 5 patients will have a documented transplant decision</a:t>
          </a:r>
          <a:endParaRPr lang="en-GB" sz="1700" kern="1200" dirty="0"/>
        </a:p>
      </dsp:txBody>
      <dsp:txXfrm>
        <a:off x="1575053" y="0"/>
        <a:ext cx="5981446" cy="637530"/>
      </dsp:txXfrm>
    </dsp:sp>
    <dsp:sp modelId="{7F1DB7CB-C6AA-48D8-87EB-F7581669E2C7}">
      <dsp:nvSpPr>
        <dsp:cNvPr id="0" name=""/>
        <dsp:cNvSpPr/>
      </dsp:nvSpPr>
      <dsp:spPr>
        <a:xfrm>
          <a:off x="63753" y="63753"/>
          <a:ext cx="1511300" cy="5100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7000" b="-6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7C442-80D9-41D4-8D11-246187AD6414}">
      <dsp:nvSpPr>
        <dsp:cNvPr id="0" name=""/>
        <dsp:cNvSpPr/>
      </dsp:nvSpPr>
      <dsp:spPr>
        <a:xfrm>
          <a:off x="0" y="724528"/>
          <a:ext cx="7556500" cy="63753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West Midlands will achieve &gt;95% patients starting RRT with a transplant status</a:t>
          </a:r>
          <a:endParaRPr lang="en-GB" sz="1700" kern="1200" dirty="0"/>
        </a:p>
      </dsp:txBody>
      <dsp:txXfrm>
        <a:off x="1575053" y="724528"/>
        <a:ext cx="5981446" cy="637530"/>
      </dsp:txXfrm>
    </dsp:sp>
    <dsp:sp modelId="{7D25A665-7E62-4ABD-9DDE-D4F15ED14938}">
      <dsp:nvSpPr>
        <dsp:cNvPr id="0" name=""/>
        <dsp:cNvSpPr/>
      </dsp:nvSpPr>
      <dsp:spPr>
        <a:xfrm>
          <a:off x="63753" y="765037"/>
          <a:ext cx="1511300" cy="5100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CEC76-10B3-481C-9D7C-310C55C51924}">
      <dsp:nvSpPr>
        <dsp:cNvPr id="0" name=""/>
        <dsp:cNvSpPr/>
      </dsp:nvSpPr>
      <dsp:spPr>
        <a:xfrm>
          <a:off x="0" y="1402568"/>
          <a:ext cx="7556500" cy="63753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&gt; 50% of patients will be listed pre-emptively</a:t>
          </a:r>
          <a:endParaRPr lang="en-GB" sz="1700" kern="1200" dirty="0"/>
        </a:p>
      </dsp:txBody>
      <dsp:txXfrm>
        <a:off x="1575053" y="1402568"/>
        <a:ext cx="5981446" cy="637530"/>
      </dsp:txXfrm>
    </dsp:sp>
    <dsp:sp modelId="{482B4DFC-4612-4AF1-9434-CAE7018EB6A0}">
      <dsp:nvSpPr>
        <dsp:cNvPr id="0" name=""/>
        <dsp:cNvSpPr/>
      </dsp:nvSpPr>
      <dsp:spPr>
        <a:xfrm>
          <a:off x="113081" y="1447802"/>
          <a:ext cx="1511300" cy="5100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7CF5D-BDCC-6C45-ACFE-02BA19660DA1}">
      <dsp:nvSpPr>
        <dsp:cNvPr id="0" name=""/>
        <dsp:cNvSpPr/>
      </dsp:nvSpPr>
      <dsp:spPr>
        <a:xfrm>
          <a:off x="0" y="2103852"/>
          <a:ext cx="7556500" cy="63753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The West Midlands will have the highest rate of pre-emptive listing in the UK</a:t>
          </a:r>
          <a:endParaRPr lang="en-GB" sz="1700" kern="1200" dirty="0"/>
        </a:p>
      </dsp:txBody>
      <dsp:txXfrm>
        <a:off x="1575053" y="2103852"/>
        <a:ext cx="5981446" cy="637530"/>
      </dsp:txXfrm>
    </dsp:sp>
    <dsp:sp modelId="{AACBFFE5-B525-7142-947C-8FA424BDCD6F}">
      <dsp:nvSpPr>
        <dsp:cNvPr id="0" name=""/>
        <dsp:cNvSpPr/>
      </dsp:nvSpPr>
      <dsp:spPr>
        <a:xfrm>
          <a:off x="63753" y="2167605"/>
          <a:ext cx="1511300" cy="5100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44278-E26A-47BD-966C-2CAC723A0D2A}">
      <dsp:nvSpPr>
        <dsp:cNvPr id="0" name=""/>
        <dsp:cNvSpPr/>
      </dsp:nvSpPr>
      <dsp:spPr>
        <a:xfrm>
          <a:off x="0" y="2805136"/>
          <a:ext cx="7556500" cy="63753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The wait for deceased donor kidneys in the West Midlands will be in line with the national average or better</a:t>
          </a:r>
          <a:endParaRPr lang="en-GB" sz="1700" kern="1200" dirty="0"/>
        </a:p>
      </dsp:txBody>
      <dsp:txXfrm>
        <a:off x="1575053" y="2805136"/>
        <a:ext cx="5981446" cy="637530"/>
      </dsp:txXfrm>
    </dsp:sp>
    <dsp:sp modelId="{9F64B5B9-ECEB-4911-97A4-B0E1037B2DE4}">
      <dsp:nvSpPr>
        <dsp:cNvPr id="0" name=""/>
        <dsp:cNvSpPr/>
      </dsp:nvSpPr>
      <dsp:spPr>
        <a:xfrm>
          <a:off x="63753" y="2868889"/>
          <a:ext cx="1511300" cy="5100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33FEB7-1764-4D47-A9A3-E12E7967C8BF}">
      <dsp:nvSpPr>
        <dsp:cNvPr id="0" name=""/>
        <dsp:cNvSpPr/>
      </dsp:nvSpPr>
      <dsp:spPr>
        <a:xfrm>
          <a:off x="0" y="3504329"/>
          <a:ext cx="7556500" cy="63753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We will be in the top 50% of transplant units for pre-emptive transplants</a:t>
          </a:r>
          <a:endParaRPr lang="en-GB" sz="1700" kern="1200" dirty="0"/>
        </a:p>
      </dsp:txBody>
      <dsp:txXfrm>
        <a:off x="1575053" y="3504329"/>
        <a:ext cx="5981446" cy="637530"/>
      </dsp:txXfrm>
    </dsp:sp>
    <dsp:sp modelId="{454443B0-6281-AC45-9835-32B3ED937CB2}">
      <dsp:nvSpPr>
        <dsp:cNvPr id="0" name=""/>
        <dsp:cNvSpPr/>
      </dsp:nvSpPr>
      <dsp:spPr>
        <a:xfrm>
          <a:off x="80498" y="3551980"/>
          <a:ext cx="1511300" cy="5100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1060-604B-E947-A2C9-1B3D8BA4C576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F9989-FE93-2A47-B323-CDCFE60D9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4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809DCDC8-0662-4764-A31D-41C600ADD822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09DCDC8-0662-4764-A31D-41C600ADD822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09DCDC8-0662-4764-A31D-41C600ADD822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9DCDC8-0662-4764-A31D-41C600ADD822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9DCDC8-0662-4764-A31D-41C600ADD822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09DCDC8-0662-4764-A31D-41C600ADD822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809DCDC8-0662-4764-A31D-41C600ADD822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09DCDC8-0662-4764-A31D-41C600ADD822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09DCDC8-0662-4764-A31D-41C600ADD822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hsiq.nhs.uk/capacity-capability/improvement-fundamentals.asp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624668"/>
            <a:ext cx="8155632" cy="93345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Transplant first: Addressing inequality of access to renal transplantation across the West Midlands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040" y="5562599"/>
            <a:ext cx="3907160" cy="748553"/>
          </a:xfrm>
        </p:spPr>
        <p:txBody>
          <a:bodyPr/>
          <a:lstStyle/>
          <a:p>
            <a:r>
              <a:rPr lang="en-GB" dirty="0" smtClean="0"/>
              <a:t>Kerry Tomlinson on behalf of sponsor group </a:t>
            </a:r>
            <a:endParaRPr lang="en-GB" dirty="0"/>
          </a:p>
          <a:p>
            <a:r>
              <a:rPr lang="en-GB" dirty="0" smtClean="0"/>
              <a:t>9</a:t>
            </a:r>
            <a:r>
              <a:rPr lang="en-GB" baseline="30000" dirty="0" smtClean="0"/>
              <a:t>th</a:t>
            </a:r>
            <a:r>
              <a:rPr lang="en-GB" dirty="0" smtClean="0"/>
              <a:t> UK Annual Dialysis Conference 2016</a:t>
            </a:r>
            <a:endParaRPr lang="en-GB" dirty="0"/>
          </a:p>
        </p:txBody>
      </p:sp>
      <p:pic>
        <p:nvPicPr>
          <p:cNvPr id="10" name="Picture Placeholder 9" descr="Screen Shot 2015-11-29 at 14.56.20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r="746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479667" y="3244334"/>
            <a:ext cx="1846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Placeholder 12" descr="Screen Shot 2015-11-29 at 14.57.04.pn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7" r="69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095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556792"/>
            <a:ext cx="6624736" cy="5055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817942" cy="1008112"/>
          </a:xfrm>
        </p:spPr>
        <p:txBody>
          <a:bodyPr/>
          <a:lstStyle/>
          <a:p>
            <a:r>
              <a:rPr lang="en-GB" sz="3200" dirty="0" smtClean="0"/>
              <a:t>Open sharing: NHSE quality dashboard: access to transplant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851920" y="3899854"/>
            <a:ext cx="151216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Old Data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9339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dashboard</a:t>
            </a: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665011" cy="426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9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Early data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Commonest cause of missing transplant listing is late referral</a:t>
            </a:r>
          </a:p>
          <a:p>
            <a:r>
              <a:rPr lang="en-GB" dirty="0" smtClean="0"/>
              <a:t>Some immediate policy differences spotted (e.g. when to do cardiac catheter)</a:t>
            </a:r>
          </a:p>
          <a:p>
            <a:r>
              <a:rPr lang="en-GB" dirty="0" smtClean="0"/>
              <a:t>Units can spot patterns in causes e.g. from feeder hospitals/clinics</a:t>
            </a:r>
          </a:p>
          <a:p>
            <a:r>
              <a:rPr lang="en-GB" dirty="0" smtClean="0"/>
              <a:t>Needs some more </a:t>
            </a:r>
            <a:r>
              <a:rPr lang="en-GB" dirty="0" smtClean="0"/>
              <a:t>refining</a:t>
            </a:r>
          </a:p>
          <a:p>
            <a:r>
              <a:rPr lang="en-GB" dirty="0" smtClean="0"/>
              <a:t>Now planning to look at new patient listings (should have done before!)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65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Patients in workup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822578"/>
              </p:ext>
            </p:extLst>
          </p:nvPr>
        </p:nvGraphicFramePr>
        <p:xfrm>
          <a:off x="683568" y="1556792"/>
          <a:ext cx="4608512" cy="4381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336600"/>
              </p:ext>
            </p:extLst>
          </p:nvPr>
        </p:nvGraphicFramePr>
        <p:xfrm>
          <a:off x="5796136" y="3212976"/>
          <a:ext cx="259228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4469" y="191932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</a:t>
            </a:r>
            <a:r>
              <a:rPr lang="en-GB" dirty="0" smtClean="0"/>
              <a:t>42015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25649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Q22016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4428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and guidelines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79666" y="3290501"/>
            <a:ext cx="18925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3474516" cy="429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72" y="2652005"/>
            <a:ext cx="280831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Discussion re BMI cut off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3534044"/>
            <a:ext cx="288032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Defined when to workup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4344325"/>
            <a:ext cx="2808312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Did not change referral threshold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75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information 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1"/>
            <a:ext cx="7556313" cy="3312368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Patient information Collated</a:t>
            </a:r>
          </a:p>
          <a:p>
            <a:pPr>
              <a:buFont typeface="Arial"/>
              <a:buChar char="•"/>
            </a:pPr>
            <a:r>
              <a:rPr lang="en-US" dirty="0" smtClean="0"/>
              <a:t>Working with patients to review current information and identify gaps</a:t>
            </a:r>
          </a:p>
          <a:p>
            <a:pPr>
              <a:buFont typeface="Arial"/>
              <a:buChar char="•"/>
            </a:pPr>
            <a:r>
              <a:rPr lang="en-US" dirty="0" smtClean="0"/>
              <a:t>Aim to produce core information resources </a:t>
            </a:r>
          </a:p>
          <a:p>
            <a:pPr>
              <a:buFont typeface="Arial"/>
              <a:buChar char="•"/>
            </a:pPr>
            <a:r>
              <a:rPr lang="en-GB" dirty="0"/>
              <a:t>In conjunction with the RR, ‘Donor View’, an online programme to support live donors through the donation process, is in development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15998" y="4869160"/>
            <a:ext cx="6624736" cy="1414231"/>
            <a:chOff x="21784017" y="30934350"/>
            <a:chExt cx="7853938" cy="2084256"/>
          </a:xfrm>
        </p:grpSpPr>
        <p:grpSp>
          <p:nvGrpSpPr>
            <p:cNvPr id="11" name="Group 10"/>
            <p:cNvGrpSpPr/>
            <p:nvPr/>
          </p:nvGrpSpPr>
          <p:grpSpPr>
            <a:xfrm>
              <a:off x="21784017" y="30934350"/>
              <a:ext cx="7853938" cy="2084256"/>
              <a:chOff x="21784017" y="30943602"/>
              <a:chExt cx="7853938" cy="208425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1784017" y="30943602"/>
                <a:ext cx="7853938" cy="2084256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4320540" rtl="0" eaLnBrk="1" latinLnBrk="0" hangingPunct="1">
                  <a:defRPr sz="85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2160270" algn="l" defTabSz="4320540" rtl="0" eaLnBrk="1" latinLnBrk="0" hangingPunct="1">
                  <a:defRPr sz="85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320540" algn="l" defTabSz="4320540" rtl="0" eaLnBrk="1" latinLnBrk="0" hangingPunct="1">
                  <a:defRPr sz="85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480810" algn="l" defTabSz="4320540" rtl="0" eaLnBrk="1" latinLnBrk="0" hangingPunct="1">
                  <a:defRPr sz="85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641080" algn="l" defTabSz="4320540" rtl="0" eaLnBrk="1" latinLnBrk="0" hangingPunct="1">
                  <a:defRPr sz="85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801350" algn="l" defTabSz="4320540" rtl="0" eaLnBrk="1" latinLnBrk="0" hangingPunct="1">
                  <a:defRPr sz="85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2961620" algn="l" defTabSz="4320540" rtl="0" eaLnBrk="1" latinLnBrk="0" hangingPunct="1">
                  <a:defRPr sz="85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121890" algn="l" defTabSz="4320540" rtl="0" eaLnBrk="1" latinLnBrk="0" hangingPunct="1">
                  <a:defRPr sz="85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282160" algn="l" defTabSz="4320540" rtl="0" eaLnBrk="1" latinLnBrk="0" hangingPunct="1">
                  <a:defRPr sz="85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3205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5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4" name="TextBox 23"/>
              <p:cNvSpPr txBox="1"/>
              <p:nvPr/>
            </p:nvSpPr>
            <p:spPr>
              <a:xfrm>
                <a:off x="24828512" y="31474221"/>
                <a:ext cx="4693133" cy="861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320540" rtl="0" eaLnBrk="1" latinLnBrk="0" hangingPunct="1">
                  <a:defRPr sz="8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160270" algn="l" defTabSz="4320540" rtl="0" eaLnBrk="1" latinLnBrk="0" hangingPunct="1">
                  <a:defRPr sz="8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320540" algn="l" defTabSz="4320540" rtl="0" eaLnBrk="1" latinLnBrk="0" hangingPunct="1">
                  <a:defRPr sz="8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480810" algn="l" defTabSz="4320540" rtl="0" eaLnBrk="1" latinLnBrk="0" hangingPunct="1">
                  <a:defRPr sz="8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641080" algn="l" defTabSz="4320540" rtl="0" eaLnBrk="1" latinLnBrk="0" hangingPunct="1">
                  <a:defRPr sz="8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801350" algn="l" defTabSz="4320540" rtl="0" eaLnBrk="1" latinLnBrk="0" hangingPunct="1">
                  <a:defRPr sz="8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961620" algn="l" defTabSz="4320540" rtl="0" eaLnBrk="1" latinLnBrk="0" hangingPunct="1">
                  <a:defRPr sz="8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5121890" algn="l" defTabSz="4320540" rtl="0" eaLnBrk="1" latinLnBrk="0" hangingPunct="1">
                  <a:defRPr sz="8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7282160" algn="l" defTabSz="4320540" rtl="0" eaLnBrk="1" latinLnBrk="0" hangingPunct="1">
                  <a:defRPr sz="8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3205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rPr>
                  <a:t>Donor Patient View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84017" y="30956690"/>
              <a:ext cx="2801982" cy="2061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300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Encouraged enrolment in Massive </a:t>
            </a:r>
            <a:r>
              <a:rPr lang="en-GB" dirty="0"/>
              <a:t>Open Online Course (MOOC</a:t>
            </a:r>
            <a:r>
              <a:rPr lang="en-GB" dirty="0" smtClean="0"/>
              <a:t>):  </a:t>
            </a:r>
            <a:r>
              <a:rPr lang="en-GB" dirty="0"/>
              <a:t>Improvement </a:t>
            </a:r>
            <a:r>
              <a:rPr lang="en-GB" dirty="0" err="1" smtClean="0"/>
              <a:t>FUNdamentals</a:t>
            </a:r>
            <a:r>
              <a:rPr lang="en-GB" dirty="0"/>
              <a:t> </a:t>
            </a:r>
          </a:p>
          <a:p>
            <a:pPr lvl="1"/>
            <a:r>
              <a:rPr lang="en-GB" u="sng" dirty="0">
                <a:hlinkClick r:id="rId2"/>
              </a:rPr>
              <a:t>http://www.nhsiq.nhs.uk/capacity-capability/improvement-fundamentals.aspx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Absorbed and delivered in other </a:t>
            </a:r>
            <a:r>
              <a:rPr lang="en-GB" dirty="0" err="1" smtClean="0"/>
              <a:t>workstreams</a:t>
            </a:r>
            <a:endParaRPr lang="en-GB" dirty="0" smtClean="0"/>
          </a:p>
          <a:p>
            <a:r>
              <a:rPr lang="en-GB" dirty="0" smtClean="0"/>
              <a:t>People much happier with doing rather than being taught</a:t>
            </a:r>
          </a:p>
          <a:p>
            <a:r>
              <a:rPr lang="en-GB" dirty="0"/>
              <a:t>You need QI methodology but  not everyone needs to know it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pPr>
              <a:buFont typeface="Arial"/>
              <a:buChar char="•"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51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Pathways 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7556313" cy="33843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2 all day Pathway redesign events </a:t>
            </a:r>
          </a:p>
          <a:p>
            <a:pPr marL="0" indent="0">
              <a:buNone/>
            </a:pPr>
            <a:r>
              <a:rPr lang="en-US" dirty="0" smtClean="0"/>
              <a:t>Some QI training included </a:t>
            </a:r>
          </a:p>
          <a:p>
            <a:pPr marL="0" indent="0">
              <a:buNone/>
            </a:pPr>
            <a:r>
              <a:rPr lang="en-US" dirty="0"/>
              <a:t>5 CPD </a:t>
            </a:r>
            <a:r>
              <a:rPr lang="en-US" dirty="0" smtClean="0"/>
              <a:t>points from </a:t>
            </a:r>
            <a:r>
              <a:rPr lang="en-US" dirty="0"/>
              <a:t>RCP and RCN reflective learning </a:t>
            </a:r>
            <a:r>
              <a:rPr lang="en-US" dirty="0" smtClean="0"/>
              <a:t>tool included</a:t>
            </a:r>
          </a:p>
          <a:p>
            <a:pPr marL="0" indent="0">
              <a:buNone/>
            </a:pPr>
            <a:r>
              <a:rPr lang="en-US" dirty="0" smtClean="0"/>
              <a:t>Opportunity to hear patient voice</a:t>
            </a:r>
          </a:p>
          <a:p>
            <a:pPr marL="0" indent="0">
              <a:buNone/>
            </a:pPr>
            <a:r>
              <a:rPr lang="en-US" dirty="0" smtClean="0"/>
              <a:t>Units worked on own pathways</a:t>
            </a:r>
          </a:p>
          <a:p>
            <a:pPr marL="0" indent="0">
              <a:buNone/>
            </a:pPr>
            <a:r>
              <a:rPr lang="en-US" dirty="0" smtClean="0"/>
              <a:t>Work on hand off between units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5805264"/>
            <a:ext cx="720080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Pathways very varied and need to be designed and delivered locally with support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3645024"/>
            <a:ext cx="3024336" cy="1815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400" dirty="0"/>
              <a:t>Target audience from each unit</a:t>
            </a:r>
          </a:p>
          <a:p>
            <a:pPr lvl="1">
              <a:buFont typeface="Arial"/>
              <a:buChar char="•"/>
            </a:pPr>
            <a:r>
              <a:rPr lang="en-US" sz="1400" dirty="0"/>
              <a:t>CKD consultant and nurse</a:t>
            </a:r>
          </a:p>
          <a:p>
            <a:pPr lvl="1">
              <a:buFont typeface="Arial"/>
              <a:buChar char="•"/>
            </a:pPr>
            <a:r>
              <a:rPr lang="en-US" sz="1400" dirty="0"/>
              <a:t>Transplant consultant and nurse</a:t>
            </a:r>
          </a:p>
          <a:p>
            <a:pPr lvl="1">
              <a:buFont typeface="Arial"/>
              <a:buChar char="•"/>
            </a:pPr>
            <a:r>
              <a:rPr lang="en-US" sz="1400" dirty="0"/>
              <a:t>Directorate manger</a:t>
            </a:r>
          </a:p>
          <a:p>
            <a:pPr lvl="1">
              <a:buFont typeface="Arial"/>
              <a:buChar char="•"/>
            </a:pPr>
            <a:r>
              <a:rPr lang="en-US" sz="1400" dirty="0"/>
              <a:t>Data Lead</a:t>
            </a:r>
          </a:p>
          <a:p>
            <a:pPr lvl="1">
              <a:buFont typeface="Arial"/>
              <a:buChar char="•"/>
            </a:pPr>
            <a:r>
              <a:rPr lang="en-US" sz="1400" dirty="0"/>
              <a:t>Patient representative</a:t>
            </a:r>
          </a:p>
          <a:p>
            <a:pPr lvl="1">
              <a:buFont typeface="Arial"/>
              <a:buChar char="•"/>
            </a:pPr>
            <a:r>
              <a:rPr lang="en-US" sz="1400" dirty="0"/>
              <a:t>Open to trainees</a:t>
            </a:r>
          </a:p>
        </p:txBody>
      </p:sp>
    </p:spTree>
    <p:extLst>
      <p:ext uri="{BB962C8B-B14F-4D97-AF65-F5344CB8AC3E}">
        <p14:creationId xmlns:p14="http://schemas.microsoft.com/office/powerpoint/2010/main" val="69966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7556313" cy="4144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Tension</a:t>
            </a:r>
          </a:p>
          <a:p>
            <a:pPr lvl="1"/>
            <a:r>
              <a:rPr lang="en-GB" dirty="0" smtClean="0"/>
              <a:t>Between facilitators/participants</a:t>
            </a:r>
          </a:p>
          <a:p>
            <a:pPr lvl="1"/>
            <a:r>
              <a:rPr lang="en-GB" dirty="0" smtClean="0"/>
              <a:t>Between units &amp; opinions</a:t>
            </a:r>
          </a:p>
          <a:p>
            <a:pPr lvl="1"/>
            <a:r>
              <a:rPr lang="en-GB" dirty="0" smtClean="0"/>
              <a:t>Between project leaders and their own units</a:t>
            </a:r>
          </a:p>
          <a:p>
            <a:pPr lvl="1"/>
            <a:r>
              <a:rPr lang="en-GB" dirty="0" smtClean="0"/>
              <a:t>Between project teams and their other roles</a:t>
            </a:r>
          </a:p>
          <a:p>
            <a:r>
              <a:rPr lang="en-GB" dirty="0" smtClean="0"/>
              <a:t>People (Consultants)</a:t>
            </a:r>
          </a:p>
          <a:p>
            <a:r>
              <a:rPr lang="en-GB" dirty="0" smtClean="0"/>
              <a:t>Resources</a:t>
            </a:r>
          </a:p>
          <a:p>
            <a:pPr lvl="1"/>
            <a:r>
              <a:rPr lang="en-GB" dirty="0" smtClean="0"/>
              <a:t>To complete project</a:t>
            </a:r>
          </a:p>
          <a:p>
            <a:pPr lvl="1"/>
            <a:r>
              <a:rPr lang="en-GB" dirty="0" smtClean="0"/>
              <a:t>To work in different way</a:t>
            </a:r>
          </a:p>
          <a:p>
            <a:pPr lvl="2"/>
            <a:r>
              <a:rPr lang="en-GB" dirty="0" smtClean="0"/>
              <a:t>Designated staff roles</a:t>
            </a:r>
          </a:p>
          <a:p>
            <a:pPr lvl="2"/>
            <a:r>
              <a:rPr lang="en-GB" dirty="0" smtClean="0"/>
              <a:t>More clinic time</a:t>
            </a:r>
          </a:p>
          <a:p>
            <a:pPr lvl="1"/>
            <a:r>
              <a:rPr lang="en-GB" dirty="0" smtClean="0"/>
              <a:t>Post its</a:t>
            </a:r>
            <a:endParaRPr lang="en-GB" dirty="0"/>
          </a:p>
        </p:txBody>
      </p:sp>
      <p:pic>
        <p:nvPicPr>
          <p:cNvPr id="1027" name="Picture 3" descr="\\ad\store\Personal\T\tomlik\Transplant first\pictures\IMG_0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78653"/>
            <a:ext cx="3024336" cy="225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28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7556313" cy="4144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Permission to spend time together (people were very cross if they perceived this was wasted)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Quick Wins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Mobile numbers on referral letters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Transplant unit to tell referring units about appointments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Agreement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Finish tests before referral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Start Donor workup sooner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Single point of referral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Work towards limited or lead consultants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/>
          </a:p>
        </p:txBody>
      </p:sp>
      <p:pic>
        <p:nvPicPr>
          <p:cNvPr id="3074" name="Picture 2" descr="\\ad\store\Personal\T\tomlik\Transplant first\pictures\IMG_2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4149080"/>
            <a:ext cx="27843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08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3690" y="260648"/>
            <a:ext cx="7774694" cy="936104"/>
          </a:xfrm>
        </p:spPr>
        <p:txBody>
          <a:bodyPr/>
          <a:lstStyle/>
          <a:p>
            <a:r>
              <a:rPr lang="en-US" sz="3200" dirty="0" smtClean="0"/>
              <a:t>Background: identifying the problem</a:t>
            </a:r>
            <a:endParaRPr lang="en-US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15116876"/>
              </p:ext>
            </p:extLst>
          </p:nvPr>
        </p:nvGraphicFramePr>
        <p:xfrm>
          <a:off x="1346582" y="140633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Screen Shot 2015-11-29 at 15.08.0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48" y="1196752"/>
            <a:ext cx="6984776" cy="4392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5733256"/>
            <a:ext cx="5112568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>
              <a:buFont typeface="Arial"/>
              <a:buChar char="•"/>
            </a:pPr>
            <a:r>
              <a:rPr lang="en-US" dirty="0"/>
              <a:t>UK RR 2014 report median time to listing</a:t>
            </a:r>
          </a:p>
          <a:p>
            <a:pPr lvl="1">
              <a:buFont typeface="Arial"/>
              <a:buChar char="•"/>
            </a:pPr>
            <a:r>
              <a:rPr lang="en-US" dirty="0"/>
              <a:t>488, 598, 641,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(683)</a:t>
            </a:r>
            <a:r>
              <a:rPr lang="en-US" dirty="0"/>
              <a:t>, 712, 765, 787, 867</a:t>
            </a:r>
          </a:p>
        </p:txBody>
      </p:sp>
    </p:spTree>
    <p:extLst>
      <p:ext uri="{BB962C8B-B14F-4D97-AF65-F5344CB8AC3E}">
        <p14:creationId xmlns:p14="http://schemas.microsoft.com/office/powerpoint/2010/main" val="323160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3" y="620688"/>
            <a:ext cx="7556313" cy="1116106"/>
          </a:xfrm>
        </p:spPr>
        <p:txBody>
          <a:bodyPr/>
          <a:lstStyle/>
          <a:p>
            <a:r>
              <a:rPr lang="en-GB" dirty="0" smtClean="0"/>
              <a:t>How have units found it: negatives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832244"/>
            <a:ext cx="2160240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Lack of time </a:t>
            </a:r>
            <a:r>
              <a:rPr lang="en-US" dirty="0"/>
              <a:t>for individual units to discuss changes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3212976"/>
            <a:ext cx="4536504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Whole process was slower or delayed due to Consultant shortage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28739" y="4825323"/>
            <a:ext cx="4752528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Staffing shortages with nurses as well as Consultants to improve transplant issues, this includes link nurses time as well</a:t>
            </a:r>
            <a:endParaRPr lang="en-GB" dirty="0"/>
          </a:p>
        </p:txBody>
      </p:sp>
      <p:pic>
        <p:nvPicPr>
          <p:cNvPr id="2050" name="Picture 2" descr="\\ad\store\Personal\T\tomlik\Transplant first\pictures\IMG_2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87579"/>
            <a:ext cx="2840831" cy="213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3750547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36096" y="482676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157570" y="1841817"/>
            <a:ext cx="3546010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Software barriers – still unable to report all CKD5 patients on renal IT 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44208" y="3356992"/>
            <a:ext cx="2088232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Consultants not documenting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5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have units found it: </a:t>
            </a:r>
            <a:r>
              <a:rPr lang="en-GB" dirty="0" smtClean="0"/>
              <a:t>positives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132856"/>
            <a:ext cx="1728192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-228600"/>
            <a:r>
              <a:rPr lang="en-US" sz="1600" dirty="0"/>
              <a:t>Increased communication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0032" y="1231646"/>
            <a:ext cx="3024336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Better collaborative working to improve patient experience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5375" y="3645024"/>
            <a:ext cx="3672408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-228600"/>
            <a:r>
              <a:rPr lang="en-US" sz="1600" dirty="0"/>
              <a:t>6 project arms covering work-up all the way through </a:t>
            </a:r>
            <a:r>
              <a:rPr lang="en-US" sz="1600" dirty="0" smtClean="0"/>
              <a:t>process to </a:t>
            </a:r>
            <a:r>
              <a:rPr lang="en-US" sz="1600" dirty="0"/>
              <a:t>listing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080" y="5193035"/>
            <a:ext cx="2664296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-228600"/>
            <a:r>
              <a:rPr lang="en-US" sz="1600" dirty="0"/>
              <a:t>Pathways changes already evident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427" y="4437112"/>
            <a:ext cx="3672408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28600" lvl="1" indent="0">
              <a:buNone/>
            </a:pPr>
            <a:r>
              <a:rPr lang="en-US" sz="1600" dirty="0"/>
              <a:t>Highlighted pathway delays and led to re-design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2160" y="5999917"/>
            <a:ext cx="2436057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-228600"/>
            <a:r>
              <a:rPr lang="en-US" sz="1600" dirty="0"/>
              <a:t>Better data to influence decisions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6165304"/>
            <a:ext cx="3024336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Improving transplant profile for staff and patients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16346" y="1263243"/>
            <a:ext cx="3247542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Transplant status being recorded on all patients, which will make auditing easier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2721694"/>
            <a:ext cx="3888432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Working with other units to improve transplantation and work together for a better patient experience</a:t>
            </a:r>
            <a:endParaRPr lang="en-GB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9" name="Picture 3" descr="\\ad\store\Personal\T\tomlik\Transplant first\pictures\IMG_01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988" y="2770713"/>
            <a:ext cx="2752850" cy="205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80618" y="1988840"/>
            <a:ext cx="2664296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We now have a Transplant Co-</a:t>
            </a:r>
            <a:r>
              <a:rPr lang="en-US" sz="1600" dirty="0" err="1"/>
              <a:t>ordinator</a:t>
            </a:r>
            <a:r>
              <a:rPr lang="en-US" sz="1600" dirty="0"/>
              <a:t> in post 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588933" y="5021887"/>
            <a:ext cx="2561804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Identified </a:t>
            </a:r>
            <a:r>
              <a:rPr lang="en-US" sz="1600" dirty="0"/>
              <a:t>timescales and how different members of staff contributed to the pathway</a:t>
            </a:r>
          </a:p>
        </p:txBody>
      </p:sp>
    </p:spTree>
    <p:extLst>
      <p:ext uri="{BB962C8B-B14F-4D97-AF65-F5344CB8AC3E}">
        <p14:creationId xmlns:p14="http://schemas.microsoft.com/office/powerpoint/2010/main" val="350898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sponsor team have found 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Time needed can’t be overestimated</a:t>
            </a:r>
          </a:p>
          <a:p>
            <a:r>
              <a:rPr lang="en-GB" dirty="0" smtClean="0"/>
              <a:t>Project support is key</a:t>
            </a:r>
          </a:p>
          <a:p>
            <a:r>
              <a:rPr lang="en-GB" dirty="0" smtClean="0"/>
              <a:t>Have to rely on engagement of units and work hard to keep enthusiasm</a:t>
            </a:r>
          </a:p>
          <a:p>
            <a:r>
              <a:rPr lang="en-GB" dirty="0" smtClean="0"/>
              <a:t>Patient engagement is difficult</a:t>
            </a:r>
          </a:p>
          <a:p>
            <a:r>
              <a:rPr lang="en-GB" dirty="0" smtClean="0"/>
              <a:t>Data collection is very difficult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860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96807"/>
            <a:ext cx="7556313" cy="1116106"/>
          </a:xfrm>
        </p:spPr>
        <p:txBody>
          <a:bodyPr/>
          <a:lstStyle/>
          <a:p>
            <a:r>
              <a:rPr lang="en-US" dirty="0" smtClean="0"/>
              <a:t>Can </a:t>
            </a:r>
            <a:r>
              <a:rPr lang="en-US" dirty="0" smtClean="0"/>
              <a:t>you</a:t>
            </a:r>
            <a:r>
              <a:rPr lang="en-US" dirty="0" smtClean="0"/>
              <a:t> </a:t>
            </a:r>
            <a:r>
              <a:rPr lang="en-US" dirty="0" smtClean="0"/>
              <a:t>do it?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800" dirty="0" smtClean="0"/>
              <a:t>We increased Home Dialysis rates</a:t>
            </a:r>
          </a:p>
          <a:p>
            <a:pPr>
              <a:buFont typeface="Arial"/>
              <a:buChar char="•"/>
            </a:pPr>
            <a:r>
              <a:rPr lang="en-US" dirty="0" smtClean="0"/>
              <a:t>Target driven</a:t>
            </a:r>
          </a:p>
          <a:p>
            <a:pPr>
              <a:buFont typeface="Arial"/>
              <a:buChar char="•"/>
            </a:pPr>
            <a:r>
              <a:rPr lang="en-US" dirty="0" smtClean="0"/>
              <a:t>Clinical Champions</a:t>
            </a:r>
          </a:p>
          <a:p>
            <a:pPr>
              <a:buFont typeface="Arial"/>
              <a:buChar char="•"/>
            </a:pPr>
            <a:r>
              <a:rPr lang="en-US" dirty="0" smtClean="0"/>
              <a:t>Good systems</a:t>
            </a:r>
          </a:p>
          <a:p>
            <a:pPr>
              <a:buFont typeface="Arial"/>
              <a:buChar char="•"/>
            </a:pPr>
            <a:r>
              <a:rPr lang="en-US" dirty="0"/>
              <a:t>F</a:t>
            </a:r>
            <a:r>
              <a:rPr lang="en-US" dirty="0" smtClean="0"/>
              <a:t>inance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268466" cy="223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11-28 at 17.48.5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" r="2275" b="2560"/>
          <a:stretch/>
        </p:blipFill>
        <p:spPr>
          <a:xfrm>
            <a:off x="3808098" y="2913132"/>
            <a:ext cx="5214521" cy="2403335"/>
          </a:xfrm>
          <a:prstGeom prst="rect">
            <a:avLst/>
          </a:prstGeom>
        </p:spPr>
      </p:pic>
      <p:pic>
        <p:nvPicPr>
          <p:cNvPr id="7" name="Picture 6" descr="Screen Shot 2015-11-29 at 16.10.0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9"/>
          <a:stretch/>
        </p:blipFill>
        <p:spPr>
          <a:xfrm>
            <a:off x="5004048" y="5445224"/>
            <a:ext cx="3632200" cy="29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4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GB" sz="1600" b="1" dirty="0">
                <a:solidFill>
                  <a:srgbClr val="663366">
                    <a:lumMod val="75000"/>
                  </a:srgbClr>
                </a:solidFill>
              </a:rPr>
              <a:t>Sponsor team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GB" sz="1200" dirty="0">
                <a:solidFill>
                  <a:srgbClr val="663366">
                    <a:lumMod val="75000"/>
                  </a:srgbClr>
                </a:solidFill>
              </a:rPr>
              <a:t>Dr Kerry Tomlinson, Project Co-Lead for Transplant First, Consultant Nephrologist, UHNM</a:t>
            </a:r>
          </a:p>
          <a:p>
            <a:pPr marL="0" lvl="0" indent="0" defTabSz="1797050">
              <a:spcBef>
                <a:spcPts val="0"/>
              </a:spcBef>
              <a:buClrTx/>
              <a:buSzTx/>
              <a:buNone/>
            </a:pPr>
            <a:r>
              <a:rPr lang="en-GB" sz="1200" dirty="0">
                <a:solidFill>
                  <a:srgbClr val="663366">
                    <a:lumMod val="75000"/>
                  </a:srgbClr>
                </a:solidFill>
              </a:rPr>
              <a:t>Cecily </a:t>
            </a:r>
            <a:r>
              <a:rPr lang="en-GB" sz="1200" dirty="0" err="1">
                <a:solidFill>
                  <a:srgbClr val="663366">
                    <a:lumMod val="75000"/>
                  </a:srgbClr>
                </a:solidFill>
              </a:rPr>
              <a:t>Hollingworth</a:t>
            </a:r>
            <a:r>
              <a:rPr lang="en-GB" sz="1200" dirty="0">
                <a:solidFill>
                  <a:srgbClr val="663366">
                    <a:lumMod val="75000"/>
                  </a:srgbClr>
                </a:solidFill>
              </a:rPr>
              <a:t>, Quality Improvement Officer, West Midlands Clinical Network</a:t>
            </a:r>
          </a:p>
          <a:p>
            <a:pPr marL="0" lvl="0" indent="0" defTabSz="1797050">
              <a:spcBef>
                <a:spcPts val="0"/>
              </a:spcBef>
              <a:buClrTx/>
              <a:buSzTx/>
              <a:buNone/>
            </a:pPr>
            <a:r>
              <a:rPr lang="en-GB" sz="1200" dirty="0">
                <a:solidFill>
                  <a:srgbClr val="663366">
                    <a:lumMod val="75000"/>
                  </a:srgbClr>
                </a:solidFill>
              </a:rPr>
              <a:t>Helen Spooner, Project Co-Lead &amp; Advanced Nurse Practitioner, Royal Wolverhampton NHST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GB" sz="1200" dirty="0">
                <a:solidFill>
                  <a:srgbClr val="663366">
                    <a:lumMod val="75000"/>
                  </a:srgbClr>
                </a:solidFill>
              </a:rPr>
              <a:t>Dr Clara Day, Renal Clinical Director, West Midlands Clinical Network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GB" sz="1200" dirty="0">
                <a:solidFill>
                  <a:srgbClr val="663366">
                    <a:lumMod val="75000"/>
                  </a:srgbClr>
                </a:solidFill>
              </a:rPr>
              <a:t>Mr Nick </a:t>
            </a:r>
            <a:r>
              <a:rPr lang="en-GB" sz="1200" dirty="0" err="1">
                <a:solidFill>
                  <a:srgbClr val="663366">
                    <a:lumMod val="75000"/>
                  </a:srgbClr>
                </a:solidFill>
              </a:rPr>
              <a:t>Inston</a:t>
            </a:r>
            <a:r>
              <a:rPr lang="en-GB" sz="1200" dirty="0">
                <a:solidFill>
                  <a:srgbClr val="663366">
                    <a:lumMod val="75000"/>
                  </a:srgbClr>
                </a:solidFill>
              </a:rPr>
              <a:t>, Renal Surgery – Consultant, UHBFT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GB" sz="1200" dirty="0">
                <a:solidFill>
                  <a:srgbClr val="663366">
                    <a:lumMod val="75000"/>
                  </a:srgbClr>
                </a:solidFill>
              </a:rPr>
              <a:t>Dr </a:t>
            </a:r>
            <a:r>
              <a:rPr lang="en-GB" sz="1200" dirty="0" err="1">
                <a:solidFill>
                  <a:srgbClr val="663366">
                    <a:lumMod val="75000"/>
                  </a:srgbClr>
                </a:solidFill>
              </a:rPr>
              <a:t>Nithya</a:t>
            </a:r>
            <a:r>
              <a:rPr lang="en-GB" sz="1200" dirty="0">
                <a:solidFill>
                  <a:srgbClr val="663366">
                    <a:lumMod val="75000"/>
                  </a:srgbClr>
                </a:solidFill>
              </a:rPr>
              <a:t> Krishnan, Consultant Transplant Nephrologist, UHCW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GB" sz="1200" dirty="0">
                <a:solidFill>
                  <a:srgbClr val="663366">
                    <a:lumMod val="75000"/>
                  </a:srgbClr>
                </a:solidFill>
              </a:rPr>
              <a:t>Ron Cullen, Chief Executive, UK Renal Registry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GB" sz="1200" dirty="0">
                <a:solidFill>
                  <a:srgbClr val="663366">
                    <a:lumMod val="75000"/>
                  </a:srgbClr>
                </a:solidFill>
              </a:rPr>
              <a:t>Dr David </a:t>
            </a:r>
            <a:r>
              <a:rPr lang="en-GB" sz="1200" dirty="0" err="1">
                <a:solidFill>
                  <a:srgbClr val="663366">
                    <a:lumMod val="75000"/>
                  </a:srgbClr>
                </a:solidFill>
              </a:rPr>
              <a:t>Dimeloe</a:t>
            </a:r>
            <a:r>
              <a:rPr lang="en-GB" sz="1200" dirty="0">
                <a:solidFill>
                  <a:srgbClr val="663366">
                    <a:lumMod val="75000"/>
                  </a:srgbClr>
                </a:solidFill>
              </a:rPr>
              <a:t>, Donor Representative</a:t>
            </a:r>
          </a:p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Partnership Board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Rob Wilson, Interim Associate Director for SCN and CVD Network Manager (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Chair)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Lisa </a:t>
            </a:r>
            <a:r>
              <a:rPr lang="en-GB" sz="1200" dirty="0" err="1">
                <a:solidFill>
                  <a:schemeClr val="accent1">
                    <a:lumMod val="75000"/>
                  </a:schemeClr>
                </a:solidFill>
              </a:rPr>
              <a:t>Burnapp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, Lead Nurse, Living Donation, NHS Blood &amp; Transplant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Mark 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Davis, Patient Representative &amp; West Midlands Advocacy Officer for NKF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Sarah 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Freeman, Specialised Commissioner, NHS England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Dr 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Graham </a:t>
            </a:r>
            <a:r>
              <a:rPr lang="en-GB" sz="1200" dirty="0" err="1">
                <a:solidFill>
                  <a:schemeClr val="accent1">
                    <a:lumMod val="75000"/>
                  </a:schemeClr>
                </a:solidFill>
              </a:rPr>
              <a:t>Lipkin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, Kidney Quality Improvement Programme (KQUIP)</a:t>
            </a:r>
          </a:p>
          <a:p>
            <a:pPr marL="0" indent="0">
              <a:buNone/>
            </a:pPr>
            <a:endParaRPr lang="en-GB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328498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5147819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Thank you to all patients, carers and  kidney unit staff members who are working on the project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6291924" y="1124259"/>
            <a:ext cx="1668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West Midlands Clinical Network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4664"/>
            <a:ext cx="1110617" cy="69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1591"/>
            <a:ext cx="3737215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8889" r="2948" b="10498"/>
          <a:stretch/>
        </p:blipFill>
        <p:spPr bwMode="auto">
          <a:xfrm>
            <a:off x="4788024" y="3534554"/>
            <a:ext cx="4057748" cy="266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Screen Shot 2015-11-29 at 15.27.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744" y="836713"/>
            <a:ext cx="3800308" cy="23762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51920" y="5013176"/>
            <a:ext cx="144016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444208" y="4581128"/>
            <a:ext cx="144016" cy="9313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123728" y="4581128"/>
            <a:ext cx="144016" cy="8640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100392" y="5046827"/>
            <a:ext cx="144016" cy="4320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452320" y="2420888"/>
            <a:ext cx="144016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213216" y="2389889"/>
            <a:ext cx="144016" cy="2880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8475" y="484094"/>
            <a:ext cx="4145533" cy="2224826"/>
          </a:xfrm>
        </p:spPr>
        <p:txBody>
          <a:bodyPr/>
          <a:lstStyle/>
          <a:p>
            <a:r>
              <a:rPr lang="en-GB" dirty="0" smtClean="0"/>
              <a:t>Pre-emptive transplant rates are lower than average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8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Proposed to and adopted by West Midlands Cardiovascular Strategic Clinical Network (Renal Expert </a:t>
            </a:r>
            <a:r>
              <a:rPr lang="en-US" dirty="0"/>
              <a:t>A</a:t>
            </a:r>
            <a:r>
              <a:rPr lang="en-US" dirty="0" smtClean="0"/>
              <a:t>dvisory Subgroup)</a:t>
            </a:r>
          </a:p>
          <a:p>
            <a:pPr>
              <a:buFont typeface="Arial"/>
              <a:buChar char="•"/>
            </a:pPr>
            <a:r>
              <a:rPr lang="en-US" dirty="0" smtClean="0"/>
              <a:t>Aims to:-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lead to a progressive reduction in the excessive waiting times to renal transplantation in the </a:t>
            </a:r>
            <a:r>
              <a:rPr lang="en-US" dirty="0"/>
              <a:t>W</a:t>
            </a:r>
            <a:r>
              <a:rPr lang="en-US" dirty="0" smtClean="0"/>
              <a:t>est Midlands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Improve access to renal transplantation for </a:t>
            </a:r>
            <a:r>
              <a:rPr lang="en-US" sz="28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all</a:t>
            </a:r>
            <a:r>
              <a:rPr lang="en-US" dirty="0" smtClean="0"/>
              <a:t> patients in the west midlands</a:t>
            </a:r>
          </a:p>
          <a:p>
            <a:pPr>
              <a:buFont typeface="Arial"/>
              <a:buChar char="•"/>
            </a:pPr>
            <a:r>
              <a:rPr lang="en-US" dirty="0" smtClean="0"/>
              <a:t>Full mandate and documents on website </a:t>
            </a:r>
            <a:r>
              <a:rPr lang="en-US" dirty="0" smtClean="0">
                <a:solidFill>
                  <a:srgbClr val="D7A8EB"/>
                </a:solidFill>
              </a:rPr>
              <a:t>www.wmscnsenate.nhs.uk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4941168"/>
            <a:ext cx="266429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project will not disadvantage existing dialysis or transplant listed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73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71463943"/>
              </p:ext>
            </p:extLst>
          </p:nvPr>
        </p:nvGraphicFramePr>
        <p:xfrm>
          <a:off x="1475656" y="11967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Launch Event July 2015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35696" y="5445224"/>
            <a:ext cx="5472608" cy="680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Shared Data, Successes and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9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Brendans</a:t>
            </a:r>
            <a:r>
              <a:rPr lang="en-GB" dirty="0" smtClean="0"/>
              <a:t> Voice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3568" y="2708920"/>
            <a:ext cx="7556313" cy="201622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GB" dirty="0"/>
              <a:t>"When my kidneys failed, getting a kidney transplant became the most important thing that I had ever wanted in my life. I have never wanted anything more and never will. Each step of the way I was accompanied by a desperate longing for it to happen, and every setback and delay was something I felt acutely, and caused a lot of anxiety"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54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progress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556792"/>
            <a:ext cx="7556313" cy="4144963"/>
          </a:xfrm>
        </p:spPr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All units signed up and identified project leads</a:t>
            </a:r>
          </a:p>
          <a:p>
            <a:pPr>
              <a:buFont typeface="Arial"/>
              <a:buChar char="•"/>
            </a:pPr>
            <a:r>
              <a:rPr lang="en-US" dirty="0" smtClean="0"/>
              <a:t>CEOs were written to and </a:t>
            </a:r>
            <a:r>
              <a:rPr lang="en-US" sz="2400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committed</a:t>
            </a:r>
            <a:r>
              <a:rPr lang="en-US" dirty="0" smtClean="0"/>
              <a:t> to project</a:t>
            </a:r>
          </a:p>
          <a:p>
            <a:pPr>
              <a:buFont typeface="Arial"/>
              <a:buChar char="•"/>
            </a:pPr>
            <a:r>
              <a:rPr lang="en-US" dirty="0" smtClean="0"/>
              <a:t>Agreement reached to </a:t>
            </a:r>
            <a:r>
              <a:rPr lang="en-US" sz="2400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openly share data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Patients</a:t>
            </a:r>
            <a:r>
              <a:rPr lang="en-US" dirty="0" smtClean="0"/>
              <a:t> recruited for </a:t>
            </a:r>
            <a:r>
              <a:rPr lang="en-US" dirty="0" err="1" smtClean="0"/>
              <a:t>workstreams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PID, project structure, and project plan agreed</a:t>
            </a:r>
          </a:p>
          <a:p>
            <a:pPr>
              <a:buFont typeface="Arial"/>
              <a:buChar char="•"/>
            </a:pPr>
            <a:r>
              <a:rPr lang="en-US" dirty="0" smtClean="0"/>
              <a:t>Bimonthly team conference calls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Project management </a:t>
            </a:r>
            <a:r>
              <a:rPr lang="en-US" dirty="0" smtClean="0"/>
              <a:t>(communication, gentle encouragement, organization, central driving force without which there would be no project)</a:t>
            </a:r>
          </a:p>
          <a:p>
            <a:pPr>
              <a:buFont typeface="Arial"/>
              <a:buChar char="•"/>
            </a:pPr>
            <a:r>
              <a:rPr lang="en-US" dirty="0" smtClean="0"/>
              <a:t>Sponsor team </a:t>
            </a:r>
            <a:r>
              <a:rPr lang="en-US" dirty="0" err="1" smtClean="0"/>
              <a:t>realised</a:t>
            </a:r>
            <a:r>
              <a:rPr lang="en-US" dirty="0" smtClean="0"/>
              <a:t> how enormous project was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Structure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40352" y="2276872"/>
            <a:ext cx="108012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KQUIP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12360" y="3501008"/>
            <a:ext cx="864096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UKRR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40352" y="4869160"/>
            <a:ext cx="864096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ODT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6165304"/>
            <a:ext cx="864096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NICE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5934670"/>
            <a:ext cx="2448272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Taking organ transplantation to  2020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6093296"/>
            <a:ext cx="136815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LDKT 2020</a:t>
            </a:r>
            <a:endParaRPr lang="en-US" dirty="0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468313" y="1558925"/>
            <a:ext cx="7554912" cy="4740275"/>
            <a:chOff x="295" y="982"/>
            <a:chExt cx="4759" cy="2986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5" y="1162"/>
              <a:ext cx="4759" cy="2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2" name="Group 205"/>
            <p:cNvGrpSpPr>
              <a:grpSpLocks/>
            </p:cNvGrpSpPr>
            <p:nvPr/>
          </p:nvGrpSpPr>
          <p:grpSpPr bwMode="auto">
            <a:xfrm>
              <a:off x="616" y="982"/>
              <a:ext cx="3802" cy="2986"/>
              <a:chOff x="616" y="982"/>
              <a:chExt cx="3802" cy="2986"/>
            </a:xfrm>
          </p:grpSpPr>
          <p:sp>
            <p:nvSpPr>
              <p:cNvPr id="760" name="Rectangle 5"/>
              <p:cNvSpPr>
                <a:spLocks noChangeArrowheads="1"/>
              </p:cNvSpPr>
              <p:nvPr/>
            </p:nvSpPr>
            <p:spPr bwMode="auto">
              <a:xfrm>
                <a:off x="616" y="982"/>
                <a:ext cx="48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1" name="Rectangle 6"/>
              <p:cNvSpPr>
                <a:spLocks noChangeArrowheads="1"/>
              </p:cNvSpPr>
              <p:nvPr/>
            </p:nvSpPr>
            <p:spPr bwMode="auto">
              <a:xfrm>
                <a:off x="616" y="3873"/>
                <a:ext cx="48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2" name="Rectangle 7"/>
              <p:cNvSpPr>
                <a:spLocks noChangeArrowheads="1"/>
              </p:cNvSpPr>
              <p:nvPr/>
            </p:nvSpPr>
            <p:spPr bwMode="auto">
              <a:xfrm>
                <a:off x="4370" y="3665"/>
                <a:ext cx="48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3" name="Freeform 8"/>
              <p:cNvSpPr>
                <a:spLocks/>
              </p:cNvSpPr>
              <p:nvPr/>
            </p:nvSpPr>
            <p:spPr bwMode="auto">
              <a:xfrm>
                <a:off x="897" y="1276"/>
                <a:ext cx="3464" cy="555"/>
              </a:xfrm>
              <a:custGeom>
                <a:avLst/>
                <a:gdLst>
                  <a:gd name="T0" fmla="*/ 0 w 8160"/>
                  <a:gd name="T1" fmla="*/ 1309 h 1309"/>
                  <a:gd name="T2" fmla="*/ 0 w 8160"/>
                  <a:gd name="T3" fmla="*/ 1309 h 1309"/>
                  <a:gd name="T4" fmla="*/ 8160 w 8160"/>
                  <a:gd name="T5" fmla="*/ 1309 h 1309"/>
                  <a:gd name="T6" fmla="*/ 8160 w 8160"/>
                  <a:gd name="T7" fmla="*/ 0 h 1309"/>
                  <a:gd name="T8" fmla="*/ 0 w 8160"/>
                  <a:gd name="T9" fmla="*/ 0 h 1309"/>
                  <a:gd name="T10" fmla="*/ 0 w 8160"/>
                  <a:gd name="T11" fmla="*/ 1309 h 1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60" h="1309">
                    <a:moveTo>
                      <a:pt x="0" y="1309"/>
                    </a:moveTo>
                    <a:lnTo>
                      <a:pt x="0" y="1309"/>
                    </a:lnTo>
                    <a:lnTo>
                      <a:pt x="8160" y="1309"/>
                    </a:lnTo>
                    <a:lnTo>
                      <a:pt x="8160" y="0"/>
                    </a:lnTo>
                    <a:lnTo>
                      <a:pt x="0" y="0"/>
                    </a:lnTo>
                    <a:lnTo>
                      <a:pt x="0" y="130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4" name="Freeform 9"/>
              <p:cNvSpPr>
                <a:spLocks/>
              </p:cNvSpPr>
              <p:nvPr/>
            </p:nvSpPr>
            <p:spPr bwMode="auto">
              <a:xfrm>
                <a:off x="897" y="1276"/>
                <a:ext cx="3464" cy="555"/>
              </a:xfrm>
              <a:custGeom>
                <a:avLst/>
                <a:gdLst>
                  <a:gd name="T0" fmla="*/ 0 w 8160"/>
                  <a:gd name="T1" fmla="*/ 1309 h 1309"/>
                  <a:gd name="T2" fmla="*/ 0 w 8160"/>
                  <a:gd name="T3" fmla="*/ 1309 h 1309"/>
                  <a:gd name="T4" fmla="*/ 8160 w 8160"/>
                  <a:gd name="T5" fmla="*/ 1309 h 1309"/>
                  <a:gd name="T6" fmla="*/ 8160 w 8160"/>
                  <a:gd name="T7" fmla="*/ 0 h 1309"/>
                  <a:gd name="T8" fmla="*/ 0 w 8160"/>
                  <a:gd name="T9" fmla="*/ 0 h 1309"/>
                  <a:gd name="T10" fmla="*/ 0 w 8160"/>
                  <a:gd name="T11" fmla="*/ 1309 h 1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60" h="1309">
                    <a:moveTo>
                      <a:pt x="0" y="1309"/>
                    </a:moveTo>
                    <a:lnTo>
                      <a:pt x="0" y="1309"/>
                    </a:lnTo>
                    <a:lnTo>
                      <a:pt x="8160" y="1309"/>
                    </a:lnTo>
                    <a:lnTo>
                      <a:pt x="8160" y="0"/>
                    </a:lnTo>
                    <a:lnTo>
                      <a:pt x="0" y="0"/>
                    </a:lnTo>
                    <a:lnTo>
                      <a:pt x="0" y="1309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4F81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5" name="Rectangle 10"/>
              <p:cNvSpPr>
                <a:spLocks noChangeArrowheads="1"/>
              </p:cNvSpPr>
              <p:nvPr/>
            </p:nvSpPr>
            <p:spPr bwMode="auto">
              <a:xfrm>
                <a:off x="1166" y="1373"/>
                <a:ext cx="5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•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6" name="Rectangle 11"/>
              <p:cNvSpPr>
                <a:spLocks noChangeArrowheads="1"/>
              </p:cNvSpPr>
              <p:nvPr/>
            </p:nvSpPr>
            <p:spPr bwMode="auto">
              <a:xfrm>
                <a:off x="1192" y="137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7" name="Rectangle 12"/>
              <p:cNvSpPr>
                <a:spLocks noChangeArrowheads="1"/>
              </p:cNvSpPr>
              <p:nvPr/>
            </p:nvSpPr>
            <p:spPr bwMode="auto">
              <a:xfrm>
                <a:off x="1209" y="137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8" name="Rectangle 13"/>
              <p:cNvSpPr>
                <a:spLocks noChangeArrowheads="1"/>
              </p:cNvSpPr>
              <p:nvPr/>
            </p:nvSpPr>
            <p:spPr bwMode="auto">
              <a:xfrm>
                <a:off x="1279" y="1373"/>
                <a:ext cx="11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ntif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9" name="Rectangle 14"/>
              <p:cNvSpPr>
                <a:spLocks noChangeArrowheads="1"/>
              </p:cNvSpPr>
              <p:nvPr/>
            </p:nvSpPr>
            <p:spPr bwMode="auto">
              <a:xfrm>
                <a:off x="1363" y="1373"/>
                <a:ext cx="5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0" name="Rectangle 15"/>
              <p:cNvSpPr>
                <a:spLocks noChangeArrowheads="1"/>
              </p:cNvSpPr>
              <p:nvPr/>
            </p:nvSpPr>
            <p:spPr bwMode="auto">
              <a:xfrm>
                <a:off x="1393" y="137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1" name="Rectangle 16"/>
              <p:cNvSpPr>
                <a:spLocks noChangeArrowheads="1"/>
              </p:cNvSpPr>
              <p:nvPr/>
            </p:nvSpPr>
            <p:spPr bwMode="auto">
              <a:xfrm>
                <a:off x="1410" y="137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2" name="Rectangle 17"/>
              <p:cNvSpPr>
                <a:spLocks noChangeArrowheads="1"/>
              </p:cNvSpPr>
              <p:nvPr/>
            </p:nvSpPr>
            <p:spPr bwMode="auto">
              <a:xfrm>
                <a:off x="1479" y="137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3" name="Rectangle 18"/>
              <p:cNvSpPr>
                <a:spLocks noChangeArrowheads="1"/>
              </p:cNvSpPr>
              <p:nvPr/>
            </p:nvSpPr>
            <p:spPr bwMode="auto">
              <a:xfrm>
                <a:off x="1496" y="1373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4" name="Rectangle 19"/>
              <p:cNvSpPr>
                <a:spLocks noChangeArrowheads="1"/>
              </p:cNvSpPr>
              <p:nvPr/>
            </p:nvSpPr>
            <p:spPr bwMode="auto">
              <a:xfrm>
                <a:off x="1548" y="137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5" name="Rectangle 20"/>
              <p:cNvSpPr>
                <a:spLocks noChangeArrowheads="1"/>
              </p:cNvSpPr>
              <p:nvPr/>
            </p:nvSpPr>
            <p:spPr bwMode="auto">
              <a:xfrm>
                <a:off x="1569" y="137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eq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6" name="Rectangle 21"/>
              <p:cNvSpPr>
                <a:spLocks noChangeArrowheads="1"/>
              </p:cNvSpPr>
              <p:nvPr/>
            </p:nvSpPr>
            <p:spPr bwMode="auto">
              <a:xfrm>
                <a:off x="1639" y="1373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7" name="Rectangle 22"/>
              <p:cNvSpPr>
                <a:spLocks noChangeArrowheads="1"/>
              </p:cNvSpPr>
              <p:nvPr/>
            </p:nvSpPr>
            <p:spPr bwMode="auto">
              <a:xfrm>
                <a:off x="1687" y="137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8" name="Rectangle 23"/>
              <p:cNvSpPr>
                <a:spLocks noChangeArrowheads="1"/>
              </p:cNvSpPr>
              <p:nvPr/>
            </p:nvSpPr>
            <p:spPr bwMode="auto">
              <a:xfrm>
                <a:off x="1708" y="137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9" name="Rectangle 24"/>
              <p:cNvSpPr>
                <a:spLocks noChangeArrowheads="1"/>
              </p:cNvSpPr>
              <p:nvPr/>
            </p:nvSpPr>
            <p:spPr bwMode="auto">
              <a:xfrm>
                <a:off x="1778" y="137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0" name="Rectangle 25"/>
              <p:cNvSpPr>
                <a:spLocks noChangeArrowheads="1"/>
              </p:cNvSpPr>
              <p:nvPr/>
            </p:nvSpPr>
            <p:spPr bwMode="auto">
              <a:xfrm>
                <a:off x="1795" y="137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1" name="Rectangle 26"/>
              <p:cNvSpPr>
                <a:spLocks noChangeArrowheads="1"/>
              </p:cNvSpPr>
              <p:nvPr/>
            </p:nvSpPr>
            <p:spPr bwMode="auto">
              <a:xfrm>
                <a:off x="1811" y="137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2" name="Rectangle 27"/>
              <p:cNvSpPr>
                <a:spLocks noChangeArrowheads="1"/>
              </p:cNvSpPr>
              <p:nvPr/>
            </p:nvSpPr>
            <p:spPr bwMode="auto">
              <a:xfrm>
                <a:off x="1825" y="137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3" name="Rectangle 28"/>
              <p:cNvSpPr>
                <a:spLocks noChangeArrowheads="1"/>
              </p:cNvSpPr>
              <p:nvPr/>
            </p:nvSpPr>
            <p:spPr bwMode="auto">
              <a:xfrm>
                <a:off x="1842" y="1373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4" name="Rectangle 29"/>
              <p:cNvSpPr>
                <a:spLocks noChangeArrowheads="1"/>
              </p:cNvSpPr>
              <p:nvPr/>
            </p:nvSpPr>
            <p:spPr bwMode="auto">
              <a:xfrm>
                <a:off x="1890" y="1373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sou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5" name="Rectangle 30"/>
              <p:cNvSpPr>
                <a:spLocks noChangeArrowheads="1"/>
              </p:cNvSpPr>
              <p:nvPr/>
            </p:nvSpPr>
            <p:spPr bwMode="auto">
              <a:xfrm>
                <a:off x="1991" y="137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6" name="Rectangle 31"/>
              <p:cNvSpPr>
                <a:spLocks noChangeArrowheads="1"/>
              </p:cNvSpPr>
              <p:nvPr/>
            </p:nvSpPr>
            <p:spPr bwMode="auto">
              <a:xfrm>
                <a:off x="2012" y="1373"/>
                <a:ext cx="11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ce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7" name="Rectangle 32"/>
              <p:cNvSpPr>
                <a:spLocks noChangeArrowheads="1"/>
              </p:cNvSpPr>
              <p:nvPr/>
            </p:nvSpPr>
            <p:spPr bwMode="auto">
              <a:xfrm>
                <a:off x="2095" y="137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8" name="Rectangle 33"/>
              <p:cNvSpPr>
                <a:spLocks noChangeArrowheads="1"/>
              </p:cNvSpPr>
              <p:nvPr/>
            </p:nvSpPr>
            <p:spPr bwMode="auto">
              <a:xfrm>
                <a:off x="2164" y="1373"/>
                <a:ext cx="17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obt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9" name="Rectangle 34"/>
              <p:cNvSpPr>
                <a:spLocks noChangeArrowheads="1"/>
              </p:cNvSpPr>
              <p:nvPr/>
            </p:nvSpPr>
            <p:spPr bwMode="auto">
              <a:xfrm>
                <a:off x="2303" y="1373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0" name="Rectangle 35"/>
              <p:cNvSpPr>
                <a:spLocks noChangeArrowheads="1"/>
              </p:cNvSpPr>
              <p:nvPr/>
            </p:nvSpPr>
            <p:spPr bwMode="auto">
              <a:xfrm>
                <a:off x="2351" y="1373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1" name="Rectangle 36"/>
              <p:cNvSpPr>
                <a:spLocks noChangeArrowheads="1"/>
              </p:cNvSpPr>
              <p:nvPr/>
            </p:nvSpPr>
            <p:spPr bwMode="auto">
              <a:xfrm>
                <a:off x="2403" y="137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2" name="Rectangle 37"/>
              <p:cNvSpPr>
                <a:spLocks noChangeArrowheads="1"/>
              </p:cNvSpPr>
              <p:nvPr/>
            </p:nvSpPr>
            <p:spPr bwMode="auto">
              <a:xfrm>
                <a:off x="2473" y="137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3" name="Rectangle 38"/>
              <p:cNvSpPr>
                <a:spLocks noChangeArrowheads="1"/>
              </p:cNvSpPr>
              <p:nvPr/>
            </p:nvSpPr>
            <p:spPr bwMode="auto">
              <a:xfrm>
                <a:off x="2494" y="137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4" name="Rectangle 39"/>
              <p:cNvSpPr>
                <a:spLocks noChangeArrowheads="1"/>
              </p:cNvSpPr>
              <p:nvPr/>
            </p:nvSpPr>
            <p:spPr bwMode="auto">
              <a:xfrm>
                <a:off x="2563" y="1373"/>
                <a:ext cx="8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5" name="Rectangle 40"/>
              <p:cNvSpPr>
                <a:spLocks noChangeArrowheads="1"/>
              </p:cNvSpPr>
              <p:nvPr/>
            </p:nvSpPr>
            <p:spPr bwMode="auto">
              <a:xfrm>
                <a:off x="2615" y="137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6" name="Rectangle 41"/>
              <p:cNvSpPr>
                <a:spLocks noChangeArrowheads="1"/>
              </p:cNvSpPr>
              <p:nvPr/>
            </p:nvSpPr>
            <p:spPr bwMode="auto">
              <a:xfrm>
                <a:off x="2685" y="137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7" name="Rectangle 42"/>
              <p:cNvSpPr>
                <a:spLocks noChangeArrowheads="1"/>
              </p:cNvSpPr>
              <p:nvPr/>
            </p:nvSpPr>
            <p:spPr bwMode="auto">
              <a:xfrm>
                <a:off x="2702" y="137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8" name="Rectangle 43"/>
              <p:cNvSpPr>
                <a:spLocks noChangeArrowheads="1"/>
              </p:cNvSpPr>
              <p:nvPr/>
            </p:nvSpPr>
            <p:spPr bwMode="auto">
              <a:xfrm>
                <a:off x="2718" y="137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9" name="Rectangle 44"/>
              <p:cNvSpPr>
                <a:spLocks noChangeArrowheads="1"/>
              </p:cNvSpPr>
              <p:nvPr/>
            </p:nvSpPr>
            <p:spPr bwMode="auto">
              <a:xfrm>
                <a:off x="2736" y="1373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0" name="Rectangle 45"/>
              <p:cNvSpPr>
                <a:spLocks noChangeArrowheads="1"/>
              </p:cNvSpPr>
              <p:nvPr/>
            </p:nvSpPr>
            <p:spPr bwMode="auto">
              <a:xfrm>
                <a:off x="2787" y="1373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sha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1" name="Rectangle 46"/>
              <p:cNvSpPr>
                <a:spLocks noChangeArrowheads="1"/>
              </p:cNvSpPr>
              <p:nvPr/>
            </p:nvSpPr>
            <p:spPr bwMode="auto">
              <a:xfrm>
                <a:off x="2888" y="137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2" name="Rectangle 47"/>
              <p:cNvSpPr>
                <a:spLocks noChangeArrowheads="1"/>
              </p:cNvSpPr>
              <p:nvPr/>
            </p:nvSpPr>
            <p:spPr bwMode="auto">
              <a:xfrm>
                <a:off x="2909" y="1373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3" name="Rectangle 48"/>
              <p:cNvSpPr>
                <a:spLocks noChangeArrowheads="1"/>
              </p:cNvSpPr>
              <p:nvPr/>
            </p:nvSpPr>
            <p:spPr bwMode="auto">
              <a:xfrm>
                <a:off x="2960" y="137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4" name="Rectangle 49"/>
              <p:cNvSpPr>
                <a:spLocks noChangeArrowheads="1"/>
              </p:cNvSpPr>
              <p:nvPr/>
            </p:nvSpPr>
            <p:spPr bwMode="auto">
              <a:xfrm>
                <a:off x="3029" y="137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5" name="Rectangle 50"/>
              <p:cNvSpPr>
                <a:spLocks noChangeArrowheads="1"/>
              </p:cNvSpPr>
              <p:nvPr/>
            </p:nvSpPr>
            <p:spPr bwMode="auto">
              <a:xfrm>
                <a:off x="3047" y="1373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6" name="Rectangle 51"/>
              <p:cNvSpPr>
                <a:spLocks noChangeArrowheads="1"/>
              </p:cNvSpPr>
              <p:nvPr/>
            </p:nvSpPr>
            <p:spPr bwMode="auto">
              <a:xfrm>
                <a:off x="3098" y="1373"/>
                <a:ext cx="23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across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7" name="Rectangle 52"/>
              <p:cNvSpPr>
                <a:spLocks noChangeArrowheads="1"/>
              </p:cNvSpPr>
              <p:nvPr/>
            </p:nvSpPr>
            <p:spPr bwMode="auto">
              <a:xfrm>
                <a:off x="3299" y="137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8" name="Rectangle 53"/>
              <p:cNvSpPr>
                <a:spLocks noChangeArrowheads="1"/>
              </p:cNvSpPr>
              <p:nvPr/>
            </p:nvSpPr>
            <p:spPr bwMode="auto">
              <a:xfrm>
                <a:off x="3317" y="137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9" name="Rectangle 54"/>
              <p:cNvSpPr>
                <a:spLocks noChangeArrowheads="1"/>
              </p:cNvSpPr>
              <p:nvPr/>
            </p:nvSpPr>
            <p:spPr bwMode="auto">
              <a:xfrm>
                <a:off x="3386" y="137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0" name="Rectangle 55"/>
              <p:cNvSpPr>
                <a:spLocks noChangeArrowheads="1"/>
              </p:cNvSpPr>
              <p:nvPr/>
            </p:nvSpPr>
            <p:spPr bwMode="auto">
              <a:xfrm>
                <a:off x="3403" y="137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1" name="Rectangle 56"/>
              <p:cNvSpPr>
                <a:spLocks noChangeArrowheads="1"/>
              </p:cNvSpPr>
              <p:nvPr/>
            </p:nvSpPr>
            <p:spPr bwMode="auto">
              <a:xfrm>
                <a:off x="3424" y="137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2" name="Rectangle 57"/>
              <p:cNvSpPr>
                <a:spLocks noChangeArrowheads="1"/>
              </p:cNvSpPr>
              <p:nvPr/>
            </p:nvSpPr>
            <p:spPr bwMode="auto">
              <a:xfrm>
                <a:off x="3494" y="137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3" name="Rectangle 58"/>
              <p:cNvSpPr>
                <a:spLocks noChangeArrowheads="1"/>
              </p:cNvSpPr>
              <p:nvPr/>
            </p:nvSpPr>
            <p:spPr bwMode="auto">
              <a:xfrm>
                <a:off x="3508" y="137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4" name="Rectangle 59"/>
              <p:cNvSpPr>
                <a:spLocks noChangeArrowheads="1"/>
              </p:cNvSpPr>
              <p:nvPr/>
            </p:nvSpPr>
            <p:spPr bwMode="auto">
              <a:xfrm>
                <a:off x="3578" y="137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5" name="Rectangle 60"/>
              <p:cNvSpPr>
                <a:spLocks noChangeArrowheads="1"/>
              </p:cNvSpPr>
              <p:nvPr/>
            </p:nvSpPr>
            <p:spPr bwMode="auto">
              <a:xfrm>
                <a:off x="1166" y="1448"/>
                <a:ext cx="5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•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6" name="Rectangle 61"/>
              <p:cNvSpPr>
                <a:spLocks noChangeArrowheads="1"/>
              </p:cNvSpPr>
              <p:nvPr/>
            </p:nvSpPr>
            <p:spPr bwMode="auto">
              <a:xfrm>
                <a:off x="1192" y="1448"/>
                <a:ext cx="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7" name="Rectangle 62"/>
              <p:cNvSpPr>
                <a:spLocks noChangeArrowheads="1"/>
              </p:cNvSpPr>
              <p:nvPr/>
            </p:nvSpPr>
            <p:spPr bwMode="auto">
              <a:xfrm>
                <a:off x="1233" y="1448"/>
                <a:ext cx="6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8" name="Rectangle 63"/>
              <p:cNvSpPr>
                <a:spLocks noChangeArrowheads="1"/>
              </p:cNvSpPr>
              <p:nvPr/>
            </p:nvSpPr>
            <p:spPr bwMode="auto">
              <a:xfrm>
                <a:off x="1268" y="144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9" name="Rectangle 64"/>
              <p:cNvSpPr>
                <a:spLocks noChangeArrowheads="1"/>
              </p:cNvSpPr>
              <p:nvPr/>
            </p:nvSpPr>
            <p:spPr bwMode="auto">
              <a:xfrm>
                <a:off x="1289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" name="Rectangle 65"/>
              <p:cNvSpPr>
                <a:spLocks noChangeArrowheads="1"/>
              </p:cNvSpPr>
              <p:nvPr/>
            </p:nvSpPr>
            <p:spPr bwMode="auto">
              <a:xfrm>
                <a:off x="1359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1" name="Rectangle 66"/>
              <p:cNvSpPr>
                <a:spLocks noChangeArrowheads="1"/>
              </p:cNvSpPr>
              <p:nvPr/>
            </p:nvSpPr>
            <p:spPr bwMode="auto">
              <a:xfrm>
                <a:off x="1375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2" name="Rectangle 67"/>
              <p:cNvSpPr>
                <a:spLocks noChangeArrowheads="1"/>
              </p:cNvSpPr>
              <p:nvPr/>
            </p:nvSpPr>
            <p:spPr bwMode="auto">
              <a:xfrm>
                <a:off x="1393" y="1448"/>
                <a:ext cx="14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3" name="Rectangle 68"/>
              <p:cNvSpPr>
                <a:spLocks noChangeArrowheads="1"/>
              </p:cNvSpPr>
              <p:nvPr/>
            </p:nvSpPr>
            <p:spPr bwMode="auto">
              <a:xfrm>
                <a:off x="1501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att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4" name="Rectangle 69"/>
              <p:cNvSpPr>
                <a:spLocks noChangeArrowheads="1"/>
              </p:cNvSpPr>
              <p:nvPr/>
            </p:nvSpPr>
            <p:spPr bwMode="auto">
              <a:xfrm>
                <a:off x="1570" y="144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5" name="Rectangle 70"/>
              <p:cNvSpPr>
                <a:spLocks noChangeArrowheads="1"/>
              </p:cNvSpPr>
              <p:nvPr/>
            </p:nvSpPr>
            <p:spPr bwMode="auto">
              <a:xfrm>
                <a:off x="1584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6" name="Rectangle 71"/>
              <p:cNvSpPr>
                <a:spLocks noChangeArrowheads="1"/>
              </p:cNvSpPr>
              <p:nvPr/>
            </p:nvSpPr>
            <p:spPr bwMode="auto">
              <a:xfrm>
                <a:off x="1654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7" name="Rectangle 72"/>
              <p:cNvSpPr>
                <a:spLocks noChangeArrowheads="1"/>
              </p:cNvSpPr>
              <p:nvPr/>
            </p:nvSpPr>
            <p:spPr bwMode="auto">
              <a:xfrm>
                <a:off x="1669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8" name="Rectangle 73"/>
              <p:cNvSpPr>
                <a:spLocks noChangeArrowheads="1"/>
              </p:cNvSpPr>
              <p:nvPr/>
            </p:nvSpPr>
            <p:spPr bwMode="auto">
              <a:xfrm>
                <a:off x="1738" y="1448"/>
                <a:ext cx="10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9" name="Rectangle 74"/>
              <p:cNvSpPr>
                <a:spLocks noChangeArrowheads="1"/>
              </p:cNvSpPr>
              <p:nvPr/>
            </p:nvSpPr>
            <p:spPr bwMode="auto">
              <a:xfrm>
                <a:off x="1811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0" name="Rectangle 75"/>
              <p:cNvSpPr>
                <a:spLocks noChangeArrowheads="1"/>
              </p:cNvSpPr>
              <p:nvPr/>
            </p:nvSpPr>
            <p:spPr bwMode="auto">
              <a:xfrm>
                <a:off x="1881" y="144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1" name="Rectangle 76"/>
              <p:cNvSpPr>
                <a:spLocks noChangeArrowheads="1"/>
              </p:cNvSpPr>
              <p:nvPr/>
            </p:nvSpPr>
            <p:spPr bwMode="auto">
              <a:xfrm>
                <a:off x="1930" y="1448"/>
                <a:ext cx="1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arity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2" name="Rectangle 77"/>
              <p:cNvSpPr>
                <a:spLocks noChangeArrowheads="1"/>
              </p:cNvSpPr>
              <p:nvPr/>
            </p:nvSpPr>
            <p:spPr bwMode="auto">
              <a:xfrm>
                <a:off x="2047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3" name="Rectangle 78"/>
              <p:cNvSpPr>
                <a:spLocks noChangeArrowheads="1"/>
              </p:cNvSpPr>
              <p:nvPr/>
            </p:nvSpPr>
            <p:spPr bwMode="auto">
              <a:xfrm>
                <a:off x="2064" y="144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4" name="Rectangle 79"/>
              <p:cNvSpPr>
                <a:spLocks noChangeArrowheads="1"/>
              </p:cNvSpPr>
              <p:nvPr/>
            </p:nvSpPr>
            <p:spPr bwMode="auto">
              <a:xfrm>
                <a:off x="2116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5" name="Rectangle 80"/>
              <p:cNvSpPr>
                <a:spLocks noChangeArrowheads="1"/>
              </p:cNvSpPr>
              <p:nvPr/>
            </p:nvSpPr>
            <p:spPr bwMode="auto">
              <a:xfrm>
                <a:off x="2133" y="144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6" name="Rectangle 81"/>
              <p:cNvSpPr>
                <a:spLocks noChangeArrowheads="1"/>
              </p:cNvSpPr>
              <p:nvPr/>
            </p:nvSpPr>
            <p:spPr bwMode="auto">
              <a:xfrm>
                <a:off x="2154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7" name="Rectangle 82"/>
              <p:cNvSpPr>
                <a:spLocks noChangeArrowheads="1"/>
              </p:cNvSpPr>
              <p:nvPr/>
            </p:nvSpPr>
            <p:spPr bwMode="auto">
              <a:xfrm>
                <a:off x="2223" y="1448"/>
                <a:ext cx="10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8" name="Rectangle 83"/>
              <p:cNvSpPr>
                <a:spLocks noChangeArrowheads="1"/>
              </p:cNvSpPr>
              <p:nvPr/>
            </p:nvSpPr>
            <p:spPr bwMode="auto">
              <a:xfrm>
                <a:off x="2296" y="144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" name="Rectangle 84"/>
              <p:cNvSpPr>
                <a:spLocks noChangeArrowheads="1"/>
              </p:cNvSpPr>
              <p:nvPr/>
            </p:nvSpPr>
            <p:spPr bwMode="auto">
              <a:xfrm>
                <a:off x="2310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0" name="Rectangle 85"/>
              <p:cNvSpPr>
                <a:spLocks noChangeArrowheads="1"/>
              </p:cNvSpPr>
              <p:nvPr/>
            </p:nvSpPr>
            <p:spPr bwMode="auto">
              <a:xfrm>
                <a:off x="2380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1" name="Rectangle 86"/>
              <p:cNvSpPr>
                <a:spLocks noChangeArrowheads="1"/>
              </p:cNvSpPr>
              <p:nvPr/>
            </p:nvSpPr>
            <p:spPr bwMode="auto">
              <a:xfrm>
                <a:off x="2397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2" name="Rectangle 87"/>
              <p:cNvSpPr>
                <a:spLocks noChangeArrowheads="1"/>
              </p:cNvSpPr>
              <p:nvPr/>
            </p:nvSpPr>
            <p:spPr bwMode="auto">
              <a:xfrm>
                <a:off x="2413" y="1448"/>
                <a:ext cx="11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e.g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3" name="Rectangle 88"/>
              <p:cNvSpPr>
                <a:spLocks noChangeArrowheads="1"/>
              </p:cNvSpPr>
              <p:nvPr/>
            </p:nvSpPr>
            <p:spPr bwMode="auto">
              <a:xfrm>
                <a:off x="2500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.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4" name="Rectangle 89"/>
              <p:cNvSpPr>
                <a:spLocks noChangeArrowheads="1"/>
              </p:cNvSpPr>
              <p:nvPr/>
            </p:nvSpPr>
            <p:spPr bwMode="auto">
              <a:xfrm>
                <a:off x="2518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5" name="Rectangle 90"/>
              <p:cNvSpPr>
                <a:spLocks noChangeArrowheads="1"/>
              </p:cNvSpPr>
              <p:nvPr/>
            </p:nvSpPr>
            <p:spPr bwMode="auto">
              <a:xfrm>
                <a:off x="2534" y="1448"/>
                <a:ext cx="6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q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6" name="Rectangle 91"/>
              <p:cNvSpPr>
                <a:spLocks noChangeArrowheads="1"/>
              </p:cNvSpPr>
              <p:nvPr/>
            </p:nvSpPr>
            <p:spPr bwMode="auto">
              <a:xfrm>
                <a:off x="2569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7" name="Rectangle 92"/>
              <p:cNvSpPr>
                <a:spLocks noChangeArrowheads="1"/>
              </p:cNvSpPr>
              <p:nvPr/>
            </p:nvSpPr>
            <p:spPr bwMode="auto">
              <a:xfrm>
                <a:off x="2638" y="144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8" name="Rectangle 93"/>
              <p:cNvSpPr>
                <a:spLocks noChangeArrowheads="1"/>
              </p:cNvSpPr>
              <p:nvPr/>
            </p:nvSpPr>
            <p:spPr bwMode="auto">
              <a:xfrm>
                <a:off x="2659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9" name="Rectangle 94"/>
              <p:cNvSpPr>
                <a:spLocks noChangeArrowheads="1"/>
              </p:cNvSpPr>
              <p:nvPr/>
            </p:nvSpPr>
            <p:spPr bwMode="auto">
              <a:xfrm>
                <a:off x="2677" y="1448"/>
                <a:ext cx="13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erly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" name="Rectangle 95"/>
              <p:cNvSpPr>
                <a:spLocks noChangeArrowheads="1"/>
              </p:cNvSpPr>
              <p:nvPr/>
            </p:nvSpPr>
            <p:spPr bwMode="auto">
              <a:xfrm>
                <a:off x="2777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1" name="Rectangle 96"/>
              <p:cNvSpPr>
                <a:spLocks noChangeArrowheads="1"/>
              </p:cNvSpPr>
              <p:nvPr/>
            </p:nvSpPr>
            <p:spPr bwMode="auto">
              <a:xfrm>
                <a:off x="2794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au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2" name="Rectangle 97"/>
              <p:cNvSpPr>
                <a:spLocks noChangeArrowheads="1"/>
              </p:cNvSpPr>
              <p:nvPr/>
            </p:nvSpPr>
            <p:spPr bwMode="auto">
              <a:xfrm>
                <a:off x="2863" y="144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3" name="Rectangle 98"/>
              <p:cNvSpPr>
                <a:spLocks noChangeArrowheads="1"/>
              </p:cNvSpPr>
              <p:nvPr/>
            </p:nvSpPr>
            <p:spPr bwMode="auto">
              <a:xfrm>
                <a:off x="2911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4" name="Rectangle 99"/>
              <p:cNvSpPr>
                <a:spLocks noChangeArrowheads="1"/>
              </p:cNvSpPr>
              <p:nvPr/>
            </p:nvSpPr>
            <p:spPr bwMode="auto">
              <a:xfrm>
                <a:off x="2929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5" name="Rectangle 100"/>
              <p:cNvSpPr>
                <a:spLocks noChangeArrowheads="1"/>
              </p:cNvSpPr>
              <p:nvPr/>
            </p:nvSpPr>
            <p:spPr bwMode="auto">
              <a:xfrm>
                <a:off x="2946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6" name="Rectangle 101"/>
              <p:cNvSpPr>
                <a:spLocks noChangeArrowheads="1"/>
              </p:cNvSpPr>
              <p:nvPr/>
            </p:nvSpPr>
            <p:spPr bwMode="auto">
              <a:xfrm>
                <a:off x="3015" y="144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7" name="Rectangle 102"/>
              <p:cNvSpPr>
                <a:spLocks noChangeArrowheads="1"/>
              </p:cNvSpPr>
              <p:nvPr/>
            </p:nvSpPr>
            <p:spPr bwMode="auto">
              <a:xfrm>
                <a:off x="3067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8" name="Rectangle 103"/>
              <p:cNvSpPr>
                <a:spLocks noChangeArrowheads="1"/>
              </p:cNvSpPr>
              <p:nvPr/>
            </p:nvSpPr>
            <p:spPr bwMode="auto">
              <a:xfrm>
                <a:off x="3085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9" name="Rectangle 104"/>
              <p:cNvSpPr>
                <a:spLocks noChangeArrowheads="1"/>
              </p:cNvSpPr>
              <p:nvPr/>
            </p:nvSpPr>
            <p:spPr bwMode="auto">
              <a:xfrm>
                <a:off x="3155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db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0" name="Rectangle 105"/>
              <p:cNvSpPr>
                <a:spLocks noChangeArrowheads="1"/>
              </p:cNvSpPr>
              <p:nvPr/>
            </p:nvSpPr>
            <p:spPr bwMode="auto">
              <a:xfrm>
                <a:off x="3224" y="1448"/>
                <a:ext cx="12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ack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1" name="Rectangle 106"/>
              <p:cNvSpPr>
                <a:spLocks noChangeArrowheads="1"/>
              </p:cNvSpPr>
              <p:nvPr/>
            </p:nvSpPr>
            <p:spPr bwMode="auto">
              <a:xfrm>
                <a:off x="3321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2" name="Rectangle 107"/>
              <p:cNvSpPr>
                <a:spLocks noChangeArrowheads="1"/>
              </p:cNvSpPr>
              <p:nvPr/>
            </p:nvSpPr>
            <p:spPr bwMode="auto">
              <a:xfrm>
                <a:off x="3337" y="144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3" name="Rectangle 108"/>
              <p:cNvSpPr>
                <a:spLocks noChangeArrowheads="1"/>
              </p:cNvSpPr>
              <p:nvPr/>
            </p:nvSpPr>
            <p:spPr bwMode="auto">
              <a:xfrm>
                <a:off x="3390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4" name="Rectangle 109"/>
              <p:cNvSpPr>
                <a:spLocks noChangeArrowheads="1"/>
              </p:cNvSpPr>
              <p:nvPr/>
            </p:nvSpPr>
            <p:spPr bwMode="auto">
              <a:xfrm>
                <a:off x="3406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5" name="Rectangle 110"/>
              <p:cNvSpPr>
                <a:spLocks noChangeArrowheads="1"/>
              </p:cNvSpPr>
              <p:nvPr/>
            </p:nvSpPr>
            <p:spPr bwMode="auto">
              <a:xfrm>
                <a:off x="3424" y="1448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otal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6" name="Rectangle 111"/>
              <p:cNvSpPr>
                <a:spLocks noChangeArrowheads="1"/>
              </p:cNvSpPr>
              <p:nvPr/>
            </p:nvSpPr>
            <p:spPr bwMode="auto">
              <a:xfrm>
                <a:off x="3524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7" name="Rectangle 112"/>
              <p:cNvSpPr>
                <a:spLocks noChangeArrowheads="1"/>
              </p:cNvSpPr>
              <p:nvPr/>
            </p:nvSpPr>
            <p:spPr bwMode="auto">
              <a:xfrm>
                <a:off x="3541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8" name="Rectangle 113"/>
              <p:cNvSpPr>
                <a:spLocks noChangeArrowheads="1"/>
              </p:cNvSpPr>
              <p:nvPr/>
            </p:nvSpPr>
            <p:spPr bwMode="auto">
              <a:xfrm>
                <a:off x="3559" y="144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9" name="Rectangle 114"/>
              <p:cNvSpPr>
                <a:spLocks noChangeArrowheads="1"/>
              </p:cNvSpPr>
              <p:nvPr/>
            </p:nvSpPr>
            <p:spPr bwMode="auto">
              <a:xfrm>
                <a:off x="3580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0" name="Rectangle 115"/>
              <p:cNvSpPr>
                <a:spLocks noChangeArrowheads="1"/>
              </p:cNvSpPr>
              <p:nvPr/>
            </p:nvSpPr>
            <p:spPr bwMode="auto">
              <a:xfrm>
                <a:off x="3650" y="1448"/>
                <a:ext cx="11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spl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1" name="Rectangle 116"/>
              <p:cNvSpPr>
                <a:spLocks noChangeArrowheads="1"/>
              </p:cNvSpPr>
              <p:nvPr/>
            </p:nvSpPr>
            <p:spPr bwMode="auto">
              <a:xfrm>
                <a:off x="3729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2" name="Rectangle 117"/>
              <p:cNvSpPr>
                <a:spLocks noChangeArrowheads="1"/>
              </p:cNvSpPr>
              <p:nvPr/>
            </p:nvSpPr>
            <p:spPr bwMode="auto">
              <a:xfrm>
                <a:off x="3798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3" name="Rectangle 118"/>
              <p:cNvSpPr>
                <a:spLocks noChangeArrowheads="1"/>
              </p:cNvSpPr>
              <p:nvPr/>
            </p:nvSpPr>
            <p:spPr bwMode="auto">
              <a:xfrm>
                <a:off x="3816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4" name="Rectangle 119"/>
              <p:cNvSpPr>
                <a:spLocks noChangeArrowheads="1"/>
              </p:cNvSpPr>
              <p:nvPr/>
            </p:nvSpPr>
            <p:spPr bwMode="auto">
              <a:xfrm>
                <a:off x="3833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5" name="Rectangle 120"/>
              <p:cNvSpPr>
                <a:spLocks noChangeArrowheads="1"/>
              </p:cNvSpPr>
              <p:nvPr/>
            </p:nvSpPr>
            <p:spPr bwMode="auto">
              <a:xfrm>
                <a:off x="3849" y="144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6" name="Rectangle 121"/>
              <p:cNvSpPr>
                <a:spLocks noChangeArrowheads="1"/>
              </p:cNvSpPr>
              <p:nvPr/>
            </p:nvSpPr>
            <p:spPr bwMode="auto">
              <a:xfrm>
                <a:off x="3863" y="144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7" name="Rectangle 122"/>
              <p:cNvSpPr>
                <a:spLocks noChangeArrowheads="1"/>
              </p:cNvSpPr>
              <p:nvPr/>
            </p:nvSpPr>
            <p:spPr bwMode="auto">
              <a:xfrm>
                <a:off x="3876" y="1448"/>
                <a:ext cx="6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" name="Rectangle 123"/>
              <p:cNvSpPr>
                <a:spLocks noChangeArrowheads="1"/>
              </p:cNvSpPr>
              <p:nvPr/>
            </p:nvSpPr>
            <p:spPr bwMode="auto">
              <a:xfrm>
                <a:off x="3907" y="144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9" name="Rectangle 124"/>
              <p:cNvSpPr>
                <a:spLocks noChangeArrowheads="1"/>
              </p:cNvSpPr>
              <p:nvPr/>
            </p:nvSpPr>
            <p:spPr bwMode="auto">
              <a:xfrm>
                <a:off x="1192" y="151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" name="Rectangle 125"/>
              <p:cNvSpPr>
                <a:spLocks noChangeArrowheads="1"/>
              </p:cNvSpPr>
              <p:nvPr/>
            </p:nvSpPr>
            <p:spPr bwMode="auto">
              <a:xfrm>
                <a:off x="1261" y="151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1" name="Rectangle 126"/>
              <p:cNvSpPr>
                <a:spLocks noChangeArrowheads="1"/>
              </p:cNvSpPr>
              <p:nvPr/>
            </p:nvSpPr>
            <p:spPr bwMode="auto">
              <a:xfrm>
                <a:off x="1330" y="151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2" name="Rectangle 127"/>
              <p:cNvSpPr>
                <a:spLocks noChangeArrowheads="1"/>
              </p:cNvSpPr>
              <p:nvPr/>
            </p:nvSpPr>
            <p:spPr bwMode="auto">
              <a:xfrm>
                <a:off x="1351" y="151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3" name="Rectangle 128"/>
              <p:cNvSpPr>
                <a:spLocks noChangeArrowheads="1"/>
              </p:cNvSpPr>
              <p:nvPr/>
            </p:nvSpPr>
            <p:spPr bwMode="auto">
              <a:xfrm>
                <a:off x="1369" y="151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4" name="Rectangle 129"/>
              <p:cNvSpPr>
                <a:spLocks noChangeArrowheads="1"/>
              </p:cNvSpPr>
              <p:nvPr/>
            </p:nvSpPr>
            <p:spPr bwMode="auto">
              <a:xfrm>
                <a:off x="1385" y="151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5" name="Rectangle 130"/>
              <p:cNvSpPr>
                <a:spLocks noChangeArrowheads="1"/>
              </p:cNvSpPr>
              <p:nvPr/>
            </p:nvSpPr>
            <p:spPr bwMode="auto">
              <a:xfrm>
                <a:off x="1454" y="1513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cea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6" name="Rectangle 131"/>
              <p:cNvSpPr>
                <a:spLocks noChangeArrowheads="1"/>
              </p:cNvSpPr>
              <p:nvPr/>
            </p:nvSpPr>
            <p:spPr bwMode="auto">
              <a:xfrm>
                <a:off x="1555" y="1513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sed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7" name="Rectangle 132"/>
              <p:cNvSpPr>
                <a:spLocks noChangeArrowheads="1"/>
              </p:cNvSpPr>
              <p:nvPr/>
            </p:nvSpPr>
            <p:spPr bwMode="auto">
              <a:xfrm>
                <a:off x="1656" y="151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8" name="Rectangle 133"/>
              <p:cNvSpPr>
                <a:spLocks noChangeArrowheads="1"/>
              </p:cNvSpPr>
              <p:nvPr/>
            </p:nvSpPr>
            <p:spPr bwMode="auto">
              <a:xfrm>
                <a:off x="1673" y="151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9" name="Rectangle 134"/>
              <p:cNvSpPr>
                <a:spLocks noChangeArrowheads="1"/>
              </p:cNvSpPr>
              <p:nvPr/>
            </p:nvSpPr>
            <p:spPr bwMode="auto">
              <a:xfrm>
                <a:off x="1743" y="151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0" name="Rectangle 135"/>
              <p:cNvSpPr>
                <a:spLocks noChangeArrowheads="1"/>
              </p:cNvSpPr>
              <p:nvPr/>
            </p:nvSpPr>
            <p:spPr bwMode="auto">
              <a:xfrm>
                <a:off x="1812" y="151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" name="Rectangle 136"/>
              <p:cNvSpPr>
                <a:spLocks noChangeArrowheads="1"/>
              </p:cNvSpPr>
              <p:nvPr/>
            </p:nvSpPr>
            <p:spPr bwMode="auto">
              <a:xfrm>
                <a:off x="1833" y="151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2" name="Rectangle 137"/>
              <p:cNvSpPr>
                <a:spLocks noChangeArrowheads="1"/>
              </p:cNvSpPr>
              <p:nvPr/>
            </p:nvSpPr>
            <p:spPr bwMode="auto">
              <a:xfrm>
                <a:off x="1850" y="151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3" name="Rectangle 138"/>
              <p:cNvSpPr>
                <a:spLocks noChangeArrowheads="1"/>
              </p:cNvSpPr>
              <p:nvPr/>
            </p:nvSpPr>
            <p:spPr bwMode="auto">
              <a:xfrm>
                <a:off x="1919" y="1513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4" name="Rectangle 139"/>
              <p:cNvSpPr>
                <a:spLocks noChangeArrowheads="1"/>
              </p:cNvSpPr>
              <p:nvPr/>
            </p:nvSpPr>
            <p:spPr bwMode="auto">
              <a:xfrm>
                <a:off x="1971" y="1513"/>
                <a:ext cx="12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5" name="Rectangle 140"/>
              <p:cNvSpPr>
                <a:spLocks noChangeArrowheads="1"/>
              </p:cNvSpPr>
              <p:nvPr/>
            </p:nvSpPr>
            <p:spPr bwMode="auto">
              <a:xfrm>
                <a:off x="2061" y="151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6" name="Rectangle 141"/>
              <p:cNvSpPr>
                <a:spLocks noChangeArrowheads="1"/>
              </p:cNvSpPr>
              <p:nvPr/>
            </p:nvSpPr>
            <p:spPr bwMode="auto">
              <a:xfrm>
                <a:off x="2082" y="1513"/>
                <a:ext cx="1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empt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7" name="Rectangle 142"/>
              <p:cNvSpPr>
                <a:spLocks noChangeArrowheads="1"/>
              </p:cNvSpPr>
              <p:nvPr/>
            </p:nvSpPr>
            <p:spPr bwMode="auto">
              <a:xfrm>
                <a:off x="2221" y="151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8" name="Rectangle 143"/>
              <p:cNvSpPr>
                <a:spLocks noChangeArrowheads="1"/>
              </p:cNvSpPr>
              <p:nvPr/>
            </p:nvSpPr>
            <p:spPr bwMode="auto">
              <a:xfrm>
                <a:off x="2235" y="1513"/>
                <a:ext cx="6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9" name="Rectangle 144"/>
              <p:cNvSpPr>
                <a:spLocks noChangeArrowheads="1"/>
              </p:cNvSpPr>
              <p:nvPr/>
            </p:nvSpPr>
            <p:spPr bwMode="auto">
              <a:xfrm>
                <a:off x="2266" y="1513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0" name="Rectangle 145"/>
              <p:cNvSpPr>
                <a:spLocks noChangeArrowheads="1"/>
              </p:cNvSpPr>
              <p:nvPr/>
            </p:nvSpPr>
            <p:spPr bwMode="auto">
              <a:xfrm>
                <a:off x="2317" y="151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1" name="Rectangle 146"/>
              <p:cNvSpPr>
                <a:spLocks noChangeArrowheads="1"/>
              </p:cNvSpPr>
              <p:nvPr/>
            </p:nvSpPr>
            <p:spPr bwMode="auto">
              <a:xfrm>
                <a:off x="2335" y="151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2" name="Rectangle 147"/>
              <p:cNvSpPr>
                <a:spLocks noChangeArrowheads="1"/>
              </p:cNvSpPr>
              <p:nvPr/>
            </p:nvSpPr>
            <p:spPr bwMode="auto">
              <a:xfrm>
                <a:off x="2356" y="151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3" name="Rectangle 148"/>
              <p:cNvSpPr>
                <a:spLocks noChangeArrowheads="1"/>
              </p:cNvSpPr>
              <p:nvPr/>
            </p:nvSpPr>
            <p:spPr bwMode="auto">
              <a:xfrm>
                <a:off x="2425" y="1513"/>
                <a:ext cx="11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spl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4" name="Rectangle 149"/>
              <p:cNvSpPr>
                <a:spLocks noChangeArrowheads="1"/>
              </p:cNvSpPr>
              <p:nvPr/>
            </p:nvSpPr>
            <p:spPr bwMode="auto">
              <a:xfrm>
                <a:off x="2505" y="151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5" name="Rectangle 150"/>
              <p:cNvSpPr>
                <a:spLocks noChangeArrowheads="1"/>
              </p:cNvSpPr>
              <p:nvPr/>
            </p:nvSpPr>
            <p:spPr bwMode="auto">
              <a:xfrm>
                <a:off x="2574" y="151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6" name="Rectangle 151"/>
              <p:cNvSpPr>
                <a:spLocks noChangeArrowheads="1"/>
              </p:cNvSpPr>
              <p:nvPr/>
            </p:nvSpPr>
            <p:spPr bwMode="auto">
              <a:xfrm>
                <a:off x="2592" y="151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7" name="Rectangle 152"/>
              <p:cNvSpPr>
                <a:spLocks noChangeArrowheads="1"/>
              </p:cNvSpPr>
              <p:nvPr/>
            </p:nvSpPr>
            <p:spPr bwMode="auto">
              <a:xfrm>
                <a:off x="2608" y="151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8" name="Rectangle 153"/>
              <p:cNvSpPr>
                <a:spLocks noChangeArrowheads="1"/>
              </p:cNvSpPr>
              <p:nvPr/>
            </p:nvSpPr>
            <p:spPr bwMode="auto">
              <a:xfrm>
                <a:off x="2621" y="151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9" name="Rectangle 154"/>
              <p:cNvSpPr>
                <a:spLocks noChangeArrowheads="1"/>
              </p:cNvSpPr>
              <p:nvPr/>
            </p:nvSpPr>
            <p:spPr bwMode="auto">
              <a:xfrm>
                <a:off x="2635" y="1513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0" name="Rectangle 155"/>
              <p:cNvSpPr>
                <a:spLocks noChangeArrowheads="1"/>
              </p:cNvSpPr>
              <p:nvPr/>
            </p:nvSpPr>
            <p:spPr bwMode="auto">
              <a:xfrm>
                <a:off x="2684" y="151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1" name="Rectangle 156"/>
              <p:cNvSpPr>
                <a:spLocks noChangeArrowheads="1"/>
              </p:cNvSpPr>
              <p:nvPr/>
            </p:nvSpPr>
            <p:spPr bwMode="auto">
              <a:xfrm>
                <a:off x="2697" y="151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2" name="Rectangle 157"/>
              <p:cNvSpPr>
                <a:spLocks noChangeArrowheads="1"/>
              </p:cNvSpPr>
              <p:nvPr/>
            </p:nvSpPr>
            <p:spPr bwMode="auto">
              <a:xfrm>
                <a:off x="2767" y="151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3" name="Rectangle 158"/>
              <p:cNvSpPr>
                <a:spLocks noChangeArrowheads="1"/>
              </p:cNvSpPr>
              <p:nvPr/>
            </p:nvSpPr>
            <p:spPr bwMode="auto">
              <a:xfrm>
                <a:off x="2784" y="151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4" name="Rectangle 159"/>
              <p:cNvSpPr>
                <a:spLocks noChangeArrowheads="1"/>
              </p:cNvSpPr>
              <p:nvPr/>
            </p:nvSpPr>
            <p:spPr bwMode="auto">
              <a:xfrm>
                <a:off x="2805" y="1513"/>
                <a:ext cx="16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ates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5" name="Rectangle 160"/>
              <p:cNvSpPr>
                <a:spLocks noChangeArrowheads="1"/>
              </p:cNvSpPr>
              <p:nvPr/>
            </p:nvSpPr>
            <p:spPr bwMode="auto">
              <a:xfrm>
                <a:off x="2940" y="151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at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6" name="Rectangle 161"/>
              <p:cNvSpPr>
                <a:spLocks noChangeArrowheads="1"/>
              </p:cNvSpPr>
              <p:nvPr/>
            </p:nvSpPr>
            <p:spPr bwMode="auto">
              <a:xfrm>
                <a:off x="3009" y="151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7" name="Rectangle 162"/>
              <p:cNvSpPr>
                <a:spLocks noChangeArrowheads="1"/>
              </p:cNvSpPr>
              <p:nvPr/>
            </p:nvSpPr>
            <p:spPr bwMode="auto">
              <a:xfrm>
                <a:off x="3079" y="1513"/>
                <a:ext cx="11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ch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8" name="Rectangle 163"/>
              <p:cNvSpPr>
                <a:spLocks noChangeArrowheads="1"/>
              </p:cNvSpPr>
              <p:nvPr/>
            </p:nvSpPr>
            <p:spPr bwMode="auto">
              <a:xfrm>
                <a:off x="3161" y="151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9" name="Rectangle 164"/>
              <p:cNvSpPr>
                <a:spLocks noChangeArrowheads="1"/>
              </p:cNvSpPr>
              <p:nvPr/>
            </p:nvSpPr>
            <p:spPr bwMode="auto">
              <a:xfrm>
                <a:off x="3231" y="151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0" name="Rectangle 165"/>
              <p:cNvSpPr>
                <a:spLocks noChangeArrowheads="1"/>
              </p:cNvSpPr>
              <p:nvPr/>
            </p:nvSpPr>
            <p:spPr bwMode="auto">
              <a:xfrm>
                <a:off x="3244" y="151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1" name="Rectangle 166"/>
              <p:cNvSpPr>
                <a:spLocks noChangeArrowheads="1"/>
              </p:cNvSpPr>
              <p:nvPr/>
            </p:nvSpPr>
            <p:spPr bwMode="auto">
              <a:xfrm>
                <a:off x="3262" y="151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2" name="Rectangle 167"/>
              <p:cNvSpPr>
                <a:spLocks noChangeArrowheads="1"/>
              </p:cNvSpPr>
              <p:nvPr/>
            </p:nvSpPr>
            <p:spPr bwMode="auto">
              <a:xfrm>
                <a:off x="1166" y="1588"/>
                <a:ext cx="5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•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3" name="Rectangle 168"/>
              <p:cNvSpPr>
                <a:spLocks noChangeArrowheads="1"/>
              </p:cNvSpPr>
              <p:nvPr/>
            </p:nvSpPr>
            <p:spPr bwMode="auto">
              <a:xfrm>
                <a:off x="1192" y="15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4" name="Rectangle 169"/>
              <p:cNvSpPr>
                <a:spLocks noChangeArrowheads="1"/>
              </p:cNvSpPr>
              <p:nvPr/>
            </p:nvSpPr>
            <p:spPr bwMode="auto">
              <a:xfrm>
                <a:off x="1209" y="158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5" name="Rectangle 170"/>
              <p:cNvSpPr>
                <a:spLocks noChangeArrowheads="1"/>
              </p:cNvSpPr>
              <p:nvPr/>
            </p:nvSpPr>
            <p:spPr bwMode="auto">
              <a:xfrm>
                <a:off x="1279" y="1588"/>
                <a:ext cx="11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ntif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6" name="Rectangle 171"/>
              <p:cNvSpPr>
                <a:spLocks noChangeArrowheads="1"/>
              </p:cNvSpPr>
              <p:nvPr/>
            </p:nvSpPr>
            <p:spPr bwMode="auto">
              <a:xfrm>
                <a:off x="1363" y="1588"/>
                <a:ext cx="5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7" name="Rectangle 172"/>
              <p:cNvSpPr>
                <a:spLocks noChangeArrowheads="1"/>
              </p:cNvSpPr>
              <p:nvPr/>
            </p:nvSpPr>
            <p:spPr bwMode="auto">
              <a:xfrm>
                <a:off x="1393" y="15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8" name="Rectangle 173"/>
              <p:cNvSpPr>
                <a:spLocks noChangeArrowheads="1"/>
              </p:cNvSpPr>
              <p:nvPr/>
            </p:nvSpPr>
            <p:spPr bwMode="auto">
              <a:xfrm>
                <a:off x="1410" y="158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9" name="Rectangle 174"/>
              <p:cNvSpPr>
                <a:spLocks noChangeArrowheads="1"/>
              </p:cNvSpPr>
              <p:nvPr/>
            </p:nvSpPr>
            <p:spPr bwMode="auto">
              <a:xfrm>
                <a:off x="1431" y="158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0" name="Rectangle 175"/>
              <p:cNvSpPr>
                <a:spLocks noChangeArrowheads="1"/>
              </p:cNvSpPr>
              <p:nvPr/>
            </p:nvSpPr>
            <p:spPr bwMode="auto">
              <a:xfrm>
                <a:off x="1500" y="1588"/>
                <a:ext cx="11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osi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1" name="Rectangle 176"/>
              <p:cNvSpPr>
                <a:spLocks noChangeArrowheads="1"/>
              </p:cNvSpPr>
              <p:nvPr/>
            </p:nvSpPr>
            <p:spPr bwMode="auto">
              <a:xfrm>
                <a:off x="1580" y="15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2" name="Rectangle 177"/>
              <p:cNvSpPr>
                <a:spLocks noChangeArrowheads="1"/>
              </p:cNvSpPr>
              <p:nvPr/>
            </p:nvSpPr>
            <p:spPr bwMode="auto">
              <a:xfrm>
                <a:off x="1597" y="1588"/>
                <a:ext cx="11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3" name="Rectangle 178"/>
              <p:cNvSpPr>
                <a:spLocks noChangeArrowheads="1"/>
              </p:cNvSpPr>
              <p:nvPr/>
            </p:nvSpPr>
            <p:spPr bwMode="auto">
              <a:xfrm>
                <a:off x="1683" y="15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4" name="Rectangle 179"/>
              <p:cNvSpPr>
                <a:spLocks noChangeArrowheads="1"/>
              </p:cNvSpPr>
              <p:nvPr/>
            </p:nvSpPr>
            <p:spPr bwMode="auto">
              <a:xfrm>
                <a:off x="1700" y="15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5" name="Rectangle 180"/>
              <p:cNvSpPr>
                <a:spLocks noChangeArrowheads="1"/>
              </p:cNvSpPr>
              <p:nvPr/>
            </p:nvSpPr>
            <p:spPr bwMode="auto">
              <a:xfrm>
                <a:off x="1718" y="1588"/>
                <a:ext cx="10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6" name="Rectangle 181"/>
              <p:cNvSpPr>
                <a:spLocks noChangeArrowheads="1"/>
              </p:cNvSpPr>
              <p:nvPr/>
            </p:nvSpPr>
            <p:spPr bwMode="auto">
              <a:xfrm>
                <a:off x="1791" y="158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7" name="Rectangle 182"/>
              <p:cNvSpPr>
                <a:spLocks noChangeArrowheads="1"/>
              </p:cNvSpPr>
              <p:nvPr/>
            </p:nvSpPr>
            <p:spPr bwMode="auto">
              <a:xfrm>
                <a:off x="1860" y="15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8" name="Rectangle 183"/>
              <p:cNvSpPr>
                <a:spLocks noChangeArrowheads="1"/>
              </p:cNvSpPr>
              <p:nvPr/>
            </p:nvSpPr>
            <p:spPr bwMode="auto">
              <a:xfrm>
                <a:off x="1878" y="1588"/>
                <a:ext cx="6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9" name="Rectangle 184"/>
              <p:cNvSpPr>
                <a:spLocks noChangeArrowheads="1"/>
              </p:cNvSpPr>
              <p:nvPr/>
            </p:nvSpPr>
            <p:spPr bwMode="auto">
              <a:xfrm>
                <a:off x="1912" y="15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0" name="Rectangle 185"/>
              <p:cNvSpPr>
                <a:spLocks noChangeArrowheads="1"/>
              </p:cNvSpPr>
              <p:nvPr/>
            </p:nvSpPr>
            <p:spPr bwMode="auto">
              <a:xfrm>
                <a:off x="1166" y="1663"/>
                <a:ext cx="5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•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1" name="Rectangle 186"/>
              <p:cNvSpPr>
                <a:spLocks noChangeArrowheads="1"/>
              </p:cNvSpPr>
              <p:nvPr/>
            </p:nvSpPr>
            <p:spPr bwMode="auto">
              <a:xfrm>
                <a:off x="1192" y="1663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2" name="Rectangle 187"/>
              <p:cNvSpPr>
                <a:spLocks noChangeArrowheads="1"/>
              </p:cNvSpPr>
              <p:nvPr/>
            </p:nvSpPr>
            <p:spPr bwMode="auto">
              <a:xfrm>
                <a:off x="1237" y="1663"/>
                <a:ext cx="9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3" name="Rectangle 188"/>
              <p:cNvSpPr>
                <a:spLocks noChangeArrowheads="1"/>
              </p:cNvSpPr>
              <p:nvPr/>
            </p:nvSpPr>
            <p:spPr bwMode="auto">
              <a:xfrm>
                <a:off x="1302" y="1663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4" name="Rectangle 189"/>
              <p:cNvSpPr>
                <a:spLocks noChangeArrowheads="1"/>
              </p:cNvSpPr>
              <p:nvPr/>
            </p:nvSpPr>
            <p:spPr bwMode="auto">
              <a:xfrm>
                <a:off x="1350" y="166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5" name="Rectangle 190"/>
              <p:cNvSpPr>
                <a:spLocks noChangeArrowheads="1"/>
              </p:cNvSpPr>
              <p:nvPr/>
            </p:nvSpPr>
            <p:spPr bwMode="auto">
              <a:xfrm>
                <a:off x="1419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6" name="Rectangle 191"/>
              <p:cNvSpPr>
                <a:spLocks noChangeArrowheads="1"/>
              </p:cNvSpPr>
              <p:nvPr/>
            </p:nvSpPr>
            <p:spPr bwMode="auto">
              <a:xfrm>
                <a:off x="1437" y="166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7" name="Rectangle 192"/>
              <p:cNvSpPr>
                <a:spLocks noChangeArrowheads="1"/>
              </p:cNvSpPr>
              <p:nvPr/>
            </p:nvSpPr>
            <p:spPr bwMode="auto">
              <a:xfrm>
                <a:off x="1451" y="1663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8" name="Rectangle 193"/>
              <p:cNvSpPr>
                <a:spLocks noChangeArrowheads="1"/>
              </p:cNvSpPr>
              <p:nvPr/>
            </p:nvSpPr>
            <p:spPr bwMode="auto">
              <a:xfrm>
                <a:off x="1504" y="166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9" name="Rectangle 194"/>
              <p:cNvSpPr>
                <a:spLocks noChangeArrowheads="1"/>
              </p:cNvSpPr>
              <p:nvPr/>
            </p:nvSpPr>
            <p:spPr bwMode="auto">
              <a:xfrm>
                <a:off x="1525" y="1663"/>
                <a:ext cx="13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astr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0" name="Rectangle 195"/>
              <p:cNvSpPr>
                <a:spLocks noChangeArrowheads="1"/>
              </p:cNvSpPr>
              <p:nvPr/>
            </p:nvSpPr>
            <p:spPr bwMode="auto">
              <a:xfrm>
                <a:off x="1630" y="1663"/>
                <a:ext cx="11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uct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1" name="Rectangle 196"/>
              <p:cNvSpPr>
                <a:spLocks noChangeArrowheads="1"/>
              </p:cNvSpPr>
              <p:nvPr/>
            </p:nvSpPr>
            <p:spPr bwMode="auto">
              <a:xfrm>
                <a:off x="1712" y="1663"/>
                <a:ext cx="13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ure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2" name="Rectangle 197"/>
              <p:cNvSpPr>
                <a:spLocks noChangeArrowheads="1"/>
              </p:cNvSpPr>
              <p:nvPr/>
            </p:nvSpPr>
            <p:spPr bwMode="auto">
              <a:xfrm>
                <a:off x="1818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3" name="Rectangle 198"/>
              <p:cNvSpPr>
                <a:spLocks noChangeArrowheads="1"/>
              </p:cNvSpPr>
              <p:nvPr/>
            </p:nvSpPr>
            <p:spPr bwMode="auto">
              <a:xfrm>
                <a:off x="1836" y="1663"/>
                <a:ext cx="10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4" name="Rectangle 199"/>
              <p:cNvSpPr>
                <a:spLocks noChangeArrowheads="1"/>
              </p:cNvSpPr>
              <p:nvPr/>
            </p:nvSpPr>
            <p:spPr bwMode="auto">
              <a:xfrm>
                <a:off x="1908" y="166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au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5" name="Rectangle 200"/>
              <p:cNvSpPr>
                <a:spLocks noChangeArrowheads="1"/>
              </p:cNvSpPr>
              <p:nvPr/>
            </p:nvSpPr>
            <p:spPr bwMode="auto">
              <a:xfrm>
                <a:off x="1977" y="1663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6" name="Rectangle 201"/>
              <p:cNvSpPr>
                <a:spLocks noChangeArrowheads="1"/>
              </p:cNvSpPr>
              <p:nvPr/>
            </p:nvSpPr>
            <p:spPr bwMode="auto">
              <a:xfrm>
                <a:off x="2025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7" name="Rectangle 202"/>
              <p:cNvSpPr>
                <a:spLocks noChangeArrowheads="1"/>
              </p:cNvSpPr>
              <p:nvPr/>
            </p:nvSpPr>
            <p:spPr bwMode="auto">
              <a:xfrm>
                <a:off x="2043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8" name="Rectangle 203"/>
              <p:cNvSpPr>
                <a:spLocks noChangeArrowheads="1"/>
              </p:cNvSpPr>
              <p:nvPr/>
            </p:nvSpPr>
            <p:spPr bwMode="auto">
              <a:xfrm>
                <a:off x="2061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9" name="Rectangle 204"/>
              <p:cNvSpPr>
                <a:spLocks noChangeArrowheads="1"/>
              </p:cNvSpPr>
              <p:nvPr/>
            </p:nvSpPr>
            <p:spPr bwMode="auto">
              <a:xfrm>
                <a:off x="2078" y="166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" name="Group 406"/>
            <p:cNvGrpSpPr>
              <a:grpSpLocks/>
            </p:cNvGrpSpPr>
            <p:nvPr/>
          </p:nvGrpSpPr>
          <p:grpSpPr bwMode="auto">
            <a:xfrm>
              <a:off x="897" y="1203"/>
              <a:ext cx="3464" cy="1136"/>
              <a:chOff x="897" y="1203"/>
              <a:chExt cx="3464" cy="1136"/>
            </a:xfrm>
          </p:grpSpPr>
          <p:sp>
            <p:nvSpPr>
              <p:cNvPr id="560" name="Rectangle 206"/>
              <p:cNvSpPr>
                <a:spLocks noChangeArrowheads="1"/>
              </p:cNvSpPr>
              <p:nvPr/>
            </p:nvSpPr>
            <p:spPr bwMode="auto">
              <a:xfrm>
                <a:off x="2099" y="1663"/>
                <a:ext cx="9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1" name="Rectangle 207"/>
              <p:cNvSpPr>
                <a:spLocks noChangeArrowheads="1"/>
              </p:cNvSpPr>
              <p:nvPr/>
            </p:nvSpPr>
            <p:spPr bwMode="auto">
              <a:xfrm>
                <a:off x="2164" y="166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2" name="Rectangle 208"/>
              <p:cNvSpPr>
                <a:spLocks noChangeArrowheads="1"/>
              </p:cNvSpPr>
              <p:nvPr/>
            </p:nvSpPr>
            <p:spPr bwMode="auto">
              <a:xfrm>
                <a:off x="2177" y="1663"/>
                <a:ext cx="11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ew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3" name="Rectangle 209"/>
              <p:cNvSpPr>
                <a:spLocks noChangeArrowheads="1"/>
              </p:cNvSpPr>
              <p:nvPr/>
            </p:nvSpPr>
            <p:spPr bwMode="auto">
              <a:xfrm>
                <a:off x="2256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" name="Rectangle 210"/>
              <p:cNvSpPr>
                <a:spLocks noChangeArrowheads="1"/>
              </p:cNvSpPr>
              <p:nvPr/>
            </p:nvSpPr>
            <p:spPr bwMode="auto">
              <a:xfrm>
                <a:off x="2275" y="166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5" name="Rectangle 211"/>
              <p:cNvSpPr>
                <a:spLocks noChangeArrowheads="1"/>
              </p:cNvSpPr>
              <p:nvPr/>
            </p:nvSpPr>
            <p:spPr bwMode="auto">
              <a:xfrm>
                <a:off x="2344" y="1663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" name="Rectangle 212"/>
              <p:cNvSpPr>
                <a:spLocks noChangeArrowheads="1"/>
              </p:cNvSpPr>
              <p:nvPr/>
            </p:nvSpPr>
            <p:spPr bwMode="auto">
              <a:xfrm>
                <a:off x="2396" y="166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" name="Rectangle 213"/>
              <p:cNvSpPr>
                <a:spLocks noChangeArrowheads="1"/>
              </p:cNvSpPr>
              <p:nvPr/>
            </p:nvSpPr>
            <p:spPr bwMode="auto">
              <a:xfrm>
                <a:off x="2416" y="166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8" name="Rectangle 214"/>
              <p:cNvSpPr>
                <a:spLocks noChangeArrowheads="1"/>
              </p:cNvSpPr>
              <p:nvPr/>
            </p:nvSpPr>
            <p:spPr bwMode="auto">
              <a:xfrm>
                <a:off x="2486" y="1663"/>
                <a:ext cx="10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9" name="Rectangle 215"/>
              <p:cNvSpPr>
                <a:spLocks noChangeArrowheads="1"/>
              </p:cNvSpPr>
              <p:nvPr/>
            </p:nvSpPr>
            <p:spPr bwMode="auto">
              <a:xfrm>
                <a:off x="2559" y="166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0" name="Rectangle 216"/>
              <p:cNvSpPr>
                <a:spLocks noChangeArrowheads="1"/>
              </p:cNvSpPr>
              <p:nvPr/>
            </p:nvSpPr>
            <p:spPr bwMode="auto">
              <a:xfrm>
                <a:off x="2573" y="166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1" name="Rectangle 217"/>
              <p:cNvSpPr>
                <a:spLocks noChangeArrowheads="1"/>
              </p:cNvSpPr>
              <p:nvPr/>
            </p:nvSpPr>
            <p:spPr bwMode="auto">
              <a:xfrm>
                <a:off x="2643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2" name="Rectangle 218"/>
              <p:cNvSpPr>
                <a:spLocks noChangeArrowheads="1"/>
              </p:cNvSpPr>
              <p:nvPr/>
            </p:nvSpPr>
            <p:spPr bwMode="auto">
              <a:xfrm>
                <a:off x="2660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3" name="Rectangle 219"/>
              <p:cNvSpPr>
                <a:spLocks noChangeArrowheads="1"/>
              </p:cNvSpPr>
              <p:nvPr/>
            </p:nvSpPr>
            <p:spPr bwMode="auto">
              <a:xfrm>
                <a:off x="2676" y="1663"/>
                <a:ext cx="11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e.g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4" name="Rectangle 220"/>
              <p:cNvSpPr>
                <a:spLocks noChangeArrowheads="1"/>
              </p:cNvSpPr>
              <p:nvPr/>
            </p:nvSpPr>
            <p:spPr bwMode="auto">
              <a:xfrm>
                <a:off x="2763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.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5" name="Rectangle 221"/>
              <p:cNvSpPr>
                <a:spLocks noChangeArrowheads="1"/>
              </p:cNvSpPr>
              <p:nvPr/>
            </p:nvSpPr>
            <p:spPr bwMode="auto">
              <a:xfrm>
                <a:off x="2781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6" name="Rectangle 222"/>
              <p:cNvSpPr>
                <a:spLocks noChangeArrowheads="1"/>
              </p:cNvSpPr>
              <p:nvPr/>
            </p:nvSpPr>
            <p:spPr bwMode="auto">
              <a:xfrm>
                <a:off x="2797" y="1663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7" name="Rectangle 223"/>
              <p:cNvSpPr>
                <a:spLocks noChangeArrowheads="1"/>
              </p:cNvSpPr>
              <p:nvPr/>
            </p:nvSpPr>
            <p:spPr bwMode="auto">
              <a:xfrm>
                <a:off x="2842" y="1663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8" name="Rectangle 224"/>
              <p:cNvSpPr>
                <a:spLocks noChangeArrowheads="1"/>
              </p:cNvSpPr>
              <p:nvPr/>
            </p:nvSpPr>
            <p:spPr bwMode="auto">
              <a:xfrm>
                <a:off x="2887" y="1663"/>
                <a:ext cx="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9" name="Rectangle 225"/>
              <p:cNvSpPr>
                <a:spLocks noChangeArrowheads="1"/>
              </p:cNvSpPr>
              <p:nvPr/>
            </p:nvSpPr>
            <p:spPr bwMode="auto">
              <a:xfrm>
                <a:off x="2928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0" name="Rectangle 226"/>
              <p:cNvSpPr>
                <a:spLocks noChangeArrowheads="1"/>
              </p:cNvSpPr>
              <p:nvPr/>
            </p:nvSpPr>
            <p:spPr bwMode="auto">
              <a:xfrm>
                <a:off x="2946" y="166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1" name="Rectangle 227"/>
              <p:cNvSpPr>
                <a:spLocks noChangeArrowheads="1"/>
              </p:cNvSpPr>
              <p:nvPr/>
            </p:nvSpPr>
            <p:spPr bwMode="auto">
              <a:xfrm>
                <a:off x="3015" y="1663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2" name="Rectangle 228"/>
              <p:cNvSpPr>
                <a:spLocks noChangeArrowheads="1"/>
              </p:cNvSpPr>
              <p:nvPr/>
            </p:nvSpPr>
            <p:spPr bwMode="auto">
              <a:xfrm>
                <a:off x="3067" y="166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au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" name="Rectangle 229"/>
              <p:cNvSpPr>
                <a:spLocks noChangeArrowheads="1"/>
              </p:cNvSpPr>
              <p:nvPr/>
            </p:nvSpPr>
            <p:spPr bwMode="auto">
              <a:xfrm>
                <a:off x="3136" y="1663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" name="Rectangle 230"/>
              <p:cNvSpPr>
                <a:spLocks noChangeArrowheads="1"/>
              </p:cNvSpPr>
              <p:nvPr/>
            </p:nvSpPr>
            <p:spPr bwMode="auto">
              <a:xfrm>
                <a:off x="3184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5" name="Rectangle 231"/>
              <p:cNvSpPr>
                <a:spLocks noChangeArrowheads="1"/>
              </p:cNvSpPr>
              <p:nvPr/>
            </p:nvSpPr>
            <p:spPr bwMode="auto">
              <a:xfrm>
                <a:off x="3202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6" name="Rectangle 232"/>
              <p:cNvSpPr>
                <a:spLocks noChangeArrowheads="1"/>
              </p:cNvSpPr>
              <p:nvPr/>
            </p:nvSpPr>
            <p:spPr bwMode="auto">
              <a:xfrm>
                <a:off x="3219" y="1663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7" name="Rectangle 233"/>
              <p:cNvSpPr>
                <a:spLocks noChangeArrowheads="1"/>
              </p:cNvSpPr>
              <p:nvPr/>
            </p:nvSpPr>
            <p:spPr bwMode="auto">
              <a:xfrm>
                <a:off x="3272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8" name="Rectangle 234"/>
              <p:cNvSpPr>
                <a:spLocks noChangeArrowheads="1"/>
              </p:cNvSpPr>
              <p:nvPr/>
            </p:nvSpPr>
            <p:spPr bwMode="auto">
              <a:xfrm>
                <a:off x="3288" y="1663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9" name="Rectangle 235"/>
              <p:cNvSpPr>
                <a:spLocks noChangeArrowheads="1"/>
              </p:cNvSpPr>
              <p:nvPr/>
            </p:nvSpPr>
            <p:spPr bwMode="auto">
              <a:xfrm>
                <a:off x="3336" y="166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0" name="Rectangle 236"/>
              <p:cNvSpPr>
                <a:spLocks noChangeArrowheads="1"/>
              </p:cNvSpPr>
              <p:nvPr/>
            </p:nvSpPr>
            <p:spPr bwMode="auto">
              <a:xfrm>
                <a:off x="3350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1" name="Rectangle 237"/>
              <p:cNvSpPr>
                <a:spLocks noChangeArrowheads="1"/>
              </p:cNvSpPr>
              <p:nvPr/>
            </p:nvSpPr>
            <p:spPr bwMode="auto">
              <a:xfrm>
                <a:off x="3368" y="166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2" name="Rectangle 238"/>
              <p:cNvSpPr>
                <a:spLocks noChangeArrowheads="1"/>
              </p:cNvSpPr>
              <p:nvPr/>
            </p:nvSpPr>
            <p:spPr bwMode="auto">
              <a:xfrm>
                <a:off x="3437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3" name="Rectangle 239"/>
              <p:cNvSpPr>
                <a:spLocks noChangeArrowheads="1"/>
              </p:cNvSpPr>
              <p:nvPr/>
            </p:nvSpPr>
            <p:spPr bwMode="auto">
              <a:xfrm>
                <a:off x="3455" y="166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4" name="Rectangle 240"/>
              <p:cNvSpPr>
                <a:spLocks noChangeArrowheads="1"/>
              </p:cNvSpPr>
              <p:nvPr/>
            </p:nvSpPr>
            <p:spPr bwMode="auto">
              <a:xfrm>
                <a:off x="3469" y="166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5" name="Rectangle 241"/>
              <p:cNvSpPr>
                <a:spLocks noChangeArrowheads="1"/>
              </p:cNvSpPr>
              <p:nvPr/>
            </p:nvSpPr>
            <p:spPr bwMode="auto">
              <a:xfrm>
                <a:off x="3538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6" name="Rectangle 242"/>
              <p:cNvSpPr>
                <a:spLocks noChangeArrowheads="1"/>
              </p:cNvSpPr>
              <p:nvPr/>
            </p:nvSpPr>
            <p:spPr bwMode="auto">
              <a:xfrm>
                <a:off x="3556" y="1663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7" name="Rectangle 243"/>
              <p:cNvSpPr>
                <a:spLocks noChangeArrowheads="1"/>
              </p:cNvSpPr>
              <p:nvPr/>
            </p:nvSpPr>
            <p:spPr bwMode="auto">
              <a:xfrm>
                <a:off x="3603" y="1663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8" name="Rectangle 244"/>
              <p:cNvSpPr>
                <a:spLocks noChangeArrowheads="1"/>
              </p:cNvSpPr>
              <p:nvPr/>
            </p:nvSpPr>
            <p:spPr bwMode="auto">
              <a:xfrm>
                <a:off x="3652" y="1663"/>
                <a:ext cx="10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art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9" name="Rectangle 245"/>
              <p:cNvSpPr>
                <a:spLocks noChangeArrowheads="1"/>
              </p:cNvSpPr>
              <p:nvPr/>
            </p:nvSpPr>
            <p:spPr bwMode="auto">
              <a:xfrm>
                <a:off x="3725" y="166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0" name="Rectangle 246"/>
              <p:cNvSpPr>
                <a:spLocks noChangeArrowheads="1"/>
              </p:cNvSpPr>
              <p:nvPr/>
            </p:nvSpPr>
            <p:spPr bwMode="auto">
              <a:xfrm>
                <a:off x="3739" y="166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1" name="Rectangle 247"/>
              <p:cNvSpPr>
                <a:spLocks noChangeArrowheads="1"/>
              </p:cNvSpPr>
              <p:nvPr/>
            </p:nvSpPr>
            <p:spPr bwMode="auto">
              <a:xfrm>
                <a:off x="3809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2" name="Rectangle 248"/>
              <p:cNvSpPr>
                <a:spLocks noChangeArrowheads="1"/>
              </p:cNvSpPr>
              <p:nvPr/>
            </p:nvSpPr>
            <p:spPr bwMode="auto">
              <a:xfrm>
                <a:off x="3824" y="1663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3" name="Rectangle 249"/>
              <p:cNvSpPr>
                <a:spLocks noChangeArrowheads="1"/>
              </p:cNvSpPr>
              <p:nvPr/>
            </p:nvSpPr>
            <p:spPr bwMode="auto">
              <a:xfrm>
                <a:off x="3869" y="1663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4" name="Rectangle 250"/>
              <p:cNvSpPr>
                <a:spLocks noChangeArrowheads="1"/>
              </p:cNvSpPr>
              <p:nvPr/>
            </p:nvSpPr>
            <p:spPr bwMode="auto">
              <a:xfrm>
                <a:off x="3914" y="1663"/>
                <a:ext cx="6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5" name="Rectangle 251"/>
              <p:cNvSpPr>
                <a:spLocks noChangeArrowheads="1"/>
              </p:cNvSpPr>
              <p:nvPr/>
            </p:nvSpPr>
            <p:spPr bwMode="auto">
              <a:xfrm>
                <a:off x="3953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6" name="Rectangle 252"/>
              <p:cNvSpPr>
                <a:spLocks noChangeArrowheads="1"/>
              </p:cNvSpPr>
              <p:nvPr/>
            </p:nvSpPr>
            <p:spPr bwMode="auto">
              <a:xfrm>
                <a:off x="1192" y="1727"/>
                <a:ext cx="7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7" name="Rectangle 253"/>
              <p:cNvSpPr>
                <a:spLocks noChangeArrowheads="1"/>
              </p:cNvSpPr>
              <p:nvPr/>
            </p:nvSpPr>
            <p:spPr bwMode="auto">
              <a:xfrm>
                <a:off x="1236" y="1727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8" name="Rectangle 254"/>
              <p:cNvSpPr>
                <a:spLocks noChangeArrowheads="1"/>
              </p:cNvSpPr>
              <p:nvPr/>
            </p:nvSpPr>
            <p:spPr bwMode="auto">
              <a:xfrm>
                <a:off x="1249" y="172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9" name="Rectangle 255"/>
              <p:cNvSpPr>
                <a:spLocks noChangeArrowheads="1"/>
              </p:cNvSpPr>
              <p:nvPr/>
            </p:nvSpPr>
            <p:spPr bwMode="auto">
              <a:xfrm>
                <a:off x="1267" y="1727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0" name="Rectangle 256"/>
              <p:cNvSpPr>
                <a:spLocks noChangeArrowheads="1"/>
              </p:cNvSpPr>
              <p:nvPr/>
            </p:nvSpPr>
            <p:spPr bwMode="auto">
              <a:xfrm>
                <a:off x="1336" y="1727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ut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1" name="Rectangle 257"/>
              <p:cNvSpPr>
                <a:spLocks noChangeArrowheads="1"/>
              </p:cNvSpPr>
              <p:nvPr/>
            </p:nvSpPr>
            <p:spPr bwMode="auto">
              <a:xfrm>
                <a:off x="1406" y="1727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2" name="Rectangle 258"/>
              <p:cNvSpPr>
                <a:spLocks noChangeArrowheads="1"/>
              </p:cNvSpPr>
              <p:nvPr/>
            </p:nvSpPr>
            <p:spPr bwMode="auto">
              <a:xfrm>
                <a:off x="1458" y="172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3" name="Rectangle 259"/>
              <p:cNvSpPr>
                <a:spLocks noChangeArrowheads="1"/>
              </p:cNvSpPr>
              <p:nvPr/>
            </p:nvSpPr>
            <p:spPr bwMode="auto">
              <a:xfrm>
                <a:off x="1476" y="1727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4" name="Rectangle 260"/>
              <p:cNvSpPr>
                <a:spLocks noChangeArrowheads="1"/>
              </p:cNvSpPr>
              <p:nvPr/>
            </p:nvSpPr>
            <p:spPr bwMode="auto">
              <a:xfrm>
                <a:off x="1496" y="1727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5" name="Rectangle 261"/>
              <p:cNvSpPr>
                <a:spLocks noChangeArrowheads="1"/>
              </p:cNvSpPr>
              <p:nvPr/>
            </p:nvSpPr>
            <p:spPr bwMode="auto">
              <a:xfrm>
                <a:off x="1566" y="1727"/>
                <a:ext cx="11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spl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6" name="Rectangle 262"/>
              <p:cNvSpPr>
                <a:spLocks noChangeArrowheads="1"/>
              </p:cNvSpPr>
              <p:nvPr/>
            </p:nvSpPr>
            <p:spPr bwMode="auto">
              <a:xfrm>
                <a:off x="1645" y="1727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7" name="Rectangle 263"/>
              <p:cNvSpPr>
                <a:spLocks noChangeArrowheads="1"/>
              </p:cNvSpPr>
              <p:nvPr/>
            </p:nvSpPr>
            <p:spPr bwMode="auto">
              <a:xfrm>
                <a:off x="1715" y="172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8" name="Rectangle 264"/>
              <p:cNvSpPr>
                <a:spLocks noChangeArrowheads="1"/>
              </p:cNvSpPr>
              <p:nvPr/>
            </p:nvSpPr>
            <p:spPr bwMode="auto">
              <a:xfrm>
                <a:off x="1732" y="172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9" name="Rectangle 265"/>
              <p:cNvSpPr>
                <a:spLocks noChangeArrowheads="1"/>
              </p:cNvSpPr>
              <p:nvPr/>
            </p:nvSpPr>
            <p:spPr bwMode="auto">
              <a:xfrm>
                <a:off x="1749" y="1727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0" name="Rectangle 266"/>
              <p:cNvSpPr>
                <a:spLocks noChangeArrowheads="1"/>
              </p:cNvSpPr>
              <p:nvPr/>
            </p:nvSpPr>
            <p:spPr bwMode="auto">
              <a:xfrm>
                <a:off x="1763" y="1727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1" name="Rectangle 267"/>
              <p:cNvSpPr>
                <a:spLocks noChangeArrowheads="1"/>
              </p:cNvSpPr>
              <p:nvPr/>
            </p:nvSpPr>
            <p:spPr bwMode="auto">
              <a:xfrm>
                <a:off x="1776" y="1727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2" name="Rectangle 268"/>
              <p:cNvSpPr>
                <a:spLocks noChangeArrowheads="1"/>
              </p:cNvSpPr>
              <p:nvPr/>
            </p:nvSpPr>
            <p:spPr bwMode="auto">
              <a:xfrm>
                <a:off x="1825" y="172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3" name="Rectangle 269"/>
              <p:cNvSpPr>
                <a:spLocks noChangeArrowheads="1"/>
              </p:cNvSpPr>
              <p:nvPr/>
            </p:nvSpPr>
            <p:spPr bwMode="auto">
              <a:xfrm>
                <a:off x="1842" y="1727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4" name="Rectangle 270"/>
              <p:cNvSpPr>
                <a:spLocks noChangeArrowheads="1"/>
              </p:cNvSpPr>
              <p:nvPr/>
            </p:nvSpPr>
            <p:spPr bwMode="auto">
              <a:xfrm>
                <a:off x="1891" y="1727"/>
                <a:ext cx="15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atus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5" name="Rectangle 271"/>
              <p:cNvSpPr>
                <a:spLocks noChangeArrowheads="1"/>
              </p:cNvSpPr>
              <p:nvPr/>
            </p:nvSpPr>
            <p:spPr bwMode="auto">
              <a:xfrm>
                <a:off x="2010" y="172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6" name="Freeform 272"/>
              <p:cNvSpPr>
                <a:spLocks/>
              </p:cNvSpPr>
              <p:nvPr/>
            </p:nvSpPr>
            <p:spPr bwMode="auto">
              <a:xfrm>
                <a:off x="1070" y="1203"/>
                <a:ext cx="2425" cy="145"/>
              </a:xfrm>
              <a:custGeom>
                <a:avLst/>
                <a:gdLst>
                  <a:gd name="T0" fmla="*/ 0 w 5712"/>
                  <a:gd name="T1" fmla="*/ 57 h 341"/>
                  <a:gd name="T2" fmla="*/ 0 w 5712"/>
                  <a:gd name="T3" fmla="*/ 57 h 341"/>
                  <a:gd name="T4" fmla="*/ 57 w 5712"/>
                  <a:gd name="T5" fmla="*/ 0 h 341"/>
                  <a:gd name="T6" fmla="*/ 5656 w 5712"/>
                  <a:gd name="T7" fmla="*/ 0 h 341"/>
                  <a:gd name="T8" fmla="*/ 5712 w 5712"/>
                  <a:gd name="T9" fmla="*/ 57 h 341"/>
                  <a:gd name="T10" fmla="*/ 5712 w 5712"/>
                  <a:gd name="T11" fmla="*/ 284 h 341"/>
                  <a:gd name="T12" fmla="*/ 5656 w 5712"/>
                  <a:gd name="T13" fmla="*/ 341 h 341"/>
                  <a:gd name="T14" fmla="*/ 57 w 5712"/>
                  <a:gd name="T15" fmla="*/ 341 h 341"/>
                  <a:gd name="T16" fmla="*/ 0 w 5712"/>
                  <a:gd name="T17" fmla="*/ 284 h 341"/>
                  <a:gd name="T18" fmla="*/ 0 w 5712"/>
                  <a:gd name="T19" fmla="*/ 57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12" h="341">
                    <a:moveTo>
                      <a:pt x="0" y="57"/>
                    </a:moveTo>
                    <a:lnTo>
                      <a:pt x="0" y="57"/>
                    </a:lnTo>
                    <a:cubicBezTo>
                      <a:pt x="0" y="26"/>
                      <a:pt x="26" y="0"/>
                      <a:pt x="57" y="0"/>
                    </a:cubicBezTo>
                    <a:lnTo>
                      <a:pt x="5656" y="0"/>
                    </a:lnTo>
                    <a:cubicBezTo>
                      <a:pt x="5687" y="0"/>
                      <a:pt x="5712" y="26"/>
                      <a:pt x="5712" y="57"/>
                    </a:cubicBezTo>
                    <a:lnTo>
                      <a:pt x="5712" y="284"/>
                    </a:lnTo>
                    <a:cubicBezTo>
                      <a:pt x="5712" y="316"/>
                      <a:pt x="5687" y="341"/>
                      <a:pt x="5656" y="341"/>
                    </a:cubicBezTo>
                    <a:lnTo>
                      <a:pt x="57" y="341"/>
                    </a:lnTo>
                    <a:cubicBezTo>
                      <a:pt x="26" y="341"/>
                      <a:pt x="0" y="316"/>
                      <a:pt x="0" y="284"/>
                    </a:cubicBez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4F81B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7" name="Freeform 273"/>
              <p:cNvSpPr>
                <a:spLocks/>
              </p:cNvSpPr>
              <p:nvPr/>
            </p:nvSpPr>
            <p:spPr bwMode="auto">
              <a:xfrm>
                <a:off x="1070" y="1203"/>
                <a:ext cx="2425" cy="145"/>
              </a:xfrm>
              <a:custGeom>
                <a:avLst/>
                <a:gdLst>
                  <a:gd name="T0" fmla="*/ 0 w 5712"/>
                  <a:gd name="T1" fmla="*/ 57 h 341"/>
                  <a:gd name="T2" fmla="*/ 0 w 5712"/>
                  <a:gd name="T3" fmla="*/ 57 h 341"/>
                  <a:gd name="T4" fmla="*/ 57 w 5712"/>
                  <a:gd name="T5" fmla="*/ 0 h 341"/>
                  <a:gd name="T6" fmla="*/ 5656 w 5712"/>
                  <a:gd name="T7" fmla="*/ 0 h 341"/>
                  <a:gd name="T8" fmla="*/ 5712 w 5712"/>
                  <a:gd name="T9" fmla="*/ 57 h 341"/>
                  <a:gd name="T10" fmla="*/ 5712 w 5712"/>
                  <a:gd name="T11" fmla="*/ 284 h 341"/>
                  <a:gd name="T12" fmla="*/ 5656 w 5712"/>
                  <a:gd name="T13" fmla="*/ 341 h 341"/>
                  <a:gd name="T14" fmla="*/ 57 w 5712"/>
                  <a:gd name="T15" fmla="*/ 341 h 341"/>
                  <a:gd name="T16" fmla="*/ 0 w 5712"/>
                  <a:gd name="T17" fmla="*/ 284 h 341"/>
                  <a:gd name="T18" fmla="*/ 0 w 5712"/>
                  <a:gd name="T19" fmla="*/ 57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12" h="341">
                    <a:moveTo>
                      <a:pt x="0" y="57"/>
                    </a:moveTo>
                    <a:lnTo>
                      <a:pt x="0" y="57"/>
                    </a:lnTo>
                    <a:cubicBezTo>
                      <a:pt x="0" y="26"/>
                      <a:pt x="26" y="0"/>
                      <a:pt x="57" y="0"/>
                    </a:cubicBezTo>
                    <a:lnTo>
                      <a:pt x="5656" y="0"/>
                    </a:lnTo>
                    <a:cubicBezTo>
                      <a:pt x="5687" y="0"/>
                      <a:pt x="5712" y="26"/>
                      <a:pt x="5712" y="57"/>
                    </a:cubicBezTo>
                    <a:lnTo>
                      <a:pt x="5712" y="284"/>
                    </a:lnTo>
                    <a:cubicBezTo>
                      <a:pt x="5712" y="316"/>
                      <a:pt x="5687" y="341"/>
                      <a:pt x="5656" y="341"/>
                    </a:cubicBezTo>
                    <a:lnTo>
                      <a:pt x="57" y="341"/>
                    </a:lnTo>
                    <a:cubicBezTo>
                      <a:pt x="26" y="341"/>
                      <a:pt x="0" y="316"/>
                      <a:pt x="0" y="284"/>
                    </a:cubicBezTo>
                    <a:lnTo>
                      <a:pt x="0" y="57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8" name="Rectangle 274"/>
              <p:cNvSpPr>
                <a:spLocks noChangeArrowheads="1"/>
              </p:cNvSpPr>
              <p:nvPr/>
            </p:nvSpPr>
            <p:spPr bwMode="auto">
              <a:xfrm>
                <a:off x="1169" y="1239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9" name="Rectangle 275"/>
              <p:cNvSpPr>
                <a:spLocks noChangeArrowheads="1"/>
              </p:cNvSpPr>
              <p:nvPr/>
            </p:nvSpPr>
            <p:spPr bwMode="auto">
              <a:xfrm>
                <a:off x="1214" y="1239"/>
                <a:ext cx="13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ata,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0" name="Rectangle 276"/>
              <p:cNvSpPr>
                <a:spLocks noChangeArrowheads="1"/>
              </p:cNvSpPr>
              <p:nvPr/>
            </p:nvSpPr>
            <p:spPr bwMode="auto">
              <a:xfrm>
                <a:off x="1319" y="1239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1" name="Rectangle 277"/>
              <p:cNvSpPr>
                <a:spLocks noChangeArrowheads="1"/>
              </p:cNvSpPr>
              <p:nvPr/>
            </p:nvSpPr>
            <p:spPr bwMode="auto">
              <a:xfrm>
                <a:off x="1336" y="1239"/>
                <a:ext cx="8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2" name="Rectangle 278"/>
              <p:cNvSpPr>
                <a:spLocks noChangeArrowheads="1"/>
              </p:cNvSpPr>
              <p:nvPr/>
            </p:nvSpPr>
            <p:spPr bwMode="auto">
              <a:xfrm>
                <a:off x="1388" y="1239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3" name="Rectangle 279"/>
              <p:cNvSpPr>
                <a:spLocks noChangeArrowheads="1"/>
              </p:cNvSpPr>
              <p:nvPr/>
            </p:nvSpPr>
            <p:spPr bwMode="auto">
              <a:xfrm>
                <a:off x="1457" y="1239"/>
                <a:ext cx="203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sures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4" name="Rectangle 280"/>
              <p:cNvSpPr>
                <a:spLocks noChangeArrowheads="1"/>
              </p:cNvSpPr>
              <p:nvPr/>
            </p:nvSpPr>
            <p:spPr bwMode="auto">
              <a:xfrm>
                <a:off x="1626" y="1239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5" name="Rectangle 281"/>
              <p:cNvSpPr>
                <a:spLocks noChangeArrowheads="1"/>
              </p:cNvSpPr>
              <p:nvPr/>
            </p:nvSpPr>
            <p:spPr bwMode="auto">
              <a:xfrm>
                <a:off x="1696" y="1239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6" name="Rectangle 282"/>
              <p:cNvSpPr>
                <a:spLocks noChangeArrowheads="1"/>
              </p:cNvSpPr>
              <p:nvPr/>
            </p:nvSpPr>
            <p:spPr bwMode="auto">
              <a:xfrm>
                <a:off x="1747" y="1239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7" name="Rectangle 283"/>
              <p:cNvSpPr>
                <a:spLocks noChangeArrowheads="1"/>
              </p:cNvSpPr>
              <p:nvPr/>
            </p:nvSpPr>
            <p:spPr bwMode="auto">
              <a:xfrm>
                <a:off x="1760" y="1239"/>
                <a:ext cx="8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8" name="Rectangle 284"/>
              <p:cNvSpPr>
                <a:spLocks noChangeArrowheads="1"/>
              </p:cNvSpPr>
              <p:nvPr/>
            </p:nvSpPr>
            <p:spPr bwMode="auto">
              <a:xfrm>
                <a:off x="1813" y="1239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pl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9" name="Rectangle 285"/>
              <p:cNvSpPr>
                <a:spLocks noChangeArrowheads="1"/>
              </p:cNvSpPr>
              <p:nvPr/>
            </p:nvSpPr>
            <p:spPr bwMode="auto">
              <a:xfrm>
                <a:off x="1861" y="1239"/>
                <a:ext cx="20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ement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0" name="Rectangle 286"/>
              <p:cNvSpPr>
                <a:spLocks noChangeArrowheads="1"/>
              </p:cNvSpPr>
              <p:nvPr/>
            </p:nvSpPr>
            <p:spPr bwMode="auto">
              <a:xfrm>
                <a:off x="2035" y="1239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atio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1" name="Rectangle 287"/>
              <p:cNvSpPr>
                <a:spLocks noChangeArrowheads="1"/>
              </p:cNvSpPr>
              <p:nvPr/>
            </p:nvSpPr>
            <p:spPr bwMode="auto">
              <a:xfrm>
                <a:off x="2135" y="1239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n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2" name="Rectangle 288"/>
              <p:cNvSpPr>
                <a:spLocks noChangeArrowheads="1"/>
              </p:cNvSpPr>
              <p:nvPr/>
            </p:nvSpPr>
            <p:spPr bwMode="auto">
              <a:xfrm>
                <a:off x="2186" y="1239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3" name="Rectangle 289"/>
              <p:cNvSpPr>
                <a:spLocks noChangeArrowheads="1"/>
              </p:cNvSpPr>
              <p:nvPr/>
            </p:nvSpPr>
            <p:spPr bwMode="auto">
              <a:xfrm>
                <a:off x="2207" y="1239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5" name="Rectangle 291"/>
              <p:cNvSpPr>
                <a:spLocks noChangeArrowheads="1"/>
              </p:cNvSpPr>
              <p:nvPr/>
            </p:nvSpPr>
            <p:spPr bwMode="auto">
              <a:xfrm>
                <a:off x="2273" y="1239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6" name="Rectangle 292"/>
              <p:cNvSpPr>
                <a:spLocks noChangeArrowheads="1"/>
              </p:cNvSpPr>
              <p:nvPr/>
            </p:nvSpPr>
            <p:spPr bwMode="auto">
              <a:xfrm>
                <a:off x="2290" y="1239"/>
                <a:ext cx="65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(K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7" name="Rectangle 293"/>
              <p:cNvSpPr>
                <a:spLocks noChangeArrowheads="1"/>
              </p:cNvSpPr>
              <p:nvPr/>
            </p:nvSpPr>
            <p:spPr bwMode="auto">
              <a:xfrm>
                <a:off x="2331" y="1239"/>
                <a:ext cx="107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err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8" name="Rectangle 294"/>
              <p:cNvSpPr>
                <a:spLocks noChangeArrowheads="1"/>
              </p:cNvSpPr>
              <p:nvPr/>
            </p:nvSpPr>
            <p:spPr bwMode="auto">
              <a:xfrm>
                <a:off x="2408" y="1239"/>
                <a:ext cx="5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9" name="Rectangle 295"/>
              <p:cNvSpPr>
                <a:spLocks noChangeArrowheads="1"/>
              </p:cNvSpPr>
              <p:nvPr/>
            </p:nvSpPr>
            <p:spPr bwMode="auto">
              <a:xfrm>
                <a:off x="2439" y="1239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0" name="Rectangle 296"/>
              <p:cNvSpPr>
                <a:spLocks noChangeArrowheads="1"/>
              </p:cNvSpPr>
              <p:nvPr/>
            </p:nvSpPr>
            <p:spPr bwMode="auto">
              <a:xfrm>
                <a:off x="2457" y="1239"/>
                <a:ext cx="6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1" name="Rectangle 297"/>
              <p:cNvSpPr>
                <a:spLocks noChangeArrowheads="1"/>
              </p:cNvSpPr>
              <p:nvPr/>
            </p:nvSpPr>
            <p:spPr bwMode="auto">
              <a:xfrm>
                <a:off x="2495" y="1239"/>
                <a:ext cx="147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omli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2" name="Rectangle 298"/>
              <p:cNvSpPr>
                <a:spLocks noChangeArrowheads="1"/>
              </p:cNvSpPr>
              <p:nvPr/>
            </p:nvSpPr>
            <p:spPr bwMode="auto">
              <a:xfrm>
                <a:off x="2609" y="1239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nso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3" name="Rectangle 299"/>
              <p:cNvSpPr>
                <a:spLocks noChangeArrowheads="1"/>
              </p:cNvSpPr>
              <p:nvPr/>
            </p:nvSpPr>
            <p:spPr bwMode="auto">
              <a:xfrm>
                <a:off x="2710" y="1239"/>
                <a:ext cx="7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n )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4" name="Rectangle 300"/>
              <p:cNvSpPr>
                <a:spLocks noChangeArrowheads="1"/>
              </p:cNvSpPr>
              <p:nvPr/>
            </p:nvSpPr>
            <p:spPr bwMode="auto">
              <a:xfrm>
                <a:off x="2761" y="1239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8" name="Rectangle 304"/>
              <p:cNvSpPr>
                <a:spLocks noChangeArrowheads="1"/>
              </p:cNvSpPr>
              <p:nvPr/>
            </p:nvSpPr>
            <p:spPr bwMode="auto">
              <a:xfrm>
                <a:off x="2885" y="1239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9" name="Rectangle 305"/>
              <p:cNvSpPr>
                <a:spLocks noChangeArrowheads="1"/>
              </p:cNvSpPr>
              <p:nvPr/>
            </p:nvSpPr>
            <p:spPr bwMode="auto">
              <a:xfrm>
                <a:off x="2902" y="1239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0" name="Rectangle 306"/>
              <p:cNvSpPr>
                <a:spLocks noChangeArrowheads="1"/>
              </p:cNvSpPr>
              <p:nvPr/>
            </p:nvSpPr>
            <p:spPr bwMode="auto">
              <a:xfrm>
                <a:off x="2947" y="1239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2" name="Rectangle 308"/>
              <p:cNvSpPr>
                <a:spLocks noChangeArrowheads="1"/>
              </p:cNvSpPr>
              <p:nvPr/>
            </p:nvSpPr>
            <p:spPr bwMode="auto">
              <a:xfrm>
                <a:off x="3026" y="1239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3" name="Rectangle 309"/>
              <p:cNvSpPr>
                <a:spLocks noChangeArrowheads="1"/>
              </p:cNvSpPr>
              <p:nvPr/>
            </p:nvSpPr>
            <p:spPr bwMode="auto">
              <a:xfrm>
                <a:off x="3079" y="1239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6" name="Rectangle 312"/>
              <p:cNvSpPr>
                <a:spLocks noChangeArrowheads="1"/>
              </p:cNvSpPr>
              <p:nvPr/>
            </p:nvSpPr>
            <p:spPr bwMode="auto">
              <a:xfrm>
                <a:off x="3190" y="1239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" name="Rectangle 315"/>
              <p:cNvSpPr>
                <a:spLocks noChangeArrowheads="1"/>
              </p:cNvSpPr>
              <p:nvPr/>
            </p:nvSpPr>
            <p:spPr bwMode="auto">
              <a:xfrm>
                <a:off x="3329" y="1239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" name="Freeform 316"/>
              <p:cNvSpPr>
                <a:spLocks/>
              </p:cNvSpPr>
              <p:nvPr/>
            </p:nvSpPr>
            <p:spPr bwMode="auto">
              <a:xfrm>
                <a:off x="897" y="1930"/>
                <a:ext cx="3464" cy="409"/>
              </a:xfrm>
              <a:custGeom>
                <a:avLst/>
                <a:gdLst>
                  <a:gd name="T0" fmla="*/ 0 w 8160"/>
                  <a:gd name="T1" fmla="*/ 964 h 964"/>
                  <a:gd name="T2" fmla="*/ 0 w 8160"/>
                  <a:gd name="T3" fmla="*/ 964 h 964"/>
                  <a:gd name="T4" fmla="*/ 8160 w 8160"/>
                  <a:gd name="T5" fmla="*/ 964 h 964"/>
                  <a:gd name="T6" fmla="*/ 8160 w 8160"/>
                  <a:gd name="T7" fmla="*/ 0 h 964"/>
                  <a:gd name="T8" fmla="*/ 0 w 8160"/>
                  <a:gd name="T9" fmla="*/ 0 h 964"/>
                  <a:gd name="T10" fmla="*/ 0 w 8160"/>
                  <a:gd name="T11" fmla="*/ 96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60" h="964">
                    <a:moveTo>
                      <a:pt x="0" y="964"/>
                    </a:moveTo>
                    <a:lnTo>
                      <a:pt x="0" y="964"/>
                    </a:lnTo>
                    <a:lnTo>
                      <a:pt x="8160" y="964"/>
                    </a:lnTo>
                    <a:lnTo>
                      <a:pt x="8160" y="0"/>
                    </a:lnTo>
                    <a:lnTo>
                      <a:pt x="0" y="0"/>
                    </a:lnTo>
                    <a:lnTo>
                      <a:pt x="0" y="96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1" name="Freeform 317"/>
              <p:cNvSpPr>
                <a:spLocks/>
              </p:cNvSpPr>
              <p:nvPr/>
            </p:nvSpPr>
            <p:spPr bwMode="auto">
              <a:xfrm>
                <a:off x="897" y="1930"/>
                <a:ext cx="3464" cy="409"/>
              </a:xfrm>
              <a:custGeom>
                <a:avLst/>
                <a:gdLst>
                  <a:gd name="T0" fmla="*/ 0 w 8160"/>
                  <a:gd name="T1" fmla="*/ 964 h 964"/>
                  <a:gd name="T2" fmla="*/ 0 w 8160"/>
                  <a:gd name="T3" fmla="*/ 964 h 964"/>
                  <a:gd name="T4" fmla="*/ 8160 w 8160"/>
                  <a:gd name="T5" fmla="*/ 964 h 964"/>
                  <a:gd name="T6" fmla="*/ 8160 w 8160"/>
                  <a:gd name="T7" fmla="*/ 0 h 964"/>
                  <a:gd name="T8" fmla="*/ 0 w 8160"/>
                  <a:gd name="T9" fmla="*/ 0 h 964"/>
                  <a:gd name="T10" fmla="*/ 0 w 8160"/>
                  <a:gd name="T11" fmla="*/ 96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60" h="964">
                    <a:moveTo>
                      <a:pt x="0" y="964"/>
                    </a:moveTo>
                    <a:lnTo>
                      <a:pt x="0" y="964"/>
                    </a:lnTo>
                    <a:lnTo>
                      <a:pt x="8160" y="964"/>
                    </a:lnTo>
                    <a:lnTo>
                      <a:pt x="8160" y="0"/>
                    </a:lnTo>
                    <a:lnTo>
                      <a:pt x="0" y="0"/>
                    </a:lnTo>
                    <a:lnTo>
                      <a:pt x="0" y="96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4F81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2" name="Rectangle 318"/>
              <p:cNvSpPr>
                <a:spLocks noChangeArrowheads="1"/>
              </p:cNvSpPr>
              <p:nvPr/>
            </p:nvSpPr>
            <p:spPr bwMode="auto">
              <a:xfrm>
                <a:off x="1166" y="2028"/>
                <a:ext cx="5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•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3" name="Rectangle 319"/>
              <p:cNvSpPr>
                <a:spLocks noChangeArrowheads="1"/>
              </p:cNvSpPr>
              <p:nvPr/>
            </p:nvSpPr>
            <p:spPr bwMode="auto">
              <a:xfrm>
                <a:off x="1192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4" name="Rectangle 320"/>
              <p:cNvSpPr>
                <a:spLocks noChangeArrowheads="1"/>
              </p:cNvSpPr>
              <p:nvPr/>
            </p:nvSpPr>
            <p:spPr bwMode="auto">
              <a:xfrm>
                <a:off x="1209" y="202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5" name="Rectangle 321"/>
              <p:cNvSpPr>
                <a:spLocks noChangeArrowheads="1"/>
              </p:cNvSpPr>
              <p:nvPr/>
            </p:nvSpPr>
            <p:spPr bwMode="auto">
              <a:xfrm>
                <a:off x="1279" y="2028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nti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6" name="Rectangle 322"/>
              <p:cNvSpPr>
                <a:spLocks noChangeArrowheads="1"/>
              </p:cNvSpPr>
              <p:nvPr/>
            </p:nvSpPr>
            <p:spPr bwMode="auto">
              <a:xfrm>
                <a:off x="1344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7" name="Rectangle 323"/>
              <p:cNvSpPr>
                <a:spLocks noChangeArrowheads="1"/>
              </p:cNvSpPr>
              <p:nvPr/>
            </p:nvSpPr>
            <p:spPr bwMode="auto">
              <a:xfrm>
                <a:off x="1363" y="2028"/>
                <a:ext cx="5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8" name="Rectangle 324"/>
              <p:cNvSpPr>
                <a:spLocks noChangeArrowheads="1"/>
              </p:cNvSpPr>
              <p:nvPr/>
            </p:nvSpPr>
            <p:spPr bwMode="auto">
              <a:xfrm>
                <a:off x="1393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9" name="Rectangle 325"/>
              <p:cNvSpPr>
                <a:spLocks noChangeArrowheads="1"/>
              </p:cNvSpPr>
              <p:nvPr/>
            </p:nvSpPr>
            <p:spPr bwMode="auto">
              <a:xfrm>
                <a:off x="1409" y="2028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0" name="Rectangle 326"/>
              <p:cNvSpPr>
                <a:spLocks noChangeArrowheads="1"/>
              </p:cNvSpPr>
              <p:nvPr/>
            </p:nvSpPr>
            <p:spPr bwMode="auto">
              <a:xfrm>
                <a:off x="1454" y="202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1" name="Rectangle 327"/>
              <p:cNvSpPr>
                <a:spLocks noChangeArrowheads="1"/>
              </p:cNvSpPr>
              <p:nvPr/>
            </p:nvSpPr>
            <p:spPr bwMode="auto">
              <a:xfrm>
                <a:off x="1468" y="202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2" name="Rectangle 328"/>
              <p:cNvSpPr>
                <a:spLocks noChangeArrowheads="1"/>
              </p:cNvSpPr>
              <p:nvPr/>
            </p:nvSpPr>
            <p:spPr bwMode="auto">
              <a:xfrm>
                <a:off x="1516" y="2028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3" name="Rectangle 329"/>
              <p:cNvSpPr>
                <a:spLocks noChangeArrowheads="1"/>
              </p:cNvSpPr>
              <p:nvPr/>
            </p:nvSpPr>
            <p:spPr bwMode="auto">
              <a:xfrm>
                <a:off x="1582" y="202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4" name="Rectangle 330"/>
              <p:cNvSpPr>
                <a:spLocks noChangeArrowheads="1"/>
              </p:cNvSpPr>
              <p:nvPr/>
            </p:nvSpPr>
            <p:spPr bwMode="auto">
              <a:xfrm>
                <a:off x="1596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5" name="Rectangle 331"/>
              <p:cNvSpPr>
                <a:spLocks noChangeArrowheads="1"/>
              </p:cNvSpPr>
              <p:nvPr/>
            </p:nvSpPr>
            <p:spPr bwMode="auto">
              <a:xfrm>
                <a:off x="1614" y="2028"/>
                <a:ext cx="18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stand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6" name="Rectangle 332"/>
              <p:cNvSpPr>
                <a:spLocks noChangeArrowheads="1"/>
              </p:cNvSpPr>
              <p:nvPr/>
            </p:nvSpPr>
            <p:spPr bwMode="auto">
              <a:xfrm>
                <a:off x="1767" y="2028"/>
                <a:ext cx="153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ards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7" name="Rectangle 333"/>
              <p:cNvSpPr>
                <a:spLocks noChangeArrowheads="1"/>
              </p:cNvSpPr>
              <p:nvPr/>
            </p:nvSpPr>
            <p:spPr bwMode="auto">
              <a:xfrm>
                <a:off x="1888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8" name="Rectangle 334"/>
              <p:cNvSpPr>
                <a:spLocks noChangeArrowheads="1"/>
              </p:cNvSpPr>
              <p:nvPr/>
            </p:nvSpPr>
            <p:spPr bwMode="auto">
              <a:xfrm>
                <a:off x="1905" y="202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9" name="Rectangle 335"/>
              <p:cNvSpPr>
                <a:spLocks noChangeArrowheads="1"/>
              </p:cNvSpPr>
              <p:nvPr/>
            </p:nvSpPr>
            <p:spPr bwMode="auto">
              <a:xfrm>
                <a:off x="1974" y="202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0" name="Rectangle 336"/>
              <p:cNvSpPr>
                <a:spLocks noChangeArrowheads="1"/>
              </p:cNvSpPr>
              <p:nvPr/>
            </p:nvSpPr>
            <p:spPr bwMode="auto">
              <a:xfrm>
                <a:off x="2025" y="2028"/>
                <a:ext cx="6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1" name="Rectangle 337"/>
              <p:cNvSpPr>
                <a:spLocks noChangeArrowheads="1"/>
              </p:cNvSpPr>
              <p:nvPr/>
            </p:nvSpPr>
            <p:spPr bwMode="auto">
              <a:xfrm>
                <a:off x="2061" y="202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2" name="Rectangle 338"/>
              <p:cNvSpPr>
                <a:spLocks noChangeArrowheads="1"/>
              </p:cNvSpPr>
              <p:nvPr/>
            </p:nvSpPr>
            <p:spPr bwMode="auto">
              <a:xfrm>
                <a:off x="2109" y="202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3" name="Rectangle 339"/>
              <p:cNvSpPr>
                <a:spLocks noChangeArrowheads="1"/>
              </p:cNvSpPr>
              <p:nvPr/>
            </p:nvSpPr>
            <p:spPr bwMode="auto">
              <a:xfrm>
                <a:off x="2178" y="202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4" name="Rectangle 340"/>
              <p:cNvSpPr>
                <a:spLocks noChangeArrowheads="1"/>
              </p:cNvSpPr>
              <p:nvPr/>
            </p:nvSpPr>
            <p:spPr bwMode="auto">
              <a:xfrm>
                <a:off x="2192" y="202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5" name="Rectangle 341"/>
              <p:cNvSpPr>
                <a:spLocks noChangeArrowheads="1"/>
              </p:cNvSpPr>
              <p:nvPr/>
            </p:nvSpPr>
            <p:spPr bwMode="auto">
              <a:xfrm>
                <a:off x="2205" y="202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6" name="Rectangle 342"/>
              <p:cNvSpPr>
                <a:spLocks noChangeArrowheads="1"/>
              </p:cNvSpPr>
              <p:nvPr/>
            </p:nvSpPr>
            <p:spPr bwMode="auto">
              <a:xfrm>
                <a:off x="2275" y="2028"/>
                <a:ext cx="18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 nee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7" name="Rectangle 343"/>
              <p:cNvSpPr>
                <a:spLocks noChangeArrowheads="1"/>
              </p:cNvSpPr>
              <p:nvPr/>
            </p:nvSpPr>
            <p:spPr bwMode="auto">
              <a:xfrm>
                <a:off x="2427" y="202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8" name="Rectangle 344"/>
              <p:cNvSpPr>
                <a:spLocks noChangeArrowheads="1"/>
              </p:cNvSpPr>
              <p:nvPr/>
            </p:nvSpPr>
            <p:spPr bwMode="auto">
              <a:xfrm>
                <a:off x="2497" y="202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9" name="Rectangle 345"/>
              <p:cNvSpPr>
                <a:spLocks noChangeArrowheads="1"/>
              </p:cNvSpPr>
              <p:nvPr/>
            </p:nvSpPr>
            <p:spPr bwMode="auto">
              <a:xfrm>
                <a:off x="2548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0" name="Rectangle 346"/>
              <p:cNvSpPr>
                <a:spLocks noChangeArrowheads="1"/>
              </p:cNvSpPr>
              <p:nvPr/>
            </p:nvSpPr>
            <p:spPr bwMode="auto">
              <a:xfrm>
                <a:off x="2566" y="202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1" name="Rectangle 347"/>
              <p:cNvSpPr>
                <a:spLocks noChangeArrowheads="1"/>
              </p:cNvSpPr>
              <p:nvPr/>
            </p:nvSpPr>
            <p:spPr bwMode="auto">
              <a:xfrm>
                <a:off x="2618" y="202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2" name="Rectangle 348"/>
              <p:cNvSpPr>
                <a:spLocks noChangeArrowheads="1"/>
              </p:cNvSpPr>
              <p:nvPr/>
            </p:nvSpPr>
            <p:spPr bwMode="auto">
              <a:xfrm>
                <a:off x="2631" y="2028"/>
                <a:ext cx="20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mprov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3" name="Rectangle 349"/>
              <p:cNvSpPr>
                <a:spLocks noChangeArrowheads="1"/>
              </p:cNvSpPr>
              <p:nvPr/>
            </p:nvSpPr>
            <p:spPr bwMode="auto">
              <a:xfrm>
                <a:off x="2804" y="2028"/>
                <a:ext cx="183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 acc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4" name="Rectangle 350"/>
              <p:cNvSpPr>
                <a:spLocks noChangeArrowheads="1"/>
              </p:cNvSpPr>
              <p:nvPr/>
            </p:nvSpPr>
            <p:spPr bwMode="auto">
              <a:xfrm>
                <a:off x="2954" y="2028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5" name="Rectangle 351"/>
              <p:cNvSpPr>
                <a:spLocks noChangeArrowheads="1"/>
              </p:cNvSpPr>
              <p:nvPr/>
            </p:nvSpPr>
            <p:spPr bwMode="auto">
              <a:xfrm>
                <a:off x="3020" y="202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6" name="Rectangle 352"/>
              <p:cNvSpPr>
                <a:spLocks noChangeArrowheads="1"/>
              </p:cNvSpPr>
              <p:nvPr/>
            </p:nvSpPr>
            <p:spPr bwMode="auto">
              <a:xfrm>
                <a:off x="3067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7" name="Rectangle 353"/>
              <p:cNvSpPr>
                <a:spLocks noChangeArrowheads="1"/>
              </p:cNvSpPr>
              <p:nvPr/>
            </p:nvSpPr>
            <p:spPr bwMode="auto">
              <a:xfrm>
                <a:off x="3085" y="202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8" name="Rectangle 354"/>
              <p:cNvSpPr>
                <a:spLocks noChangeArrowheads="1"/>
              </p:cNvSpPr>
              <p:nvPr/>
            </p:nvSpPr>
            <p:spPr bwMode="auto">
              <a:xfrm>
                <a:off x="3136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9" name="Rectangle 355"/>
              <p:cNvSpPr>
                <a:spLocks noChangeArrowheads="1"/>
              </p:cNvSpPr>
              <p:nvPr/>
            </p:nvSpPr>
            <p:spPr bwMode="auto">
              <a:xfrm>
                <a:off x="3154" y="202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0" name="Rectangle 356"/>
              <p:cNvSpPr>
                <a:spLocks noChangeArrowheads="1"/>
              </p:cNvSpPr>
              <p:nvPr/>
            </p:nvSpPr>
            <p:spPr bwMode="auto">
              <a:xfrm>
                <a:off x="3175" y="202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1" name="Rectangle 357"/>
              <p:cNvSpPr>
                <a:spLocks noChangeArrowheads="1"/>
              </p:cNvSpPr>
              <p:nvPr/>
            </p:nvSpPr>
            <p:spPr bwMode="auto">
              <a:xfrm>
                <a:off x="3244" y="2028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2" name="Rectangle 358"/>
              <p:cNvSpPr>
                <a:spLocks noChangeArrowheads="1"/>
              </p:cNvSpPr>
              <p:nvPr/>
            </p:nvSpPr>
            <p:spPr bwMode="auto">
              <a:xfrm>
                <a:off x="3310" y="202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3" name="Rectangle 359"/>
              <p:cNvSpPr>
                <a:spLocks noChangeArrowheads="1"/>
              </p:cNvSpPr>
              <p:nvPr/>
            </p:nvSpPr>
            <p:spPr bwMode="auto">
              <a:xfrm>
                <a:off x="3324" y="202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4" name="Rectangle 360"/>
              <p:cNvSpPr>
                <a:spLocks noChangeArrowheads="1"/>
              </p:cNvSpPr>
              <p:nvPr/>
            </p:nvSpPr>
            <p:spPr bwMode="auto">
              <a:xfrm>
                <a:off x="3393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5" name="Rectangle 361"/>
              <p:cNvSpPr>
                <a:spLocks noChangeArrowheads="1"/>
              </p:cNvSpPr>
              <p:nvPr/>
            </p:nvSpPr>
            <p:spPr bwMode="auto">
              <a:xfrm>
                <a:off x="3411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6" name="Rectangle 362"/>
              <p:cNvSpPr>
                <a:spLocks noChangeArrowheads="1"/>
              </p:cNvSpPr>
              <p:nvPr/>
            </p:nvSpPr>
            <p:spPr bwMode="auto">
              <a:xfrm>
                <a:off x="3427" y="2028"/>
                <a:ext cx="11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e.g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7" name="Rectangle 363"/>
              <p:cNvSpPr>
                <a:spLocks noChangeArrowheads="1"/>
              </p:cNvSpPr>
              <p:nvPr/>
            </p:nvSpPr>
            <p:spPr bwMode="auto">
              <a:xfrm>
                <a:off x="3515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.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8" name="Rectangle 364"/>
              <p:cNvSpPr>
                <a:spLocks noChangeArrowheads="1"/>
              </p:cNvSpPr>
              <p:nvPr/>
            </p:nvSpPr>
            <p:spPr bwMode="auto">
              <a:xfrm>
                <a:off x="3532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9" name="Rectangle 365"/>
              <p:cNvSpPr>
                <a:spLocks noChangeArrowheads="1"/>
              </p:cNvSpPr>
              <p:nvPr/>
            </p:nvSpPr>
            <p:spPr bwMode="auto">
              <a:xfrm>
                <a:off x="3548" y="2028"/>
                <a:ext cx="7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0" name="Rectangle 366"/>
              <p:cNvSpPr>
                <a:spLocks noChangeArrowheads="1"/>
              </p:cNvSpPr>
              <p:nvPr/>
            </p:nvSpPr>
            <p:spPr bwMode="auto">
              <a:xfrm>
                <a:off x="3592" y="202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1" name="Rectangle 367"/>
              <p:cNvSpPr>
                <a:spLocks noChangeArrowheads="1"/>
              </p:cNvSpPr>
              <p:nvPr/>
            </p:nvSpPr>
            <p:spPr bwMode="auto">
              <a:xfrm>
                <a:off x="3614" y="202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2" name="Rectangle 368"/>
              <p:cNvSpPr>
                <a:spLocks noChangeArrowheads="1"/>
              </p:cNvSpPr>
              <p:nvPr/>
            </p:nvSpPr>
            <p:spPr bwMode="auto">
              <a:xfrm>
                <a:off x="3627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3" name="Rectangle 369"/>
              <p:cNvSpPr>
                <a:spLocks noChangeArrowheads="1"/>
              </p:cNvSpPr>
              <p:nvPr/>
            </p:nvSpPr>
            <p:spPr bwMode="auto">
              <a:xfrm>
                <a:off x="3644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4" name="Rectangle 370"/>
              <p:cNvSpPr>
                <a:spLocks noChangeArrowheads="1"/>
              </p:cNvSpPr>
              <p:nvPr/>
            </p:nvSpPr>
            <p:spPr bwMode="auto">
              <a:xfrm>
                <a:off x="3662" y="202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5" name="Rectangle 371"/>
              <p:cNvSpPr>
                <a:spLocks noChangeArrowheads="1"/>
              </p:cNvSpPr>
              <p:nvPr/>
            </p:nvSpPr>
            <p:spPr bwMode="auto">
              <a:xfrm>
                <a:off x="3732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6" name="Rectangle 372"/>
              <p:cNvSpPr>
                <a:spLocks noChangeArrowheads="1"/>
              </p:cNvSpPr>
              <p:nvPr/>
            </p:nvSpPr>
            <p:spPr bwMode="auto">
              <a:xfrm>
                <a:off x="3748" y="2028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7" name="Rectangle 373"/>
              <p:cNvSpPr>
                <a:spLocks noChangeArrowheads="1"/>
              </p:cNvSpPr>
              <p:nvPr/>
            </p:nvSpPr>
            <p:spPr bwMode="auto">
              <a:xfrm>
                <a:off x="3814" y="2028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8" name="Rectangle 374"/>
              <p:cNvSpPr>
                <a:spLocks noChangeArrowheads="1"/>
              </p:cNvSpPr>
              <p:nvPr/>
            </p:nvSpPr>
            <p:spPr bwMode="auto">
              <a:xfrm>
                <a:off x="3880" y="2028"/>
                <a:ext cx="15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ptan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9" name="Rectangle 375"/>
              <p:cNvSpPr>
                <a:spLocks noChangeArrowheads="1"/>
              </p:cNvSpPr>
              <p:nvPr/>
            </p:nvSpPr>
            <p:spPr bwMode="auto">
              <a:xfrm>
                <a:off x="4002" y="2028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0" name="Rectangle 376"/>
              <p:cNvSpPr>
                <a:spLocks noChangeArrowheads="1"/>
              </p:cNvSpPr>
              <p:nvPr/>
            </p:nvSpPr>
            <p:spPr bwMode="auto">
              <a:xfrm>
                <a:off x="4068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1" name="Rectangle 377"/>
              <p:cNvSpPr>
                <a:spLocks noChangeArrowheads="1"/>
              </p:cNvSpPr>
              <p:nvPr/>
            </p:nvSpPr>
            <p:spPr bwMode="auto">
              <a:xfrm>
                <a:off x="1192" y="2092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2" name="Rectangle 378"/>
              <p:cNvSpPr>
                <a:spLocks noChangeArrowheads="1"/>
              </p:cNvSpPr>
              <p:nvPr/>
            </p:nvSpPr>
            <p:spPr bwMode="auto">
              <a:xfrm>
                <a:off x="1244" y="2092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3" name="Rectangle 379"/>
              <p:cNvSpPr>
                <a:spLocks noChangeArrowheads="1"/>
              </p:cNvSpPr>
              <p:nvPr/>
            </p:nvSpPr>
            <p:spPr bwMode="auto">
              <a:xfrm>
                <a:off x="1257" y="209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4" name="Rectangle 380"/>
              <p:cNvSpPr>
                <a:spLocks noChangeArrowheads="1"/>
              </p:cNvSpPr>
              <p:nvPr/>
            </p:nvSpPr>
            <p:spPr bwMode="auto">
              <a:xfrm>
                <a:off x="1275" y="2092"/>
                <a:ext cx="13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eria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5" name="Rectangle 381"/>
              <p:cNvSpPr>
                <a:spLocks noChangeArrowheads="1"/>
              </p:cNvSpPr>
              <p:nvPr/>
            </p:nvSpPr>
            <p:spPr bwMode="auto">
              <a:xfrm>
                <a:off x="1379" y="209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6" name="Rectangle 382"/>
              <p:cNvSpPr>
                <a:spLocks noChangeArrowheads="1"/>
              </p:cNvSpPr>
              <p:nvPr/>
            </p:nvSpPr>
            <p:spPr bwMode="auto">
              <a:xfrm>
                <a:off x="1396" y="209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7" name="Rectangle 383"/>
              <p:cNvSpPr>
                <a:spLocks noChangeArrowheads="1"/>
              </p:cNvSpPr>
              <p:nvPr/>
            </p:nvSpPr>
            <p:spPr bwMode="auto">
              <a:xfrm>
                <a:off x="1414" y="2092"/>
                <a:ext cx="10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8" name="Rectangle 384"/>
              <p:cNvSpPr>
                <a:spLocks noChangeArrowheads="1"/>
              </p:cNvSpPr>
              <p:nvPr/>
            </p:nvSpPr>
            <p:spPr bwMode="auto">
              <a:xfrm>
                <a:off x="1486" y="2092"/>
                <a:ext cx="16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acce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9" name="Rectangle 385"/>
              <p:cNvSpPr>
                <a:spLocks noChangeArrowheads="1"/>
              </p:cNvSpPr>
              <p:nvPr/>
            </p:nvSpPr>
            <p:spPr bwMode="auto">
              <a:xfrm>
                <a:off x="1617" y="2092"/>
                <a:ext cx="24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ptance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0" name="Rectangle 386"/>
              <p:cNvSpPr>
                <a:spLocks noChangeArrowheads="1"/>
              </p:cNvSpPr>
              <p:nvPr/>
            </p:nvSpPr>
            <p:spPr bwMode="auto">
              <a:xfrm>
                <a:off x="1821" y="209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1" name="Rectangle 387"/>
              <p:cNvSpPr>
                <a:spLocks noChangeArrowheads="1"/>
              </p:cNvSpPr>
              <p:nvPr/>
            </p:nvSpPr>
            <p:spPr bwMode="auto">
              <a:xfrm>
                <a:off x="1890" y="209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2" name="Rectangle 388"/>
              <p:cNvSpPr>
                <a:spLocks noChangeArrowheads="1"/>
              </p:cNvSpPr>
              <p:nvPr/>
            </p:nvSpPr>
            <p:spPr bwMode="auto">
              <a:xfrm>
                <a:off x="1908" y="2092"/>
                <a:ext cx="6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k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3" name="Rectangle 389"/>
              <p:cNvSpPr>
                <a:spLocks noChangeArrowheads="1"/>
              </p:cNvSpPr>
              <p:nvPr/>
            </p:nvSpPr>
            <p:spPr bwMode="auto">
              <a:xfrm>
                <a:off x="1940" y="2092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4" name="Rectangle 390"/>
              <p:cNvSpPr>
                <a:spLocks noChangeArrowheads="1"/>
              </p:cNvSpPr>
              <p:nvPr/>
            </p:nvSpPr>
            <p:spPr bwMode="auto">
              <a:xfrm>
                <a:off x="1954" y="209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5" name="Rectangle 391"/>
              <p:cNvSpPr>
                <a:spLocks noChangeArrowheads="1"/>
              </p:cNvSpPr>
              <p:nvPr/>
            </p:nvSpPr>
            <p:spPr bwMode="auto">
              <a:xfrm>
                <a:off x="2023" y="2092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6" name="Rectangle 392"/>
              <p:cNvSpPr>
                <a:spLocks noChangeArrowheads="1"/>
              </p:cNvSpPr>
              <p:nvPr/>
            </p:nvSpPr>
            <p:spPr bwMode="auto">
              <a:xfrm>
                <a:off x="2088" y="209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7" name="Rectangle 393"/>
              <p:cNvSpPr>
                <a:spLocks noChangeArrowheads="1"/>
              </p:cNvSpPr>
              <p:nvPr/>
            </p:nvSpPr>
            <p:spPr bwMode="auto">
              <a:xfrm>
                <a:off x="2105" y="209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8" name="Rectangle 394"/>
              <p:cNvSpPr>
                <a:spLocks noChangeArrowheads="1"/>
              </p:cNvSpPr>
              <p:nvPr/>
            </p:nvSpPr>
            <p:spPr bwMode="auto">
              <a:xfrm>
                <a:off x="2123" y="2092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9" name="Rectangle 395"/>
              <p:cNvSpPr>
                <a:spLocks noChangeArrowheads="1"/>
              </p:cNvSpPr>
              <p:nvPr/>
            </p:nvSpPr>
            <p:spPr bwMode="auto">
              <a:xfrm>
                <a:off x="2144" y="209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0" name="Rectangle 396"/>
              <p:cNvSpPr>
                <a:spLocks noChangeArrowheads="1"/>
              </p:cNvSpPr>
              <p:nvPr/>
            </p:nvSpPr>
            <p:spPr bwMode="auto">
              <a:xfrm>
                <a:off x="2213" y="2092"/>
                <a:ext cx="11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spl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1" name="Rectangle 397"/>
              <p:cNvSpPr>
                <a:spLocks noChangeArrowheads="1"/>
              </p:cNvSpPr>
              <p:nvPr/>
            </p:nvSpPr>
            <p:spPr bwMode="auto">
              <a:xfrm>
                <a:off x="2292" y="209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2" name="Rectangle 398"/>
              <p:cNvSpPr>
                <a:spLocks noChangeArrowheads="1"/>
              </p:cNvSpPr>
              <p:nvPr/>
            </p:nvSpPr>
            <p:spPr bwMode="auto">
              <a:xfrm>
                <a:off x="2362" y="209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3" name="Rectangle 399"/>
              <p:cNvSpPr>
                <a:spLocks noChangeArrowheads="1"/>
              </p:cNvSpPr>
              <p:nvPr/>
            </p:nvSpPr>
            <p:spPr bwMode="auto">
              <a:xfrm>
                <a:off x="2379" y="209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4" name="Rectangle 400"/>
              <p:cNvSpPr>
                <a:spLocks noChangeArrowheads="1"/>
              </p:cNvSpPr>
              <p:nvPr/>
            </p:nvSpPr>
            <p:spPr bwMode="auto">
              <a:xfrm>
                <a:off x="2396" y="2092"/>
                <a:ext cx="7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5" name="Rectangle 401"/>
              <p:cNvSpPr>
                <a:spLocks noChangeArrowheads="1"/>
              </p:cNvSpPr>
              <p:nvPr/>
            </p:nvSpPr>
            <p:spPr bwMode="auto">
              <a:xfrm>
                <a:off x="2441" y="2092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6" name="Rectangle 402"/>
              <p:cNvSpPr>
                <a:spLocks noChangeArrowheads="1"/>
              </p:cNvSpPr>
              <p:nvPr/>
            </p:nvSpPr>
            <p:spPr bwMode="auto">
              <a:xfrm>
                <a:off x="2489" y="209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7" name="Rectangle 403"/>
              <p:cNvSpPr>
                <a:spLocks noChangeArrowheads="1"/>
              </p:cNvSpPr>
              <p:nvPr/>
            </p:nvSpPr>
            <p:spPr bwMode="auto">
              <a:xfrm>
                <a:off x="2506" y="2092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8" name="Rectangle 404"/>
              <p:cNvSpPr>
                <a:spLocks noChangeArrowheads="1"/>
              </p:cNvSpPr>
              <p:nvPr/>
            </p:nvSpPr>
            <p:spPr bwMode="auto">
              <a:xfrm>
                <a:off x="2520" y="209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9" name="Rectangle 405"/>
              <p:cNvSpPr>
                <a:spLocks noChangeArrowheads="1"/>
              </p:cNvSpPr>
              <p:nvPr/>
            </p:nvSpPr>
            <p:spPr bwMode="auto">
              <a:xfrm>
                <a:off x="2590" y="209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" name="Group 607"/>
            <p:cNvGrpSpPr>
              <a:grpSpLocks/>
            </p:cNvGrpSpPr>
            <p:nvPr/>
          </p:nvGrpSpPr>
          <p:grpSpPr bwMode="auto">
            <a:xfrm>
              <a:off x="897" y="1858"/>
              <a:ext cx="3464" cy="858"/>
              <a:chOff x="897" y="1858"/>
              <a:chExt cx="3464" cy="858"/>
            </a:xfrm>
          </p:grpSpPr>
          <p:sp>
            <p:nvSpPr>
              <p:cNvPr id="360" name="Rectangle 407"/>
              <p:cNvSpPr>
                <a:spLocks noChangeArrowheads="1"/>
              </p:cNvSpPr>
              <p:nvPr/>
            </p:nvSpPr>
            <p:spPr bwMode="auto">
              <a:xfrm>
                <a:off x="2607" y="2092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1" name="Rectangle 408"/>
              <p:cNvSpPr>
                <a:spLocks noChangeArrowheads="1"/>
              </p:cNvSpPr>
              <p:nvPr/>
            </p:nvSpPr>
            <p:spPr bwMode="auto">
              <a:xfrm>
                <a:off x="2621" y="2092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2" name="Rectangle 409"/>
              <p:cNvSpPr>
                <a:spLocks noChangeArrowheads="1"/>
              </p:cNvSpPr>
              <p:nvPr/>
            </p:nvSpPr>
            <p:spPr bwMode="auto">
              <a:xfrm>
                <a:off x="2634" y="2092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3" name="Rectangle 410"/>
              <p:cNvSpPr>
                <a:spLocks noChangeArrowheads="1"/>
              </p:cNvSpPr>
              <p:nvPr/>
            </p:nvSpPr>
            <p:spPr bwMode="auto">
              <a:xfrm>
                <a:off x="2684" y="209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4" name="Rectangle 411"/>
              <p:cNvSpPr>
                <a:spLocks noChangeArrowheads="1"/>
              </p:cNvSpPr>
              <p:nvPr/>
            </p:nvSpPr>
            <p:spPr bwMode="auto">
              <a:xfrm>
                <a:off x="1166" y="2168"/>
                <a:ext cx="5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•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5" name="Rectangle 412"/>
              <p:cNvSpPr>
                <a:spLocks noChangeArrowheads="1"/>
              </p:cNvSpPr>
              <p:nvPr/>
            </p:nvSpPr>
            <p:spPr bwMode="auto">
              <a:xfrm>
                <a:off x="1192" y="216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6" name="Rectangle 413"/>
              <p:cNvSpPr>
                <a:spLocks noChangeArrowheads="1"/>
              </p:cNvSpPr>
              <p:nvPr/>
            </p:nvSpPr>
            <p:spPr bwMode="auto">
              <a:xfrm>
                <a:off x="1209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7" name="Rectangle 414"/>
              <p:cNvSpPr>
                <a:spLocks noChangeArrowheads="1"/>
              </p:cNvSpPr>
              <p:nvPr/>
            </p:nvSpPr>
            <p:spPr bwMode="auto">
              <a:xfrm>
                <a:off x="1279" y="2168"/>
                <a:ext cx="11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ntif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8" name="Rectangle 415"/>
              <p:cNvSpPr>
                <a:spLocks noChangeArrowheads="1"/>
              </p:cNvSpPr>
              <p:nvPr/>
            </p:nvSpPr>
            <p:spPr bwMode="auto">
              <a:xfrm>
                <a:off x="1363" y="2168"/>
                <a:ext cx="5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9" name="Rectangle 416"/>
              <p:cNvSpPr>
                <a:spLocks noChangeArrowheads="1"/>
              </p:cNvSpPr>
              <p:nvPr/>
            </p:nvSpPr>
            <p:spPr bwMode="auto">
              <a:xfrm>
                <a:off x="1393" y="216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0" name="Rectangle 417"/>
              <p:cNvSpPr>
                <a:spLocks noChangeArrowheads="1"/>
              </p:cNvSpPr>
              <p:nvPr/>
            </p:nvSpPr>
            <p:spPr bwMode="auto">
              <a:xfrm>
                <a:off x="1410" y="2168"/>
                <a:ext cx="7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1" name="Rectangle 418"/>
              <p:cNvSpPr>
                <a:spLocks noChangeArrowheads="1"/>
              </p:cNvSpPr>
              <p:nvPr/>
            </p:nvSpPr>
            <p:spPr bwMode="auto">
              <a:xfrm>
                <a:off x="1454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2" name="Rectangle 419"/>
              <p:cNvSpPr>
                <a:spLocks noChangeArrowheads="1"/>
              </p:cNvSpPr>
              <p:nvPr/>
            </p:nvSpPr>
            <p:spPr bwMode="auto">
              <a:xfrm>
                <a:off x="1523" y="216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3" name="Rectangle 420"/>
              <p:cNvSpPr>
                <a:spLocks noChangeArrowheads="1"/>
              </p:cNvSpPr>
              <p:nvPr/>
            </p:nvSpPr>
            <p:spPr bwMode="auto">
              <a:xfrm>
                <a:off x="1544" y="2168"/>
                <a:ext cx="36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 document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4" name="Rectangle 421"/>
              <p:cNvSpPr>
                <a:spLocks noChangeArrowheads="1"/>
              </p:cNvSpPr>
              <p:nvPr/>
            </p:nvSpPr>
            <p:spPr bwMode="auto">
              <a:xfrm>
                <a:off x="1871" y="216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5" name="Rectangle 422"/>
              <p:cNvSpPr>
                <a:spLocks noChangeArrowheads="1"/>
              </p:cNvSpPr>
              <p:nvPr/>
            </p:nvSpPr>
            <p:spPr bwMode="auto">
              <a:xfrm>
                <a:off x="1918" y="216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6" name="Rectangle 423"/>
              <p:cNvSpPr>
                <a:spLocks noChangeArrowheads="1"/>
              </p:cNvSpPr>
              <p:nvPr/>
            </p:nvSpPr>
            <p:spPr bwMode="auto">
              <a:xfrm>
                <a:off x="1967" y="216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7" name="Rectangle 424"/>
              <p:cNvSpPr>
                <a:spLocks noChangeArrowheads="1"/>
              </p:cNvSpPr>
              <p:nvPr/>
            </p:nvSpPr>
            <p:spPr bwMode="auto">
              <a:xfrm>
                <a:off x="1988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8" name="Rectangle 425"/>
              <p:cNvSpPr>
                <a:spLocks noChangeArrowheads="1"/>
              </p:cNvSpPr>
              <p:nvPr/>
            </p:nvSpPr>
            <p:spPr bwMode="auto">
              <a:xfrm>
                <a:off x="2057" y="2168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" name="Rectangle 426"/>
              <p:cNvSpPr>
                <a:spLocks noChangeArrowheads="1"/>
              </p:cNvSpPr>
              <p:nvPr/>
            </p:nvSpPr>
            <p:spPr bwMode="auto">
              <a:xfrm>
                <a:off x="2122" y="216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" name="Rectangle 427"/>
              <p:cNvSpPr>
                <a:spLocks noChangeArrowheads="1"/>
              </p:cNvSpPr>
              <p:nvPr/>
            </p:nvSpPr>
            <p:spPr bwMode="auto">
              <a:xfrm>
                <a:off x="2140" y="2168"/>
                <a:ext cx="9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" name="Rectangle 428"/>
              <p:cNvSpPr>
                <a:spLocks noChangeArrowheads="1"/>
              </p:cNvSpPr>
              <p:nvPr/>
            </p:nvSpPr>
            <p:spPr bwMode="auto">
              <a:xfrm>
                <a:off x="2205" y="216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" name="Rectangle 429"/>
              <p:cNvSpPr>
                <a:spLocks noChangeArrowheads="1"/>
              </p:cNvSpPr>
              <p:nvPr/>
            </p:nvSpPr>
            <p:spPr bwMode="auto">
              <a:xfrm>
                <a:off x="2253" y="216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3" name="Rectangle 430"/>
              <p:cNvSpPr>
                <a:spLocks noChangeArrowheads="1"/>
              </p:cNvSpPr>
              <p:nvPr/>
            </p:nvSpPr>
            <p:spPr bwMode="auto">
              <a:xfrm>
                <a:off x="2266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ab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4" name="Rectangle 431"/>
              <p:cNvSpPr>
                <a:spLocks noChangeArrowheads="1"/>
              </p:cNvSpPr>
              <p:nvPr/>
            </p:nvSpPr>
            <p:spPr bwMode="auto">
              <a:xfrm>
                <a:off x="2336" y="216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5" name="Rectangle 432"/>
              <p:cNvSpPr>
                <a:spLocks noChangeArrowheads="1"/>
              </p:cNvSpPr>
              <p:nvPr/>
            </p:nvSpPr>
            <p:spPr bwMode="auto">
              <a:xfrm>
                <a:off x="2350" y="216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6" name="Rectangle 433"/>
              <p:cNvSpPr>
                <a:spLocks noChangeArrowheads="1"/>
              </p:cNvSpPr>
              <p:nvPr/>
            </p:nvSpPr>
            <p:spPr bwMode="auto">
              <a:xfrm>
                <a:off x="2403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7" name="Rectangle 434"/>
              <p:cNvSpPr>
                <a:spLocks noChangeArrowheads="1"/>
              </p:cNvSpPr>
              <p:nvPr/>
            </p:nvSpPr>
            <p:spPr bwMode="auto">
              <a:xfrm>
                <a:off x="2472" y="216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8" name="Rectangle 435"/>
              <p:cNvSpPr>
                <a:spLocks noChangeArrowheads="1"/>
              </p:cNvSpPr>
              <p:nvPr/>
            </p:nvSpPr>
            <p:spPr bwMode="auto">
              <a:xfrm>
                <a:off x="2524" y="216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" name="Rectangle 436"/>
              <p:cNvSpPr>
                <a:spLocks noChangeArrowheads="1"/>
              </p:cNvSpPr>
              <p:nvPr/>
            </p:nvSpPr>
            <p:spPr bwMode="auto">
              <a:xfrm>
                <a:off x="2538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0" name="Rectangle 437"/>
              <p:cNvSpPr>
                <a:spLocks noChangeArrowheads="1"/>
              </p:cNvSpPr>
              <p:nvPr/>
            </p:nvSpPr>
            <p:spPr bwMode="auto">
              <a:xfrm>
                <a:off x="2607" y="2168"/>
                <a:ext cx="11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ntif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1" name="Rectangle 438"/>
              <p:cNvSpPr>
                <a:spLocks noChangeArrowheads="1"/>
              </p:cNvSpPr>
              <p:nvPr/>
            </p:nvSpPr>
            <p:spPr bwMode="auto">
              <a:xfrm>
                <a:off x="2691" y="2168"/>
                <a:ext cx="5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2" name="Rectangle 439"/>
              <p:cNvSpPr>
                <a:spLocks noChangeArrowheads="1"/>
              </p:cNvSpPr>
              <p:nvPr/>
            </p:nvSpPr>
            <p:spPr bwMode="auto">
              <a:xfrm>
                <a:off x="2722" y="216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3" name="Rectangle 440"/>
              <p:cNvSpPr>
                <a:spLocks noChangeArrowheads="1"/>
              </p:cNvSpPr>
              <p:nvPr/>
            </p:nvSpPr>
            <p:spPr bwMode="auto">
              <a:xfrm>
                <a:off x="2739" y="2168"/>
                <a:ext cx="6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4" name="Rectangle 441"/>
              <p:cNvSpPr>
                <a:spLocks noChangeArrowheads="1"/>
              </p:cNvSpPr>
              <p:nvPr/>
            </p:nvSpPr>
            <p:spPr bwMode="auto">
              <a:xfrm>
                <a:off x="2774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5" name="Rectangle 442"/>
              <p:cNvSpPr>
                <a:spLocks noChangeArrowheads="1"/>
              </p:cNvSpPr>
              <p:nvPr/>
            </p:nvSpPr>
            <p:spPr bwMode="auto">
              <a:xfrm>
                <a:off x="2843" y="216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6" name="Rectangle 443"/>
              <p:cNvSpPr>
                <a:spLocks noChangeArrowheads="1"/>
              </p:cNvSpPr>
              <p:nvPr/>
            </p:nvSpPr>
            <p:spPr bwMode="auto">
              <a:xfrm>
                <a:off x="2892" y="216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" name="Rectangle 444"/>
              <p:cNvSpPr>
                <a:spLocks noChangeArrowheads="1"/>
              </p:cNvSpPr>
              <p:nvPr/>
            </p:nvSpPr>
            <p:spPr bwMode="auto">
              <a:xfrm>
                <a:off x="2908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" name="Rectangle 445"/>
              <p:cNvSpPr>
                <a:spLocks noChangeArrowheads="1"/>
              </p:cNvSpPr>
              <p:nvPr/>
            </p:nvSpPr>
            <p:spPr bwMode="auto">
              <a:xfrm>
                <a:off x="2978" y="2168"/>
                <a:ext cx="6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9" name="Rectangle 446"/>
              <p:cNvSpPr>
                <a:spLocks noChangeArrowheads="1"/>
              </p:cNvSpPr>
              <p:nvPr/>
            </p:nvSpPr>
            <p:spPr bwMode="auto">
              <a:xfrm>
                <a:off x="3008" y="216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" name="Rectangle 447"/>
              <p:cNvSpPr>
                <a:spLocks noChangeArrowheads="1"/>
              </p:cNvSpPr>
              <p:nvPr/>
            </p:nvSpPr>
            <p:spPr bwMode="auto">
              <a:xfrm>
                <a:off x="3057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1" name="Rectangle 448"/>
              <p:cNvSpPr>
                <a:spLocks noChangeArrowheads="1"/>
              </p:cNvSpPr>
              <p:nvPr/>
            </p:nvSpPr>
            <p:spPr bwMode="auto">
              <a:xfrm>
                <a:off x="3126" y="216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2" name="Rectangle 449"/>
              <p:cNvSpPr>
                <a:spLocks noChangeArrowheads="1"/>
              </p:cNvSpPr>
              <p:nvPr/>
            </p:nvSpPr>
            <p:spPr bwMode="auto">
              <a:xfrm>
                <a:off x="3139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3" name="Rectangle 450"/>
              <p:cNvSpPr>
                <a:spLocks noChangeArrowheads="1"/>
              </p:cNvSpPr>
              <p:nvPr/>
            </p:nvSpPr>
            <p:spPr bwMode="auto">
              <a:xfrm>
                <a:off x="3209" y="216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4" name="Rectangle 451"/>
              <p:cNvSpPr>
                <a:spLocks noChangeArrowheads="1"/>
              </p:cNvSpPr>
              <p:nvPr/>
            </p:nvSpPr>
            <p:spPr bwMode="auto">
              <a:xfrm>
                <a:off x="3227" y="216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5" name="Rectangle 452"/>
              <p:cNvSpPr>
                <a:spLocks noChangeArrowheads="1"/>
              </p:cNvSpPr>
              <p:nvPr/>
            </p:nvSpPr>
            <p:spPr bwMode="auto">
              <a:xfrm>
                <a:off x="3248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6" name="Rectangle 453"/>
              <p:cNvSpPr>
                <a:spLocks noChangeArrowheads="1"/>
              </p:cNvSpPr>
              <p:nvPr/>
            </p:nvSpPr>
            <p:spPr bwMode="auto">
              <a:xfrm>
                <a:off x="3318" y="216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7" name="Rectangle 454"/>
              <p:cNvSpPr>
                <a:spLocks noChangeArrowheads="1"/>
              </p:cNvSpPr>
              <p:nvPr/>
            </p:nvSpPr>
            <p:spPr bwMode="auto">
              <a:xfrm>
                <a:off x="3331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8" name="Rectangle 455"/>
              <p:cNvSpPr>
                <a:spLocks noChangeArrowheads="1"/>
              </p:cNvSpPr>
              <p:nvPr/>
            </p:nvSpPr>
            <p:spPr bwMode="auto">
              <a:xfrm>
                <a:off x="3401" y="216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9" name="Rectangle 456"/>
              <p:cNvSpPr>
                <a:spLocks noChangeArrowheads="1"/>
              </p:cNvSpPr>
              <p:nvPr/>
            </p:nvSpPr>
            <p:spPr bwMode="auto">
              <a:xfrm>
                <a:off x="3449" y="216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0" name="Rectangle 457"/>
              <p:cNvSpPr>
                <a:spLocks noChangeArrowheads="1"/>
              </p:cNvSpPr>
              <p:nvPr/>
            </p:nvSpPr>
            <p:spPr bwMode="auto">
              <a:xfrm>
                <a:off x="3466" y="216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1" name="Rectangle 458"/>
              <p:cNvSpPr>
                <a:spLocks noChangeArrowheads="1"/>
              </p:cNvSpPr>
              <p:nvPr/>
            </p:nvSpPr>
            <p:spPr bwMode="auto">
              <a:xfrm>
                <a:off x="3484" y="216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2" name="Rectangle 459"/>
              <p:cNvSpPr>
                <a:spLocks noChangeArrowheads="1"/>
              </p:cNvSpPr>
              <p:nvPr/>
            </p:nvSpPr>
            <p:spPr bwMode="auto">
              <a:xfrm>
                <a:off x="3532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3" name="Rectangle 460"/>
              <p:cNvSpPr>
                <a:spLocks noChangeArrowheads="1"/>
              </p:cNvSpPr>
              <p:nvPr/>
            </p:nvSpPr>
            <p:spPr bwMode="auto">
              <a:xfrm>
                <a:off x="3602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4" name="Rectangle 461"/>
              <p:cNvSpPr>
                <a:spLocks noChangeArrowheads="1"/>
              </p:cNvSpPr>
              <p:nvPr/>
            </p:nvSpPr>
            <p:spPr bwMode="auto">
              <a:xfrm>
                <a:off x="3671" y="216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5" name="Rectangle 462"/>
              <p:cNvSpPr>
                <a:spLocks noChangeArrowheads="1"/>
              </p:cNvSpPr>
              <p:nvPr/>
            </p:nvSpPr>
            <p:spPr bwMode="auto">
              <a:xfrm>
                <a:off x="3692" y="2168"/>
                <a:ext cx="11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6" name="Rectangle 463"/>
              <p:cNvSpPr>
                <a:spLocks noChangeArrowheads="1"/>
              </p:cNvSpPr>
              <p:nvPr/>
            </p:nvSpPr>
            <p:spPr bwMode="auto">
              <a:xfrm>
                <a:off x="3774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7" name="Rectangle 464"/>
              <p:cNvSpPr>
                <a:spLocks noChangeArrowheads="1"/>
              </p:cNvSpPr>
              <p:nvPr/>
            </p:nvSpPr>
            <p:spPr bwMode="auto">
              <a:xfrm>
                <a:off x="3843" y="216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8" name="Rectangle 465"/>
              <p:cNvSpPr>
                <a:spLocks noChangeArrowheads="1"/>
              </p:cNvSpPr>
              <p:nvPr/>
            </p:nvSpPr>
            <p:spPr bwMode="auto">
              <a:xfrm>
                <a:off x="1192" y="2232"/>
                <a:ext cx="6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9" name="Rectangle 466"/>
              <p:cNvSpPr>
                <a:spLocks noChangeArrowheads="1"/>
              </p:cNvSpPr>
              <p:nvPr/>
            </p:nvSpPr>
            <p:spPr bwMode="auto">
              <a:xfrm>
                <a:off x="1227" y="2232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0" name="Rectangle 467"/>
              <p:cNvSpPr>
                <a:spLocks noChangeArrowheads="1"/>
              </p:cNvSpPr>
              <p:nvPr/>
            </p:nvSpPr>
            <p:spPr bwMode="auto">
              <a:xfrm>
                <a:off x="1275" y="223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1" name="Rectangle 468"/>
              <p:cNvSpPr>
                <a:spLocks noChangeArrowheads="1"/>
              </p:cNvSpPr>
              <p:nvPr/>
            </p:nvSpPr>
            <p:spPr bwMode="auto">
              <a:xfrm>
                <a:off x="1344" y="2232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2" name="Rectangle 469"/>
              <p:cNvSpPr>
                <a:spLocks noChangeArrowheads="1"/>
              </p:cNvSpPr>
              <p:nvPr/>
            </p:nvSpPr>
            <p:spPr bwMode="auto">
              <a:xfrm>
                <a:off x="1358" y="2232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3" name="Rectangle 470"/>
              <p:cNvSpPr>
                <a:spLocks noChangeArrowheads="1"/>
              </p:cNvSpPr>
              <p:nvPr/>
            </p:nvSpPr>
            <p:spPr bwMode="auto">
              <a:xfrm>
                <a:off x="1372" y="223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4" name="Rectangle 471"/>
              <p:cNvSpPr>
                <a:spLocks noChangeArrowheads="1"/>
              </p:cNvSpPr>
              <p:nvPr/>
            </p:nvSpPr>
            <p:spPr bwMode="auto">
              <a:xfrm>
                <a:off x="1441" y="2232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5" name="Rectangle 472"/>
              <p:cNvSpPr>
                <a:spLocks noChangeArrowheads="1"/>
              </p:cNvSpPr>
              <p:nvPr/>
            </p:nvSpPr>
            <p:spPr bwMode="auto">
              <a:xfrm>
                <a:off x="1489" y="2232"/>
                <a:ext cx="13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as 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6" name="Rectangle 473"/>
              <p:cNvSpPr>
                <a:spLocks noChangeArrowheads="1"/>
              </p:cNvSpPr>
              <p:nvPr/>
            </p:nvSpPr>
            <p:spPr bwMode="auto">
              <a:xfrm>
                <a:off x="1594" y="223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eq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7" name="Rectangle 474"/>
              <p:cNvSpPr>
                <a:spLocks noChangeArrowheads="1"/>
              </p:cNvSpPr>
              <p:nvPr/>
            </p:nvSpPr>
            <p:spPr bwMode="auto">
              <a:xfrm>
                <a:off x="1664" y="2232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8" name="Rectangle 475"/>
              <p:cNvSpPr>
                <a:spLocks noChangeArrowheads="1"/>
              </p:cNvSpPr>
              <p:nvPr/>
            </p:nvSpPr>
            <p:spPr bwMode="auto">
              <a:xfrm>
                <a:off x="1712" y="2232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9" name="Rectangle 476"/>
              <p:cNvSpPr>
                <a:spLocks noChangeArrowheads="1"/>
              </p:cNvSpPr>
              <p:nvPr/>
            </p:nvSpPr>
            <p:spPr bwMode="auto">
              <a:xfrm>
                <a:off x="1733" y="223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0" name="Rectangle 477"/>
              <p:cNvSpPr>
                <a:spLocks noChangeArrowheads="1"/>
              </p:cNvSpPr>
              <p:nvPr/>
            </p:nvSpPr>
            <p:spPr bwMode="auto">
              <a:xfrm>
                <a:off x="1802" y="223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1" name="Freeform 478"/>
              <p:cNvSpPr>
                <a:spLocks/>
              </p:cNvSpPr>
              <p:nvPr/>
            </p:nvSpPr>
            <p:spPr bwMode="auto">
              <a:xfrm>
                <a:off x="1070" y="1858"/>
                <a:ext cx="2425" cy="145"/>
              </a:xfrm>
              <a:custGeom>
                <a:avLst/>
                <a:gdLst>
                  <a:gd name="T0" fmla="*/ 0 w 5712"/>
                  <a:gd name="T1" fmla="*/ 56 h 341"/>
                  <a:gd name="T2" fmla="*/ 0 w 5712"/>
                  <a:gd name="T3" fmla="*/ 56 h 341"/>
                  <a:gd name="T4" fmla="*/ 57 w 5712"/>
                  <a:gd name="T5" fmla="*/ 0 h 341"/>
                  <a:gd name="T6" fmla="*/ 5656 w 5712"/>
                  <a:gd name="T7" fmla="*/ 0 h 341"/>
                  <a:gd name="T8" fmla="*/ 5712 w 5712"/>
                  <a:gd name="T9" fmla="*/ 56 h 341"/>
                  <a:gd name="T10" fmla="*/ 5712 w 5712"/>
                  <a:gd name="T11" fmla="*/ 284 h 341"/>
                  <a:gd name="T12" fmla="*/ 5656 w 5712"/>
                  <a:gd name="T13" fmla="*/ 341 h 341"/>
                  <a:gd name="T14" fmla="*/ 57 w 5712"/>
                  <a:gd name="T15" fmla="*/ 341 h 341"/>
                  <a:gd name="T16" fmla="*/ 0 w 5712"/>
                  <a:gd name="T17" fmla="*/ 284 h 341"/>
                  <a:gd name="T18" fmla="*/ 0 w 5712"/>
                  <a:gd name="T19" fmla="*/ 56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12" h="341">
                    <a:moveTo>
                      <a:pt x="0" y="56"/>
                    </a:moveTo>
                    <a:lnTo>
                      <a:pt x="0" y="56"/>
                    </a:lnTo>
                    <a:cubicBezTo>
                      <a:pt x="0" y="25"/>
                      <a:pt x="26" y="0"/>
                      <a:pt x="57" y="0"/>
                    </a:cubicBezTo>
                    <a:lnTo>
                      <a:pt x="5656" y="0"/>
                    </a:lnTo>
                    <a:cubicBezTo>
                      <a:pt x="5687" y="0"/>
                      <a:pt x="5712" y="25"/>
                      <a:pt x="5712" y="56"/>
                    </a:cubicBezTo>
                    <a:lnTo>
                      <a:pt x="5712" y="284"/>
                    </a:lnTo>
                    <a:cubicBezTo>
                      <a:pt x="5712" y="315"/>
                      <a:pt x="5687" y="341"/>
                      <a:pt x="5656" y="341"/>
                    </a:cubicBezTo>
                    <a:lnTo>
                      <a:pt x="57" y="341"/>
                    </a:lnTo>
                    <a:cubicBezTo>
                      <a:pt x="26" y="341"/>
                      <a:pt x="0" y="315"/>
                      <a:pt x="0" y="284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4F81B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Freeform 479"/>
              <p:cNvSpPr>
                <a:spLocks/>
              </p:cNvSpPr>
              <p:nvPr/>
            </p:nvSpPr>
            <p:spPr bwMode="auto">
              <a:xfrm>
                <a:off x="1070" y="1858"/>
                <a:ext cx="2425" cy="145"/>
              </a:xfrm>
              <a:custGeom>
                <a:avLst/>
                <a:gdLst>
                  <a:gd name="T0" fmla="*/ 0 w 5712"/>
                  <a:gd name="T1" fmla="*/ 56 h 341"/>
                  <a:gd name="T2" fmla="*/ 0 w 5712"/>
                  <a:gd name="T3" fmla="*/ 56 h 341"/>
                  <a:gd name="T4" fmla="*/ 57 w 5712"/>
                  <a:gd name="T5" fmla="*/ 0 h 341"/>
                  <a:gd name="T6" fmla="*/ 5656 w 5712"/>
                  <a:gd name="T7" fmla="*/ 0 h 341"/>
                  <a:gd name="T8" fmla="*/ 5712 w 5712"/>
                  <a:gd name="T9" fmla="*/ 56 h 341"/>
                  <a:gd name="T10" fmla="*/ 5712 w 5712"/>
                  <a:gd name="T11" fmla="*/ 284 h 341"/>
                  <a:gd name="T12" fmla="*/ 5656 w 5712"/>
                  <a:gd name="T13" fmla="*/ 341 h 341"/>
                  <a:gd name="T14" fmla="*/ 57 w 5712"/>
                  <a:gd name="T15" fmla="*/ 341 h 341"/>
                  <a:gd name="T16" fmla="*/ 0 w 5712"/>
                  <a:gd name="T17" fmla="*/ 284 h 341"/>
                  <a:gd name="T18" fmla="*/ 0 w 5712"/>
                  <a:gd name="T19" fmla="*/ 56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12" h="341">
                    <a:moveTo>
                      <a:pt x="0" y="56"/>
                    </a:moveTo>
                    <a:lnTo>
                      <a:pt x="0" y="56"/>
                    </a:lnTo>
                    <a:cubicBezTo>
                      <a:pt x="0" y="25"/>
                      <a:pt x="26" y="0"/>
                      <a:pt x="57" y="0"/>
                    </a:cubicBezTo>
                    <a:lnTo>
                      <a:pt x="5656" y="0"/>
                    </a:lnTo>
                    <a:cubicBezTo>
                      <a:pt x="5687" y="0"/>
                      <a:pt x="5712" y="25"/>
                      <a:pt x="5712" y="56"/>
                    </a:cubicBezTo>
                    <a:lnTo>
                      <a:pt x="5712" y="284"/>
                    </a:lnTo>
                    <a:cubicBezTo>
                      <a:pt x="5712" y="315"/>
                      <a:pt x="5687" y="341"/>
                      <a:pt x="5656" y="341"/>
                    </a:cubicBezTo>
                    <a:lnTo>
                      <a:pt x="57" y="341"/>
                    </a:lnTo>
                    <a:cubicBezTo>
                      <a:pt x="26" y="341"/>
                      <a:pt x="0" y="315"/>
                      <a:pt x="0" y="284"/>
                    </a:cubicBezTo>
                    <a:lnTo>
                      <a:pt x="0" y="56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Rectangle 480"/>
              <p:cNvSpPr>
                <a:spLocks noChangeArrowheads="1"/>
              </p:cNvSpPr>
              <p:nvPr/>
            </p:nvSpPr>
            <p:spPr bwMode="auto">
              <a:xfrm>
                <a:off x="1169" y="1893"/>
                <a:ext cx="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4" name="Rectangle 481"/>
              <p:cNvSpPr>
                <a:spLocks noChangeArrowheads="1"/>
              </p:cNvSpPr>
              <p:nvPr/>
            </p:nvSpPr>
            <p:spPr bwMode="auto">
              <a:xfrm>
                <a:off x="1211" y="189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5" name="Rectangle 482"/>
              <p:cNvSpPr>
                <a:spLocks noChangeArrowheads="1"/>
              </p:cNvSpPr>
              <p:nvPr/>
            </p:nvSpPr>
            <p:spPr bwMode="auto">
              <a:xfrm>
                <a:off x="1228" y="189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6" name="Rectangle 483"/>
              <p:cNvSpPr>
                <a:spLocks noChangeArrowheads="1"/>
              </p:cNvSpPr>
              <p:nvPr/>
            </p:nvSpPr>
            <p:spPr bwMode="auto">
              <a:xfrm>
                <a:off x="1297" y="189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7" name="Rectangle 484"/>
              <p:cNvSpPr>
                <a:spLocks noChangeArrowheads="1"/>
              </p:cNvSpPr>
              <p:nvPr/>
            </p:nvSpPr>
            <p:spPr bwMode="auto">
              <a:xfrm>
                <a:off x="1367" y="189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8" name="Rectangle 485"/>
              <p:cNvSpPr>
                <a:spLocks noChangeArrowheads="1"/>
              </p:cNvSpPr>
              <p:nvPr/>
            </p:nvSpPr>
            <p:spPr bwMode="auto">
              <a:xfrm>
                <a:off x="1388" y="1893"/>
                <a:ext cx="11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9" name="Rectangle 486"/>
              <p:cNvSpPr>
                <a:spLocks noChangeArrowheads="1"/>
              </p:cNvSpPr>
              <p:nvPr/>
            </p:nvSpPr>
            <p:spPr bwMode="auto">
              <a:xfrm>
                <a:off x="1470" y="189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0" name="Rectangle 487"/>
              <p:cNvSpPr>
                <a:spLocks noChangeArrowheads="1"/>
              </p:cNvSpPr>
              <p:nvPr/>
            </p:nvSpPr>
            <p:spPr bwMode="auto">
              <a:xfrm>
                <a:off x="1539" y="1893"/>
                <a:ext cx="11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 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" name="Rectangle 488"/>
              <p:cNvSpPr>
                <a:spLocks noChangeArrowheads="1"/>
              </p:cNvSpPr>
              <p:nvPr/>
            </p:nvSpPr>
            <p:spPr bwMode="auto">
              <a:xfrm>
                <a:off x="1627" y="1893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ui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2" name="Rectangle 489"/>
              <p:cNvSpPr>
                <a:spLocks noChangeArrowheads="1"/>
              </p:cNvSpPr>
              <p:nvPr/>
            </p:nvSpPr>
            <p:spPr bwMode="auto">
              <a:xfrm>
                <a:off x="1675" y="189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3" name="Rectangle 490"/>
              <p:cNvSpPr>
                <a:spLocks noChangeArrowheads="1"/>
              </p:cNvSpPr>
              <p:nvPr/>
            </p:nvSpPr>
            <p:spPr bwMode="auto">
              <a:xfrm>
                <a:off x="1744" y="189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Rectangle 491"/>
              <p:cNvSpPr>
                <a:spLocks noChangeArrowheads="1"/>
              </p:cNvSpPr>
              <p:nvPr/>
            </p:nvSpPr>
            <p:spPr bwMode="auto">
              <a:xfrm>
                <a:off x="1758" y="189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5" name="Rectangle 492"/>
              <p:cNvSpPr>
                <a:spLocks noChangeArrowheads="1"/>
              </p:cNvSpPr>
              <p:nvPr/>
            </p:nvSpPr>
            <p:spPr bwMode="auto">
              <a:xfrm>
                <a:off x="1771" y="189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ne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" name="Rectangle 497"/>
              <p:cNvSpPr>
                <a:spLocks noChangeArrowheads="1"/>
              </p:cNvSpPr>
              <p:nvPr/>
            </p:nvSpPr>
            <p:spPr bwMode="auto">
              <a:xfrm>
                <a:off x="1982" y="189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" name="Rectangle 498"/>
              <p:cNvSpPr>
                <a:spLocks noChangeArrowheads="1"/>
              </p:cNvSpPr>
              <p:nvPr/>
            </p:nvSpPr>
            <p:spPr bwMode="auto">
              <a:xfrm>
                <a:off x="1999" y="1893"/>
                <a:ext cx="68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(N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" name="Rectangle 499"/>
              <p:cNvSpPr>
                <a:spLocks noChangeArrowheads="1"/>
              </p:cNvSpPr>
              <p:nvPr/>
            </p:nvSpPr>
            <p:spPr bwMode="auto">
              <a:xfrm>
                <a:off x="2044" y="1893"/>
                <a:ext cx="1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800" dirty="0" err="1">
                    <a:solidFill>
                      <a:srgbClr val="FFFFFF"/>
                    </a:solidFill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3" name="Rectangle 500"/>
              <p:cNvSpPr>
                <a:spLocks noChangeArrowheads="1"/>
              </p:cNvSpPr>
              <p:nvPr/>
            </p:nvSpPr>
            <p:spPr bwMode="auto">
              <a:xfrm>
                <a:off x="2058" y="1893"/>
                <a:ext cx="93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ck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4" name="Rectangle 501"/>
              <p:cNvSpPr>
                <a:spLocks noChangeArrowheads="1"/>
              </p:cNvSpPr>
              <p:nvPr/>
            </p:nvSpPr>
            <p:spPr bwMode="auto">
              <a:xfrm>
                <a:off x="2121" y="189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5" name="Rectangle 502"/>
              <p:cNvSpPr>
                <a:spLocks noChangeArrowheads="1"/>
              </p:cNvSpPr>
              <p:nvPr/>
            </p:nvSpPr>
            <p:spPr bwMode="auto">
              <a:xfrm>
                <a:off x="2138" y="189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6" name="Rectangle 503"/>
              <p:cNvSpPr>
                <a:spLocks noChangeArrowheads="1"/>
              </p:cNvSpPr>
              <p:nvPr/>
            </p:nvSpPr>
            <p:spPr bwMode="auto">
              <a:xfrm>
                <a:off x="2156" y="1893"/>
                <a:ext cx="199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nston</a:t>
                </a: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)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8" name="Rectangle 505"/>
              <p:cNvSpPr>
                <a:spLocks noChangeArrowheads="1"/>
              </p:cNvSpPr>
              <p:nvPr/>
            </p:nvSpPr>
            <p:spPr bwMode="auto">
              <a:xfrm>
                <a:off x="2366" y="189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9" name="Rectangle 506"/>
              <p:cNvSpPr>
                <a:spLocks noChangeArrowheads="1"/>
              </p:cNvSpPr>
              <p:nvPr/>
            </p:nvSpPr>
            <p:spPr bwMode="auto">
              <a:xfrm>
                <a:off x="2384" y="189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1" name="Rectangle 508"/>
              <p:cNvSpPr>
                <a:spLocks noChangeArrowheads="1"/>
              </p:cNvSpPr>
              <p:nvPr/>
            </p:nvSpPr>
            <p:spPr bwMode="auto">
              <a:xfrm>
                <a:off x="2560" y="189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5" name="Rectangle 512"/>
              <p:cNvSpPr>
                <a:spLocks noChangeArrowheads="1"/>
              </p:cNvSpPr>
              <p:nvPr/>
            </p:nvSpPr>
            <p:spPr bwMode="auto">
              <a:xfrm>
                <a:off x="2726" y="189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6" name="Rectangle 513"/>
              <p:cNvSpPr>
                <a:spLocks noChangeArrowheads="1"/>
              </p:cNvSpPr>
              <p:nvPr/>
            </p:nvSpPr>
            <p:spPr bwMode="auto">
              <a:xfrm>
                <a:off x="2748" y="189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7" name="Freeform 514"/>
              <p:cNvSpPr>
                <a:spLocks/>
              </p:cNvSpPr>
              <p:nvPr/>
            </p:nvSpPr>
            <p:spPr bwMode="auto">
              <a:xfrm>
                <a:off x="897" y="2438"/>
                <a:ext cx="3464" cy="278"/>
              </a:xfrm>
              <a:custGeom>
                <a:avLst/>
                <a:gdLst>
                  <a:gd name="T0" fmla="*/ 0 w 8160"/>
                  <a:gd name="T1" fmla="*/ 655 h 655"/>
                  <a:gd name="T2" fmla="*/ 0 w 8160"/>
                  <a:gd name="T3" fmla="*/ 655 h 655"/>
                  <a:gd name="T4" fmla="*/ 8160 w 8160"/>
                  <a:gd name="T5" fmla="*/ 655 h 655"/>
                  <a:gd name="T6" fmla="*/ 8160 w 8160"/>
                  <a:gd name="T7" fmla="*/ 0 h 655"/>
                  <a:gd name="T8" fmla="*/ 0 w 8160"/>
                  <a:gd name="T9" fmla="*/ 0 h 655"/>
                  <a:gd name="T10" fmla="*/ 0 w 8160"/>
                  <a:gd name="T11" fmla="*/ 655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60" h="655">
                    <a:moveTo>
                      <a:pt x="0" y="655"/>
                    </a:moveTo>
                    <a:lnTo>
                      <a:pt x="0" y="655"/>
                    </a:lnTo>
                    <a:lnTo>
                      <a:pt x="8160" y="655"/>
                    </a:lnTo>
                    <a:lnTo>
                      <a:pt x="8160" y="0"/>
                    </a:lnTo>
                    <a:lnTo>
                      <a:pt x="0" y="0"/>
                    </a:lnTo>
                    <a:lnTo>
                      <a:pt x="0" y="65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8" name="Freeform 515"/>
              <p:cNvSpPr>
                <a:spLocks/>
              </p:cNvSpPr>
              <p:nvPr/>
            </p:nvSpPr>
            <p:spPr bwMode="auto">
              <a:xfrm>
                <a:off x="897" y="2438"/>
                <a:ext cx="3464" cy="278"/>
              </a:xfrm>
              <a:custGeom>
                <a:avLst/>
                <a:gdLst>
                  <a:gd name="T0" fmla="*/ 0 w 8160"/>
                  <a:gd name="T1" fmla="*/ 655 h 655"/>
                  <a:gd name="T2" fmla="*/ 0 w 8160"/>
                  <a:gd name="T3" fmla="*/ 655 h 655"/>
                  <a:gd name="T4" fmla="*/ 8160 w 8160"/>
                  <a:gd name="T5" fmla="*/ 655 h 655"/>
                  <a:gd name="T6" fmla="*/ 8160 w 8160"/>
                  <a:gd name="T7" fmla="*/ 0 h 655"/>
                  <a:gd name="T8" fmla="*/ 0 w 8160"/>
                  <a:gd name="T9" fmla="*/ 0 h 655"/>
                  <a:gd name="T10" fmla="*/ 0 w 8160"/>
                  <a:gd name="T11" fmla="*/ 655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60" h="655">
                    <a:moveTo>
                      <a:pt x="0" y="655"/>
                    </a:moveTo>
                    <a:lnTo>
                      <a:pt x="0" y="655"/>
                    </a:lnTo>
                    <a:lnTo>
                      <a:pt x="8160" y="655"/>
                    </a:lnTo>
                    <a:lnTo>
                      <a:pt x="8160" y="0"/>
                    </a:lnTo>
                    <a:lnTo>
                      <a:pt x="0" y="0"/>
                    </a:lnTo>
                    <a:lnTo>
                      <a:pt x="0" y="65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4F81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9" name="Rectangle 516"/>
              <p:cNvSpPr>
                <a:spLocks noChangeArrowheads="1"/>
              </p:cNvSpPr>
              <p:nvPr/>
            </p:nvSpPr>
            <p:spPr bwMode="auto">
              <a:xfrm>
                <a:off x="1166" y="2535"/>
                <a:ext cx="5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•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0" name="Rectangle 517"/>
              <p:cNvSpPr>
                <a:spLocks noChangeArrowheads="1"/>
              </p:cNvSpPr>
              <p:nvPr/>
            </p:nvSpPr>
            <p:spPr bwMode="auto">
              <a:xfrm>
                <a:off x="1192" y="2535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" name="Rectangle 518"/>
              <p:cNvSpPr>
                <a:spLocks noChangeArrowheads="1"/>
              </p:cNvSpPr>
              <p:nvPr/>
            </p:nvSpPr>
            <p:spPr bwMode="auto">
              <a:xfrm>
                <a:off x="1243" y="2535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2" name="Rectangle 519"/>
              <p:cNvSpPr>
                <a:spLocks noChangeArrowheads="1"/>
              </p:cNvSpPr>
              <p:nvPr/>
            </p:nvSpPr>
            <p:spPr bwMode="auto">
              <a:xfrm>
                <a:off x="1312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3" name="Rectangle 520"/>
              <p:cNvSpPr>
                <a:spLocks noChangeArrowheads="1"/>
              </p:cNvSpPr>
              <p:nvPr/>
            </p:nvSpPr>
            <p:spPr bwMode="auto">
              <a:xfrm>
                <a:off x="1330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4" name="Rectangle 521"/>
              <p:cNvSpPr>
                <a:spLocks noChangeArrowheads="1"/>
              </p:cNvSpPr>
              <p:nvPr/>
            </p:nvSpPr>
            <p:spPr bwMode="auto">
              <a:xfrm>
                <a:off x="1348" y="2535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5" name="Rectangle 522"/>
              <p:cNvSpPr>
                <a:spLocks noChangeArrowheads="1"/>
              </p:cNvSpPr>
              <p:nvPr/>
            </p:nvSpPr>
            <p:spPr bwMode="auto">
              <a:xfrm>
                <a:off x="1417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6" name="Rectangle 523"/>
              <p:cNvSpPr>
                <a:spLocks noChangeArrowheads="1"/>
              </p:cNvSpPr>
              <p:nvPr/>
            </p:nvSpPr>
            <p:spPr bwMode="auto">
              <a:xfrm>
                <a:off x="1434" y="2535"/>
                <a:ext cx="13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curr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7" name="Rectangle 524"/>
              <p:cNvSpPr>
                <a:spLocks noChangeArrowheads="1"/>
              </p:cNvSpPr>
              <p:nvPr/>
            </p:nvSpPr>
            <p:spPr bwMode="auto">
              <a:xfrm>
                <a:off x="1542" y="2535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8" name="Rectangle 525"/>
              <p:cNvSpPr>
                <a:spLocks noChangeArrowheads="1"/>
              </p:cNvSpPr>
              <p:nvPr/>
            </p:nvSpPr>
            <p:spPr bwMode="auto">
              <a:xfrm>
                <a:off x="1611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9" name="Rectangle 526"/>
              <p:cNvSpPr>
                <a:spLocks noChangeArrowheads="1"/>
              </p:cNvSpPr>
              <p:nvPr/>
            </p:nvSpPr>
            <p:spPr bwMode="auto">
              <a:xfrm>
                <a:off x="1629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0" name="Rectangle 527"/>
              <p:cNvSpPr>
                <a:spLocks noChangeArrowheads="1"/>
              </p:cNvSpPr>
              <p:nvPr/>
            </p:nvSpPr>
            <p:spPr bwMode="auto">
              <a:xfrm>
                <a:off x="1645" y="2535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1" name="Rectangle 528"/>
              <p:cNvSpPr>
                <a:spLocks noChangeArrowheads="1"/>
              </p:cNvSpPr>
              <p:nvPr/>
            </p:nvSpPr>
            <p:spPr bwMode="auto">
              <a:xfrm>
                <a:off x="1715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2" name="Rectangle 529"/>
              <p:cNvSpPr>
                <a:spLocks noChangeArrowheads="1"/>
              </p:cNvSpPr>
              <p:nvPr/>
            </p:nvSpPr>
            <p:spPr bwMode="auto">
              <a:xfrm>
                <a:off x="1732" y="2535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3" name="Rectangle 530"/>
              <p:cNvSpPr>
                <a:spLocks noChangeArrowheads="1"/>
              </p:cNvSpPr>
              <p:nvPr/>
            </p:nvSpPr>
            <p:spPr bwMode="auto">
              <a:xfrm>
                <a:off x="1746" y="2535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4" name="Rectangle 531"/>
              <p:cNvSpPr>
                <a:spLocks noChangeArrowheads="1"/>
              </p:cNvSpPr>
              <p:nvPr/>
            </p:nvSpPr>
            <p:spPr bwMode="auto">
              <a:xfrm>
                <a:off x="1815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5" name="Rectangle 532"/>
              <p:cNvSpPr>
                <a:spLocks noChangeArrowheads="1"/>
              </p:cNvSpPr>
              <p:nvPr/>
            </p:nvSpPr>
            <p:spPr bwMode="auto">
              <a:xfrm>
                <a:off x="1833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6" name="Rectangle 533"/>
              <p:cNvSpPr>
                <a:spLocks noChangeArrowheads="1"/>
              </p:cNvSpPr>
              <p:nvPr/>
            </p:nvSpPr>
            <p:spPr bwMode="auto">
              <a:xfrm>
                <a:off x="1849" y="2535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7" name="Rectangle 534"/>
              <p:cNvSpPr>
                <a:spLocks noChangeArrowheads="1"/>
              </p:cNvSpPr>
              <p:nvPr/>
            </p:nvSpPr>
            <p:spPr bwMode="auto">
              <a:xfrm>
                <a:off x="1918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8" name="Rectangle 535"/>
              <p:cNvSpPr>
                <a:spLocks noChangeArrowheads="1"/>
              </p:cNvSpPr>
              <p:nvPr/>
            </p:nvSpPr>
            <p:spPr bwMode="auto">
              <a:xfrm>
                <a:off x="1936" y="2535"/>
                <a:ext cx="11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hw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9" name="Rectangle 536"/>
              <p:cNvSpPr>
                <a:spLocks noChangeArrowheads="1"/>
              </p:cNvSpPr>
              <p:nvPr/>
            </p:nvSpPr>
            <p:spPr bwMode="auto">
              <a:xfrm>
                <a:off x="2015" y="2535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0" name="Rectangle 537"/>
              <p:cNvSpPr>
                <a:spLocks noChangeArrowheads="1"/>
              </p:cNvSpPr>
              <p:nvPr/>
            </p:nvSpPr>
            <p:spPr bwMode="auto">
              <a:xfrm>
                <a:off x="2080" y="2535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1" name="Rectangle 538"/>
              <p:cNvSpPr>
                <a:spLocks noChangeArrowheads="1"/>
              </p:cNvSpPr>
              <p:nvPr/>
            </p:nvSpPr>
            <p:spPr bwMode="auto">
              <a:xfrm>
                <a:off x="2129" y="2535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2" name="Rectangle 539"/>
              <p:cNvSpPr>
                <a:spLocks noChangeArrowheads="1"/>
              </p:cNvSpPr>
              <p:nvPr/>
            </p:nvSpPr>
            <p:spPr bwMode="auto">
              <a:xfrm>
                <a:off x="2195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3" name="Rectangle 540"/>
              <p:cNvSpPr>
                <a:spLocks noChangeArrowheads="1"/>
              </p:cNvSpPr>
              <p:nvPr/>
            </p:nvSpPr>
            <p:spPr bwMode="auto">
              <a:xfrm>
                <a:off x="2212" y="2535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4" name="Rectangle 541"/>
              <p:cNvSpPr>
                <a:spLocks noChangeArrowheads="1"/>
              </p:cNvSpPr>
              <p:nvPr/>
            </p:nvSpPr>
            <p:spPr bwMode="auto">
              <a:xfrm>
                <a:off x="2233" y="2535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5" name="Rectangle 542"/>
              <p:cNvSpPr>
                <a:spLocks noChangeArrowheads="1"/>
              </p:cNvSpPr>
              <p:nvPr/>
            </p:nvSpPr>
            <p:spPr bwMode="auto">
              <a:xfrm>
                <a:off x="2303" y="2535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6" name="Rectangle 543"/>
              <p:cNvSpPr>
                <a:spLocks noChangeArrowheads="1"/>
              </p:cNvSpPr>
              <p:nvPr/>
            </p:nvSpPr>
            <p:spPr bwMode="auto">
              <a:xfrm>
                <a:off x="2351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7" name="Rectangle 544"/>
              <p:cNvSpPr>
                <a:spLocks noChangeArrowheads="1"/>
              </p:cNvSpPr>
              <p:nvPr/>
            </p:nvSpPr>
            <p:spPr bwMode="auto">
              <a:xfrm>
                <a:off x="2368" y="2535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8" name="Rectangle 545"/>
              <p:cNvSpPr>
                <a:spLocks noChangeArrowheads="1"/>
              </p:cNvSpPr>
              <p:nvPr/>
            </p:nvSpPr>
            <p:spPr bwMode="auto">
              <a:xfrm>
                <a:off x="2438" y="2535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9" name="Rectangle 546"/>
              <p:cNvSpPr>
                <a:spLocks noChangeArrowheads="1"/>
              </p:cNvSpPr>
              <p:nvPr/>
            </p:nvSpPr>
            <p:spPr bwMode="auto">
              <a:xfrm>
                <a:off x="2451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0" name="Rectangle 547"/>
              <p:cNvSpPr>
                <a:spLocks noChangeArrowheads="1"/>
              </p:cNvSpPr>
              <p:nvPr/>
            </p:nvSpPr>
            <p:spPr bwMode="auto">
              <a:xfrm>
                <a:off x="2469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" name="Rectangle 548"/>
              <p:cNvSpPr>
                <a:spLocks noChangeArrowheads="1"/>
              </p:cNvSpPr>
              <p:nvPr/>
            </p:nvSpPr>
            <p:spPr bwMode="auto">
              <a:xfrm>
                <a:off x="2486" y="2535"/>
                <a:ext cx="23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across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" name="Rectangle 549"/>
              <p:cNvSpPr>
                <a:spLocks noChangeArrowheads="1"/>
              </p:cNvSpPr>
              <p:nvPr/>
            </p:nvSpPr>
            <p:spPr bwMode="auto">
              <a:xfrm>
                <a:off x="2687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3" name="Rectangle 550"/>
              <p:cNvSpPr>
                <a:spLocks noChangeArrowheads="1"/>
              </p:cNvSpPr>
              <p:nvPr/>
            </p:nvSpPr>
            <p:spPr bwMode="auto">
              <a:xfrm>
                <a:off x="2705" y="2535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4" name="Rectangle 551"/>
              <p:cNvSpPr>
                <a:spLocks noChangeArrowheads="1"/>
              </p:cNvSpPr>
              <p:nvPr/>
            </p:nvSpPr>
            <p:spPr bwMode="auto">
              <a:xfrm>
                <a:off x="2774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5" name="Rectangle 552"/>
              <p:cNvSpPr>
                <a:spLocks noChangeArrowheads="1"/>
              </p:cNvSpPr>
              <p:nvPr/>
            </p:nvSpPr>
            <p:spPr bwMode="auto">
              <a:xfrm>
                <a:off x="2791" y="2535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6" name="Rectangle 553"/>
              <p:cNvSpPr>
                <a:spLocks noChangeArrowheads="1"/>
              </p:cNvSpPr>
              <p:nvPr/>
            </p:nvSpPr>
            <p:spPr bwMode="auto">
              <a:xfrm>
                <a:off x="2812" y="2535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7" name="Rectangle 554"/>
              <p:cNvSpPr>
                <a:spLocks noChangeArrowheads="1"/>
              </p:cNvSpPr>
              <p:nvPr/>
            </p:nvSpPr>
            <p:spPr bwMode="auto">
              <a:xfrm>
                <a:off x="2882" y="2535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8" name="Rectangle 555"/>
              <p:cNvSpPr>
                <a:spLocks noChangeArrowheads="1"/>
              </p:cNvSpPr>
              <p:nvPr/>
            </p:nvSpPr>
            <p:spPr bwMode="auto">
              <a:xfrm>
                <a:off x="2895" y="2535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9" name="Rectangle 556"/>
              <p:cNvSpPr>
                <a:spLocks noChangeArrowheads="1"/>
              </p:cNvSpPr>
              <p:nvPr/>
            </p:nvSpPr>
            <p:spPr bwMode="auto">
              <a:xfrm>
                <a:off x="2966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0" name="Rectangle 557"/>
              <p:cNvSpPr>
                <a:spLocks noChangeArrowheads="1"/>
              </p:cNvSpPr>
              <p:nvPr/>
            </p:nvSpPr>
            <p:spPr bwMode="auto">
              <a:xfrm>
                <a:off x="1166" y="2611"/>
                <a:ext cx="5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•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1" name="Rectangle 558"/>
              <p:cNvSpPr>
                <a:spLocks noChangeArrowheads="1"/>
              </p:cNvSpPr>
              <p:nvPr/>
            </p:nvSpPr>
            <p:spPr bwMode="auto">
              <a:xfrm>
                <a:off x="1192" y="2611"/>
                <a:ext cx="11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2" name="Rectangle 559"/>
              <p:cNvSpPr>
                <a:spLocks noChangeArrowheads="1"/>
              </p:cNvSpPr>
              <p:nvPr/>
            </p:nvSpPr>
            <p:spPr bwMode="auto">
              <a:xfrm>
                <a:off x="1271" y="2611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3" name="Rectangle 560"/>
              <p:cNvSpPr>
                <a:spLocks noChangeArrowheads="1"/>
              </p:cNvSpPr>
              <p:nvPr/>
            </p:nvSpPr>
            <p:spPr bwMode="auto">
              <a:xfrm>
                <a:off x="1292" y="2611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4" name="Rectangle 561"/>
              <p:cNvSpPr>
                <a:spLocks noChangeArrowheads="1"/>
              </p:cNvSpPr>
              <p:nvPr/>
            </p:nvSpPr>
            <p:spPr bwMode="auto">
              <a:xfrm>
                <a:off x="1361" y="2611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" name="Rectangle 562"/>
              <p:cNvSpPr>
                <a:spLocks noChangeArrowheads="1"/>
              </p:cNvSpPr>
              <p:nvPr/>
            </p:nvSpPr>
            <p:spPr bwMode="auto">
              <a:xfrm>
                <a:off x="1406" y="2611"/>
                <a:ext cx="6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6" name="Rectangle 563"/>
              <p:cNvSpPr>
                <a:spLocks noChangeArrowheads="1"/>
              </p:cNvSpPr>
              <p:nvPr/>
            </p:nvSpPr>
            <p:spPr bwMode="auto">
              <a:xfrm>
                <a:off x="1442" y="2611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7" name="Rectangle 564"/>
              <p:cNvSpPr>
                <a:spLocks noChangeArrowheads="1"/>
              </p:cNvSpPr>
              <p:nvPr/>
            </p:nvSpPr>
            <p:spPr bwMode="auto">
              <a:xfrm>
                <a:off x="1493" y="2611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ex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8" name="Rectangle 565"/>
              <p:cNvSpPr>
                <a:spLocks noChangeArrowheads="1"/>
              </p:cNvSpPr>
              <p:nvPr/>
            </p:nvSpPr>
            <p:spPr bwMode="auto">
              <a:xfrm>
                <a:off x="1558" y="2611"/>
                <a:ext cx="16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empl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9" name="Rectangle 566"/>
              <p:cNvSpPr>
                <a:spLocks noChangeArrowheads="1"/>
              </p:cNvSpPr>
              <p:nvPr/>
            </p:nvSpPr>
            <p:spPr bwMode="auto">
              <a:xfrm>
                <a:off x="1693" y="2611"/>
                <a:ext cx="10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ar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0" name="Rectangle 567"/>
              <p:cNvSpPr>
                <a:spLocks noChangeArrowheads="1"/>
              </p:cNvSpPr>
              <p:nvPr/>
            </p:nvSpPr>
            <p:spPr bwMode="auto">
              <a:xfrm>
                <a:off x="1766" y="2611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1" name="Rectangle 568"/>
              <p:cNvSpPr>
                <a:spLocks noChangeArrowheads="1"/>
              </p:cNvSpPr>
              <p:nvPr/>
            </p:nvSpPr>
            <p:spPr bwMode="auto">
              <a:xfrm>
                <a:off x="1836" y="2611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2" name="Rectangle 569"/>
              <p:cNvSpPr>
                <a:spLocks noChangeArrowheads="1"/>
              </p:cNvSpPr>
              <p:nvPr/>
            </p:nvSpPr>
            <p:spPr bwMode="auto">
              <a:xfrm>
                <a:off x="1853" y="2611"/>
                <a:ext cx="11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hw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3" name="Rectangle 570"/>
              <p:cNvSpPr>
                <a:spLocks noChangeArrowheads="1"/>
              </p:cNvSpPr>
              <p:nvPr/>
            </p:nvSpPr>
            <p:spPr bwMode="auto">
              <a:xfrm>
                <a:off x="1932" y="2611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4" name="Rectangle 571"/>
              <p:cNvSpPr>
                <a:spLocks noChangeArrowheads="1"/>
              </p:cNvSpPr>
              <p:nvPr/>
            </p:nvSpPr>
            <p:spPr bwMode="auto">
              <a:xfrm>
                <a:off x="1997" y="2611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5" name="Rectangle 572"/>
              <p:cNvSpPr>
                <a:spLocks noChangeArrowheads="1"/>
              </p:cNvSpPr>
              <p:nvPr/>
            </p:nvSpPr>
            <p:spPr bwMode="auto">
              <a:xfrm>
                <a:off x="2047" y="2611"/>
                <a:ext cx="7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6" name="Rectangle 573"/>
              <p:cNvSpPr>
                <a:spLocks noChangeArrowheads="1"/>
              </p:cNvSpPr>
              <p:nvPr/>
            </p:nvSpPr>
            <p:spPr bwMode="auto">
              <a:xfrm>
                <a:off x="2091" y="2611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7" name="Rectangle 574"/>
              <p:cNvSpPr>
                <a:spLocks noChangeArrowheads="1"/>
              </p:cNvSpPr>
              <p:nvPr/>
            </p:nvSpPr>
            <p:spPr bwMode="auto">
              <a:xfrm>
                <a:off x="2104" y="2611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8" name="Rectangle 575"/>
              <p:cNvSpPr>
                <a:spLocks noChangeArrowheads="1"/>
              </p:cNvSpPr>
              <p:nvPr/>
            </p:nvSpPr>
            <p:spPr bwMode="auto">
              <a:xfrm>
                <a:off x="2122" y="2611"/>
                <a:ext cx="17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 pat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9" name="Rectangle 576"/>
              <p:cNvSpPr>
                <a:spLocks noChangeArrowheads="1"/>
              </p:cNvSpPr>
              <p:nvPr/>
            </p:nvSpPr>
            <p:spPr bwMode="auto">
              <a:xfrm>
                <a:off x="2261" y="2611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0" name="Rectangle 577"/>
              <p:cNvSpPr>
                <a:spLocks noChangeArrowheads="1"/>
              </p:cNvSpPr>
              <p:nvPr/>
            </p:nvSpPr>
            <p:spPr bwMode="auto">
              <a:xfrm>
                <a:off x="2275" y="2611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1" name="Rectangle 578"/>
              <p:cNvSpPr>
                <a:spLocks noChangeArrowheads="1"/>
              </p:cNvSpPr>
              <p:nvPr/>
            </p:nvSpPr>
            <p:spPr bwMode="auto">
              <a:xfrm>
                <a:off x="2344" y="2611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2" name="Rectangle 579"/>
              <p:cNvSpPr>
                <a:spLocks noChangeArrowheads="1"/>
              </p:cNvSpPr>
              <p:nvPr/>
            </p:nvSpPr>
            <p:spPr bwMode="auto">
              <a:xfrm>
                <a:off x="2362" y="2611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3" name="Rectangle 580"/>
              <p:cNvSpPr>
                <a:spLocks noChangeArrowheads="1"/>
              </p:cNvSpPr>
              <p:nvPr/>
            </p:nvSpPr>
            <p:spPr bwMode="auto">
              <a:xfrm>
                <a:off x="2410" y="2611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4" name="Rectangle 581"/>
              <p:cNvSpPr>
                <a:spLocks noChangeArrowheads="1"/>
              </p:cNvSpPr>
              <p:nvPr/>
            </p:nvSpPr>
            <p:spPr bwMode="auto">
              <a:xfrm>
                <a:off x="2479" y="2611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5" name="Rectangle 582"/>
              <p:cNvSpPr>
                <a:spLocks noChangeArrowheads="1"/>
              </p:cNvSpPr>
              <p:nvPr/>
            </p:nvSpPr>
            <p:spPr bwMode="auto">
              <a:xfrm>
                <a:off x="2531" y="2611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6" name="Rectangle 583"/>
              <p:cNvSpPr>
                <a:spLocks noChangeArrowheads="1"/>
              </p:cNvSpPr>
              <p:nvPr/>
            </p:nvSpPr>
            <p:spPr bwMode="auto">
              <a:xfrm>
                <a:off x="2576" y="2611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7" name="Rectangle 584"/>
              <p:cNvSpPr>
                <a:spLocks noChangeArrowheads="1"/>
              </p:cNvSpPr>
              <p:nvPr/>
            </p:nvSpPr>
            <p:spPr bwMode="auto">
              <a:xfrm>
                <a:off x="2589" y="2611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8" name="Rectangle 585"/>
              <p:cNvSpPr>
                <a:spLocks noChangeArrowheads="1"/>
              </p:cNvSpPr>
              <p:nvPr/>
            </p:nvSpPr>
            <p:spPr bwMode="auto">
              <a:xfrm>
                <a:off x="2638" y="2611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9" name="Rectangle 586"/>
              <p:cNvSpPr>
                <a:spLocks noChangeArrowheads="1"/>
              </p:cNvSpPr>
              <p:nvPr/>
            </p:nvSpPr>
            <p:spPr bwMode="auto">
              <a:xfrm>
                <a:off x="2682" y="2611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0" name="Rectangle 587"/>
              <p:cNvSpPr>
                <a:spLocks noChangeArrowheads="1"/>
              </p:cNvSpPr>
              <p:nvPr/>
            </p:nvSpPr>
            <p:spPr bwMode="auto">
              <a:xfrm>
                <a:off x="2751" y="2611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1" name="Rectangle 588"/>
              <p:cNvSpPr>
                <a:spLocks noChangeArrowheads="1"/>
              </p:cNvSpPr>
              <p:nvPr/>
            </p:nvSpPr>
            <p:spPr bwMode="auto">
              <a:xfrm>
                <a:off x="2801" y="2611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2" name="Rectangle 589"/>
              <p:cNvSpPr>
                <a:spLocks noChangeArrowheads="1"/>
              </p:cNvSpPr>
              <p:nvPr/>
            </p:nvSpPr>
            <p:spPr bwMode="auto">
              <a:xfrm>
                <a:off x="2815" y="2611"/>
                <a:ext cx="11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 li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" name="Rectangle 590"/>
              <p:cNvSpPr>
                <a:spLocks noChangeArrowheads="1"/>
              </p:cNvSpPr>
              <p:nvPr/>
            </p:nvSpPr>
            <p:spPr bwMode="auto">
              <a:xfrm>
                <a:off x="2894" y="2611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" name="Rectangle 591"/>
              <p:cNvSpPr>
                <a:spLocks noChangeArrowheads="1"/>
              </p:cNvSpPr>
              <p:nvPr/>
            </p:nvSpPr>
            <p:spPr bwMode="auto">
              <a:xfrm>
                <a:off x="2963" y="2611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5" name="Rectangle 592"/>
              <p:cNvSpPr>
                <a:spLocks noChangeArrowheads="1"/>
              </p:cNvSpPr>
              <p:nvPr/>
            </p:nvSpPr>
            <p:spPr bwMode="auto">
              <a:xfrm>
                <a:off x="2981" y="2611"/>
                <a:ext cx="7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6" name="Rectangle 593"/>
              <p:cNvSpPr>
                <a:spLocks noChangeArrowheads="1"/>
              </p:cNvSpPr>
              <p:nvPr/>
            </p:nvSpPr>
            <p:spPr bwMode="auto">
              <a:xfrm>
                <a:off x="3025" y="2611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7" name="Rectangle 594"/>
              <p:cNvSpPr>
                <a:spLocks noChangeArrowheads="1"/>
              </p:cNvSpPr>
              <p:nvPr/>
            </p:nvSpPr>
            <p:spPr bwMode="auto">
              <a:xfrm>
                <a:off x="3039" y="2611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8" name="Rectangle 595"/>
              <p:cNvSpPr>
                <a:spLocks noChangeArrowheads="1"/>
              </p:cNvSpPr>
              <p:nvPr/>
            </p:nvSpPr>
            <p:spPr bwMode="auto">
              <a:xfrm>
                <a:off x="3056" y="2611"/>
                <a:ext cx="15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 ag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9" name="Rectangle 596"/>
              <p:cNvSpPr>
                <a:spLocks noChangeArrowheads="1"/>
              </p:cNvSpPr>
              <p:nvPr/>
            </p:nvSpPr>
            <p:spPr bwMode="auto">
              <a:xfrm>
                <a:off x="3178" y="2611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0" name="Rectangle 597"/>
              <p:cNvSpPr>
                <a:spLocks noChangeArrowheads="1"/>
              </p:cNvSpPr>
              <p:nvPr/>
            </p:nvSpPr>
            <p:spPr bwMode="auto">
              <a:xfrm>
                <a:off x="3200" y="2611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1" name="Rectangle 598"/>
              <p:cNvSpPr>
                <a:spLocks noChangeArrowheads="1"/>
              </p:cNvSpPr>
              <p:nvPr/>
            </p:nvSpPr>
            <p:spPr bwMode="auto">
              <a:xfrm>
                <a:off x="3269" y="2611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2" name="Rectangle 599"/>
              <p:cNvSpPr>
                <a:spLocks noChangeArrowheads="1"/>
              </p:cNvSpPr>
              <p:nvPr/>
            </p:nvSpPr>
            <p:spPr bwMode="auto">
              <a:xfrm>
                <a:off x="3320" y="2611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3" name="Rectangle 600"/>
              <p:cNvSpPr>
                <a:spLocks noChangeArrowheads="1"/>
              </p:cNvSpPr>
              <p:nvPr/>
            </p:nvSpPr>
            <p:spPr bwMode="auto">
              <a:xfrm>
                <a:off x="3369" y="2611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4" name="Rectangle 601"/>
              <p:cNvSpPr>
                <a:spLocks noChangeArrowheads="1"/>
              </p:cNvSpPr>
              <p:nvPr/>
            </p:nvSpPr>
            <p:spPr bwMode="auto">
              <a:xfrm>
                <a:off x="3438" y="2611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5" name="Rectangle 602"/>
              <p:cNvSpPr>
                <a:spLocks noChangeArrowheads="1"/>
              </p:cNvSpPr>
              <p:nvPr/>
            </p:nvSpPr>
            <p:spPr bwMode="auto">
              <a:xfrm>
                <a:off x="3507" y="2611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6" name="Rectangle 603"/>
              <p:cNvSpPr>
                <a:spLocks noChangeArrowheads="1"/>
              </p:cNvSpPr>
              <p:nvPr/>
            </p:nvSpPr>
            <p:spPr bwMode="auto">
              <a:xfrm>
                <a:off x="3528" y="2611"/>
                <a:ext cx="11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7" name="Rectangle 604"/>
              <p:cNvSpPr>
                <a:spLocks noChangeArrowheads="1"/>
              </p:cNvSpPr>
              <p:nvPr/>
            </p:nvSpPr>
            <p:spPr bwMode="auto">
              <a:xfrm>
                <a:off x="3611" y="2611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8" name="Rectangle 605"/>
              <p:cNvSpPr>
                <a:spLocks noChangeArrowheads="1"/>
              </p:cNvSpPr>
              <p:nvPr/>
            </p:nvSpPr>
            <p:spPr bwMode="auto">
              <a:xfrm>
                <a:off x="3680" y="2611"/>
                <a:ext cx="11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9" name="Rectangle 606"/>
              <p:cNvSpPr>
                <a:spLocks noChangeArrowheads="1"/>
              </p:cNvSpPr>
              <p:nvPr/>
            </p:nvSpPr>
            <p:spPr bwMode="auto">
              <a:xfrm>
                <a:off x="3767" y="2611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5" name="Group 808"/>
            <p:cNvGrpSpPr>
              <a:grpSpLocks/>
            </p:cNvGrpSpPr>
            <p:nvPr/>
          </p:nvGrpSpPr>
          <p:grpSpPr bwMode="auto">
            <a:xfrm>
              <a:off x="897" y="2365"/>
              <a:ext cx="3464" cy="1258"/>
              <a:chOff x="897" y="2365"/>
              <a:chExt cx="3464" cy="1258"/>
            </a:xfrm>
          </p:grpSpPr>
          <p:sp>
            <p:nvSpPr>
              <p:cNvPr id="160" name="Rectangle 608"/>
              <p:cNvSpPr>
                <a:spLocks noChangeArrowheads="1"/>
              </p:cNvSpPr>
              <p:nvPr/>
            </p:nvSpPr>
            <p:spPr bwMode="auto">
              <a:xfrm>
                <a:off x="3816" y="2611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1" name="Rectangle 609"/>
              <p:cNvSpPr>
                <a:spLocks noChangeArrowheads="1"/>
              </p:cNvSpPr>
              <p:nvPr/>
            </p:nvSpPr>
            <p:spPr bwMode="auto">
              <a:xfrm>
                <a:off x="3885" y="2611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2" name="Rectangle 610"/>
              <p:cNvSpPr>
                <a:spLocks noChangeArrowheads="1"/>
              </p:cNvSpPr>
              <p:nvPr/>
            </p:nvSpPr>
            <p:spPr bwMode="auto">
              <a:xfrm>
                <a:off x="3898" y="2611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3" name="Rectangle 611"/>
              <p:cNvSpPr>
                <a:spLocks noChangeArrowheads="1"/>
              </p:cNvSpPr>
              <p:nvPr/>
            </p:nvSpPr>
            <p:spPr bwMode="auto">
              <a:xfrm>
                <a:off x="3912" y="2611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" name="Rectangle 612"/>
              <p:cNvSpPr>
                <a:spLocks noChangeArrowheads="1"/>
              </p:cNvSpPr>
              <p:nvPr/>
            </p:nvSpPr>
            <p:spPr bwMode="auto">
              <a:xfrm>
                <a:off x="3981" y="2611"/>
                <a:ext cx="6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5" name="Rectangle 613"/>
              <p:cNvSpPr>
                <a:spLocks noChangeArrowheads="1"/>
              </p:cNvSpPr>
              <p:nvPr/>
            </p:nvSpPr>
            <p:spPr bwMode="auto">
              <a:xfrm>
                <a:off x="4014" y="2611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6" name="Freeform 614"/>
              <p:cNvSpPr>
                <a:spLocks/>
              </p:cNvSpPr>
              <p:nvPr/>
            </p:nvSpPr>
            <p:spPr bwMode="auto">
              <a:xfrm>
                <a:off x="1070" y="2365"/>
                <a:ext cx="2425" cy="145"/>
              </a:xfrm>
              <a:custGeom>
                <a:avLst/>
                <a:gdLst>
                  <a:gd name="T0" fmla="*/ 0 w 5712"/>
                  <a:gd name="T1" fmla="*/ 57 h 341"/>
                  <a:gd name="T2" fmla="*/ 0 w 5712"/>
                  <a:gd name="T3" fmla="*/ 57 h 341"/>
                  <a:gd name="T4" fmla="*/ 57 w 5712"/>
                  <a:gd name="T5" fmla="*/ 0 h 341"/>
                  <a:gd name="T6" fmla="*/ 5656 w 5712"/>
                  <a:gd name="T7" fmla="*/ 0 h 341"/>
                  <a:gd name="T8" fmla="*/ 5712 w 5712"/>
                  <a:gd name="T9" fmla="*/ 57 h 341"/>
                  <a:gd name="T10" fmla="*/ 5712 w 5712"/>
                  <a:gd name="T11" fmla="*/ 285 h 341"/>
                  <a:gd name="T12" fmla="*/ 5656 w 5712"/>
                  <a:gd name="T13" fmla="*/ 341 h 341"/>
                  <a:gd name="T14" fmla="*/ 57 w 5712"/>
                  <a:gd name="T15" fmla="*/ 341 h 341"/>
                  <a:gd name="T16" fmla="*/ 0 w 5712"/>
                  <a:gd name="T17" fmla="*/ 285 h 341"/>
                  <a:gd name="T18" fmla="*/ 0 w 5712"/>
                  <a:gd name="T19" fmla="*/ 57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12" h="341">
                    <a:moveTo>
                      <a:pt x="0" y="57"/>
                    </a:moveTo>
                    <a:lnTo>
                      <a:pt x="0" y="57"/>
                    </a:lnTo>
                    <a:cubicBezTo>
                      <a:pt x="0" y="26"/>
                      <a:pt x="26" y="0"/>
                      <a:pt x="57" y="0"/>
                    </a:cubicBezTo>
                    <a:lnTo>
                      <a:pt x="5656" y="0"/>
                    </a:lnTo>
                    <a:cubicBezTo>
                      <a:pt x="5687" y="0"/>
                      <a:pt x="5712" y="26"/>
                      <a:pt x="5712" y="57"/>
                    </a:cubicBezTo>
                    <a:lnTo>
                      <a:pt x="5712" y="285"/>
                    </a:lnTo>
                    <a:cubicBezTo>
                      <a:pt x="5712" y="316"/>
                      <a:pt x="5687" y="341"/>
                      <a:pt x="5656" y="341"/>
                    </a:cubicBezTo>
                    <a:lnTo>
                      <a:pt x="57" y="341"/>
                    </a:lnTo>
                    <a:cubicBezTo>
                      <a:pt x="26" y="341"/>
                      <a:pt x="0" y="316"/>
                      <a:pt x="0" y="285"/>
                    </a:cubicBez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4F81B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Freeform 615"/>
              <p:cNvSpPr>
                <a:spLocks/>
              </p:cNvSpPr>
              <p:nvPr/>
            </p:nvSpPr>
            <p:spPr bwMode="auto">
              <a:xfrm>
                <a:off x="1070" y="2365"/>
                <a:ext cx="2425" cy="145"/>
              </a:xfrm>
              <a:custGeom>
                <a:avLst/>
                <a:gdLst>
                  <a:gd name="T0" fmla="*/ 0 w 5712"/>
                  <a:gd name="T1" fmla="*/ 57 h 341"/>
                  <a:gd name="T2" fmla="*/ 0 w 5712"/>
                  <a:gd name="T3" fmla="*/ 57 h 341"/>
                  <a:gd name="T4" fmla="*/ 57 w 5712"/>
                  <a:gd name="T5" fmla="*/ 0 h 341"/>
                  <a:gd name="T6" fmla="*/ 5656 w 5712"/>
                  <a:gd name="T7" fmla="*/ 0 h 341"/>
                  <a:gd name="T8" fmla="*/ 5712 w 5712"/>
                  <a:gd name="T9" fmla="*/ 57 h 341"/>
                  <a:gd name="T10" fmla="*/ 5712 w 5712"/>
                  <a:gd name="T11" fmla="*/ 285 h 341"/>
                  <a:gd name="T12" fmla="*/ 5656 w 5712"/>
                  <a:gd name="T13" fmla="*/ 341 h 341"/>
                  <a:gd name="T14" fmla="*/ 57 w 5712"/>
                  <a:gd name="T15" fmla="*/ 341 h 341"/>
                  <a:gd name="T16" fmla="*/ 0 w 5712"/>
                  <a:gd name="T17" fmla="*/ 285 h 341"/>
                  <a:gd name="T18" fmla="*/ 0 w 5712"/>
                  <a:gd name="T19" fmla="*/ 57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12" h="341">
                    <a:moveTo>
                      <a:pt x="0" y="57"/>
                    </a:moveTo>
                    <a:lnTo>
                      <a:pt x="0" y="57"/>
                    </a:lnTo>
                    <a:cubicBezTo>
                      <a:pt x="0" y="26"/>
                      <a:pt x="26" y="0"/>
                      <a:pt x="57" y="0"/>
                    </a:cubicBezTo>
                    <a:lnTo>
                      <a:pt x="5656" y="0"/>
                    </a:lnTo>
                    <a:cubicBezTo>
                      <a:pt x="5687" y="0"/>
                      <a:pt x="5712" y="26"/>
                      <a:pt x="5712" y="57"/>
                    </a:cubicBezTo>
                    <a:lnTo>
                      <a:pt x="5712" y="285"/>
                    </a:lnTo>
                    <a:cubicBezTo>
                      <a:pt x="5712" y="316"/>
                      <a:pt x="5687" y="341"/>
                      <a:pt x="5656" y="341"/>
                    </a:cubicBezTo>
                    <a:lnTo>
                      <a:pt x="57" y="341"/>
                    </a:lnTo>
                    <a:cubicBezTo>
                      <a:pt x="26" y="341"/>
                      <a:pt x="0" y="316"/>
                      <a:pt x="0" y="285"/>
                    </a:cubicBezTo>
                    <a:lnTo>
                      <a:pt x="0" y="57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Rectangle 616"/>
              <p:cNvSpPr>
                <a:spLocks noChangeArrowheads="1"/>
              </p:cNvSpPr>
              <p:nvPr/>
            </p:nvSpPr>
            <p:spPr bwMode="auto">
              <a:xfrm>
                <a:off x="1169" y="2401"/>
                <a:ext cx="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9" name="Rectangle 617"/>
              <p:cNvSpPr>
                <a:spLocks noChangeArrowheads="1"/>
              </p:cNvSpPr>
              <p:nvPr/>
            </p:nvSpPr>
            <p:spPr bwMode="auto">
              <a:xfrm>
                <a:off x="1211" y="2401"/>
                <a:ext cx="16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athw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0" name="Rectangle 618"/>
              <p:cNvSpPr>
                <a:spLocks noChangeArrowheads="1"/>
              </p:cNvSpPr>
              <p:nvPr/>
            </p:nvSpPr>
            <p:spPr bwMode="auto">
              <a:xfrm>
                <a:off x="1341" y="2401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1" name="Rectangle 619"/>
              <p:cNvSpPr>
                <a:spLocks noChangeArrowheads="1"/>
              </p:cNvSpPr>
              <p:nvPr/>
            </p:nvSpPr>
            <p:spPr bwMode="auto">
              <a:xfrm>
                <a:off x="1407" y="2401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3" name="Rectangle 621"/>
              <p:cNvSpPr>
                <a:spLocks noChangeArrowheads="1"/>
              </p:cNvSpPr>
              <p:nvPr/>
            </p:nvSpPr>
            <p:spPr bwMode="auto">
              <a:xfrm>
                <a:off x="1477" y="240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" name="Rectangle 622"/>
              <p:cNvSpPr>
                <a:spLocks noChangeArrowheads="1"/>
              </p:cNvSpPr>
              <p:nvPr/>
            </p:nvSpPr>
            <p:spPr bwMode="auto">
              <a:xfrm>
                <a:off x="1522" y="240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5" name="Rectangle 623"/>
              <p:cNvSpPr>
                <a:spLocks noChangeArrowheads="1"/>
              </p:cNvSpPr>
              <p:nvPr/>
            </p:nvSpPr>
            <p:spPr bwMode="auto">
              <a:xfrm>
                <a:off x="1543" y="2401"/>
                <a:ext cx="39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(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6" name="Rectangle 624"/>
              <p:cNvSpPr>
                <a:spLocks noChangeArrowheads="1"/>
              </p:cNvSpPr>
              <p:nvPr/>
            </p:nvSpPr>
            <p:spPr bwMode="auto">
              <a:xfrm>
                <a:off x="1560" y="2401"/>
                <a:ext cx="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K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7" name="Rectangle 625"/>
              <p:cNvSpPr>
                <a:spLocks noChangeArrowheads="1"/>
              </p:cNvSpPr>
              <p:nvPr/>
            </p:nvSpPr>
            <p:spPr bwMode="auto">
              <a:xfrm>
                <a:off x="1602" y="2401"/>
                <a:ext cx="107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err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8" name="Rectangle 626"/>
              <p:cNvSpPr>
                <a:spLocks noChangeArrowheads="1"/>
              </p:cNvSpPr>
              <p:nvPr/>
            </p:nvSpPr>
            <p:spPr bwMode="auto">
              <a:xfrm>
                <a:off x="1678" y="2401"/>
                <a:ext cx="5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9" name="Rectangle 627"/>
              <p:cNvSpPr>
                <a:spLocks noChangeArrowheads="1"/>
              </p:cNvSpPr>
              <p:nvPr/>
            </p:nvSpPr>
            <p:spPr bwMode="auto">
              <a:xfrm>
                <a:off x="1709" y="2401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0" name="Rectangle 628"/>
              <p:cNvSpPr>
                <a:spLocks noChangeArrowheads="1"/>
              </p:cNvSpPr>
              <p:nvPr/>
            </p:nvSpPr>
            <p:spPr bwMode="auto">
              <a:xfrm>
                <a:off x="1726" y="2401"/>
                <a:ext cx="6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1" name="Rectangle 629"/>
              <p:cNvSpPr>
                <a:spLocks noChangeArrowheads="1"/>
              </p:cNvSpPr>
              <p:nvPr/>
            </p:nvSpPr>
            <p:spPr bwMode="auto">
              <a:xfrm>
                <a:off x="1764" y="2401"/>
                <a:ext cx="147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omli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2" name="Rectangle 630"/>
              <p:cNvSpPr>
                <a:spLocks noChangeArrowheads="1"/>
              </p:cNvSpPr>
              <p:nvPr/>
            </p:nvSpPr>
            <p:spPr bwMode="auto">
              <a:xfrm>
                <a:off x="1878" y="2401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nso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3" name="Rectangle 631"/>
              <p:cNvSpPr>
                <a:spLocks noChangeArrowheads="1"/>
              </p:cNvSpPr>
              <p:nvPr/>
            </p:nvSpPr>
            <p:spPr bwMode="auto">
              <a:xfrm>
                <a:off x="1979" y="2401"/>
                <a:ext cx="7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n)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5" name="Rectangle 633"/>
              <p:cNvSpPr>
                <a:spLocks noChangeArrowheads="1"/>
              </p:cNvSpPr>
              <p:nvPr/>
            </p:nvSpPr>
            <p:spPr bwMode="auto">
              <a:xfrm>
                <a:off x="2072" y="2401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6" name="Rectangle 634"/>
              <p:cNvSpPr>
                <a:spLocks noChangeArrowheads="1"/>
              </p:cNvSpPr>
              <p:nvPr/>
            </p:nvSpPr>
            <p:spPr bwMode="auto">
              <a:xfrm>
                <a:off x="2089" y="240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7" name="Rectangle 635"/>
              <p:cNvSpPr>
                <a:spLocks noChangeArrowheads="1"/>
              </p:cNvSpPr>
              <p:nvPr/>
            </p:nvSpPr>
            <p:spPr bwMode="auto">
              <a:xfrm>
                <a:off x="2131" y="240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9" name="Rectangle 637"/>
              <p:cNvSpPr>
                <a:spLocks noChangeArrowheads="1"/>
              </p:cNvSpPr>
              <p:nvPr/>
            </p:nvSpPr>
            <p:spPr bwMode="auto">
              <a:xfrm>
                <a:off x="2221" y="240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1" name="Rectangle 639"/>
              <p:cNvSpPr>
                <a:spLocks noChangeArrowheads="1"/>
              </p:cNvSpPr>
              <p:nvPr/>
            </p:nvSpPr>
            <p:spPr bwMode="auto">
              <a:xfrm>
                <a:off x="2342" y="240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2" name="Rectangle 640"/>
              <p:cNvSpPr>
                <a:spLocks noChangeArrowheads="1"/>
              </p:cNvSpPr>
              <p:nvPr/>
            </p:nvSpPr>
            <p:spPr bwMode="auto">
              <a:xfrm>
                <a:off x="2387" y="240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3" name="Rectangle 641"/>
              <p:cNvSpPr>
                <a:spLocks noChangeArrowheads="1"/>
              </p:cNvSpPr>
              <p:nvPr/>
            </p:nvSpPr>
            <p:spPr bwMode="auto">
              <a:xfrm>
                <a:off x="2452" y="240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" name="Rectangle 642"/>
              <p:cNvSpPr>
                <a:spLocks noChangeArrowheads="1"/>
              </p:cNvSpPr>
              <p:nvPr/>
            </p:nvSpPr>
            <p:spPr bwMode="auto">
              <a:xfrm>
                <a:off x="2529" y="2401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5" name="Freeform 643"/>
              <p:cNvSpPr>
                <a:spLocks/>
              </p:cNvSpPr>
              <p:nvPr/>
            </p:nvSpPr>
            <p:spPr bwMode="auto">
              <a:xfrm>
                <a:off x="897" y="2815"/>
                <a:ext cx="3464" cy="277"/>
              </a:xfrm>
              <a:custGeom>
                <a:avLst/>
                <a:gdLst>
                  <a:gd name="T0" fmla="*/ 0 w 8160"/>
                  <a:gd name="T1" fmla="*/ 654 h 654"/>
                  <a:gd name="T2" fmla="*/ 0 w 8160"/>
                  <a:gd name="T3" fmla="*/ 654 h 654"/>
                  <a:gd name="T4" fmla="*/ 8160 w 8160"/>
                  <a:gd name="T5" fmla="*/ 654 h 654"/>
                  <a:gd name="T6" fmla="*/ 8160 w 8160"/>
                  <a:gd name="T7" fmla="*/ 0 h 654"/>
                  <a:gd name="T8" fmla="*/ 0 w 8160"/>
                  <a:gd name="T9" fmla="*/ 0 h 654"/>
                  <a:gd name="T10" fmla="*/ 0 w 8160"/>
                  <a:gd name="T11" fmla="*/ 654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60" h="654">
                    <a:moveTo>
                      <a:pt x="0" y="654"/>
                    </a:moveTo>
                    <a:lnTo>
                      <a:pt x="0" y="654"/>
                    </a:lnTo>
                    <a:lnTo>
                      <a:pt x="8160" y="654"/>
                    </a:lnTo>
                    <a:lnTo>
                      <a:pt x="8160" y="0"/>
                    </a:lnTo>
                    <a:lnTo>
                      <a:pt x="0" y="0"/>
                    </a:lnTo>
                    <a:lnTo>
                      <a:pt x="0" y="65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" name="Freeform 644"/>
              <p:cNvSpPr>
                <a:spLocks/>
              </p:cNvSpPr>
              <p:nvPr/>
            </p:nvSpPr>
            <p:spPr bwMode="auto">
              <a:xfrm>
                <a:off x="897" y="2815"/>
                <a:ext cx="3464" cy="277"/>
              </a:xfrm>
              <a:custGeom>
                <a:avLst/>
                <a:gdLst>
                  <a:gd name="T0" fmla="*/ 0 w 8160"/>
                  <a:gd name="T1" fmla="*/ 654 h 654"/>
                  <a:gd name="T2" fmla="*/ 0 w 8160"/>
                  <a:gd name="T3" fmla="*/ 654 h 654"/>
                  <a:gd name="T4" fmla="*/ 8160 w 8160"/>
                  <a:gd name="T5" fmla="*/ 654 h 654"/>
                  <a:gd name="T6" fmla="*/ 8160 w 8160"/>
                  <a:gd name="T7" fmla="*/ 0 h 654"/>
                  <a:gd name="T8" fmla="*/ 0 w 8160"/>
                  <a:gd name="T9" fmla="*/ 0 h 654"/>
                  <a:gd name="T10" fmla="*/ 0 w 8160"/>
                  <a:gd name="T11" fmla="*/ 654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60" h="654">
                    <a:moveTo>
                      <a:pt x="0" y="654"/>
                    </a:moveTo>
                    <a:lnTo>
                      <a:pt x="0" y="654"/>
                    </a:lnTo>
                    <a:lnTo>
                      <a:pt x="8160" y="654"/>
                    </a:lnTo>
                    <a:lnTo>
                      <a:pt x="8160" y="0"/>
                    </a:lnTo>
                    <a:lnTo>
                      <a:pt x="0" y="0"/>
                    </a:lnTo>
                    <a:lnTo>
                      <a:pt x="0" y="65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4F81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" name="Rectangle 645"/>
              <p:cNvSpPr>
                <a:spLocks noChangeArrowheads="1"/>
              </p:cNvSpPr>
              <p:nvPr/>
            </p:nvSpPr>
            <p:spPr bwMode="auto">
              <a:xfrm>
                <a:off x="1166" y="2912"/>
                <a:ext cx="5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•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8" name="Rectangle 646"/>
              <p:cNvSpPr>
                <a:spLocks noChangeArrowheads="1"/>
              </p:cNvSpPr>
              <p:nvPr/>
            </p:nvSpPr>
            <p:spPr bwMode="auto">
              <a:xfrm>
                <a:off x="1192" y="2912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9" name="Rectangle 647"/>
              <p:cNvSpPr>
                <a:spLocks noChangeArrowheads="1"/>
              </p:cNvSpPr>
              <p:nvPr/>
            </p:nvSpPr>
            <p:spPr bwMode="auto">
              <a:xfrm>
                <a:off x="1237" y="2912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0" name="Rectangle 648"/>
              <p:cNvSpPr>
                <a:spLocks noChangeArrowheads="1"/>
              </p:cNvSpPr>
              <p:nvPr/>
            </p:nvSpPr>
            <p:spPr bwMode="auto">
              <a:xfrm>
                <a:off x="1285" y="2912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1" name="Rectangle 649"/>
              <p:cNvSpPr>
                <a:spLocks noChangeArrowheads="1"/>
              </p:cNvSpPr>
              <p:nvPr/>
            </p:nvSpPr>
            <p:spPr bwMode="auto">
              <a:xfrm>
                <a:off x="1298" y="2912"/>
                <a:ext cx="13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ate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2" name="Rectangle 650"/>
              <p:cNvSpPr>
                <a:spLocks noChangeArrowheads="1"/>
              </p:cNvSpPr>
              <p:nvPr/>
            </p:nvSpPr>
            <p:spPr bwMode="auto">
              <a:xfrm>
                <a:off x="1403" y="2912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3" name="Rectangle 651"/>
              <p:cNvSpPr>
                <a:spLocks noChangeArrowheads="1"/>
              </p:cNvSpPr>
              <p:nvPr/>
            </p:nvSpPr>
            <p:spPr bwMode="auto">
              <a:xfrm>
                <a:off x="1417" y="2912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4" name="Rectangle 652"/>
              <p:cNvSpPr>
                <a:spLocks noChangeArrowheads="1"/>
              </p:cNvSpPr>
              <p:nvPr/>
            </p:nvSpPr>
            <p:spPr bwMode="auto">
              <a:xfrm>
                <a:off x="1469" y="2912"/>
                <a:ext cx="14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" name="Rectangle 653"/>
              <p:cNvSpPr>
                <a:spLocks noChangeArrowheads="1"/>
              </p:cNvSpPr>
              <p:nvPr/>
            </p:nvSpPr>
            <p:spPr bwMode="auto">
              <a:xfrm>
                <a:off x="1577" y="2912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atio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" name="Rectangle 654"/>
              <p:cNvSpPr>
                <a:spLocks noChangeArrowheads="1"/>
              </p:cNvSpPr>
              <p:nvPr/>
            </p:nvSpPr>
            <p:spPr bwMode="auto">
              <a:xfrm>
                <a:off x="1678" y="2912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" name="Rectangle 655"/>
              <p:cNvSpPr>
                <a:spLocks noChangeArrowheads="1"/>
              </p:cNvSpPr>
              <p:nvPr/>
            </p:nvSpPr>
            <p:spPr bwMode="auto">
              <a:xfrm>
                <a:off x="1728" y="2912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use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" name="Rectangle 656"/>
              <p:cNvSpPr>
                <a:spLocks noChangeArrowheads="1"/>
              </p:cNvSpPr>
              <p:nvPr/>
            </p:nvSpPr>
            <p:spPr bwMode="auto">
              <a:xfrm>
                <a:off x="1829" y="2912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" name="Rectangle 657"/>
              <p:cNvSpPr>
                <a:spLocks noChangeArrowheads="1"/>
              </p:cNvSpPr>
              <p:nvPr/>
            </p:nvSpPr>
            <p:spPr bwMode="auto">
              <a:xfrm>
                <a:off x="1880" y="2912"/>
                <a:ext cx="23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across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" name="Rectangle 658"/>
              <p:cNvSpPr>
                <a:spLocks noChangeArrowheads="1"/>
              </p:cNvSpPr>
              <p:nvPr/>
            </p:nvSpPr>
            <p:spPr bwMode="auto">
              <a:xfrm>
                <a:off x="2081" y="291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" name="Rectangle 659"/>
              <p:cNvSpPr>
                <a:spLocks noChangeArrowheads="1"/>
              </p:cNvSpPr>
              <p:nvPr/>
            </p:nvSpPr>
            <p:spPr bwMode="auto">
              <a:xfrm>
                <a:off x="2099" y="291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" name="Rectangle 660"/>
              <p:cNvSpPr>
                <a:spLocks noChangeArrowheads="1"/>
              </p:cNvSpPr>
              <p:nvPr/>
            </p:nvSpPr>
            <p:spPr bwMode="auto">
              <a:xfrm>
                <a:off x="2168" y="291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3" name="Rectangle 661"/>
              <p:cNvSpPr>
                <a:spLocks noChangeArrowheads="1"/>
              </p:cNvSpPr>
              <p:nvPr/>
            </p:nvSpPr>
            <p:spPr bwMode="auto">
              <a:xfrm>
                <a:off x="2185" y="2912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" name="Rectangle 662"/>
              <p:cNvSpPr>
                <a:spLocks noChangeArrowheads="1"/>
              </p:cNvSpPr>
              <p:nvPr/>
            </p:nvSpPr>
            <p:spPr bwMode="auto">
              <a:xfrm>
                <a:off x="2206" y="291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" name="Rectangle 663"/>
              <p:cNvSpPr>
                <a:spLocks noChangeArrowheads="1"/>
              </p:cNvSpPr>
              <p:nvPr/>
            </p:nvSpPr>
            <p:spPr bwMode="auto">
              <a:xfrm>
                <a:off x="2276" y="2912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" name="Rectangle 664"/>
              <p:cNvSpPr>
                <a:spLocks noChangeArrowheads="1"/>
              </p:cNvSpPr>
              <p:nvPr/>
            </p:nvSpPr>
            <p:spPr bwMode="auto">
              <a:xfrm>
                <a:off x="2290" y="291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7" name="Rectangle 665"/>
              <p:cNvSpPr>
                <a:spLocks noChangeArrowheads="1"/>
              </p:cNvSpPr>
              <p:nvPr/>
            </p:nvSpPr>
            <p:spPr bwMode="auto">
              <a:xfrm>
                <a:off x="2359" y="291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" name="Rectangle 666"/>
              <p:cNvSpPr>
                <a:spLocks noChangeArrowheads="1"/>
              </p:cNvSpPr>
              <p:nvPr/>
            </p:nvSpPr>
            <p:spPr bwMode="auto">
              <a:xfrm>
                <a:off x="2375" y="291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" name="Rectangle 667"/>
              <p:cNvSpPr>
                <a:spLocks noChangeArrowheads="1"/>
              </p:cNvSpPr>
              <p:nvPr/>
            </p:nvSpPr>
            <p:spPr bwMode="auto">
              <a:xfrm>
                <a:off x="2444" y="2912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0" name="Rectangle 668"/>
              <p:cNvSpPr>
                <a:spLocks noChangeArrowheads="1"/>
              </p:cNvSpPr>
              <p:nvPr/>
            </p:nvSpPr>
            <p:spPr bwMode="auto">
              <a:xfrm>
                <a:off x="2496" y="291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1" name="Rectangle 669"/>
              <p:cNvSpPr>
                <a:spLocks noChangeArrowheads="1"/>
              </p:cNvSpPr>
              <p:nvPr/>
            </p:nvSpPr>
            <p:spPr bwMode="auto">
              <a:xfrm>
                <a:off x="2565" y="2912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" name="Rectangle 670"/>
              <p:cNvSpPr>
                <a:spLocks noChangeArrowheads="1"/>
              </p:cNvSpPr>
              <p:nvPr/>
            </p:nvSpPr>
            <p:spPr bwMode="auto">
              <a:xfrm>
                <a:off x="2579" y="291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" name="Rectangle 671"/>
              <p:cNvSpPr>
                <a:spLocks noChangeArrowheads="1"/>
              </p:cNvSpPr>
              <p:nvPr/>
            </p:nvSpPr>
            <p:spPr bwMode="auto">
              <a:xfrm>
                <a:off x="2648" y="291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4" name="Rectangle 672"/>
              <p:cNvSpPr>
                <a:spLocks noChangeArrowheads="1"/>
              </p:cNvSpPr>
              <p:nvPr/>
            </p:nvSpPr>
            <p:spPr bwMode="auto">
              <a:xfrm>
                <a:off x="2718" y="2912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" name="Rectangle 673"/>
              <p:cNvSpPr>
                <a:spLocks noChangeArrowheads="1"/>
              </p:cNvSpPr>
              <p:nvPr/>
            </p:nvSpPr>
            <p:spPr bwMode="auto">
              <a:xfrm>
                <a:off x="2770" y="2912"/>
                <a:ext cx="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6" name="Rectangle 674"/>
              <p:cNvSpPr>
                <a:spLocks noChangeArrowheads="1"/>
              </p:cNvSpPr>
              <p:nvPr/>
            </p:nvSpPr>
            <p:spPr bwMode="auto">
              <a:xfrm>
                <a:off x="2811" y="2912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" name="Rectangle 675"/>
              <p:cNvSpPr>
                <a:spLocks noChangeArrowheads="1"/>
              </p:cNvSpPr>
              <p:nvPr/>
            </p:nvSpPr>
            <p:spPr bwMode="auto">
              <a:xfrm>
                <a:off x="2856" y="2912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8" name="Rectangle 676"/>
              <p:cNvSpPr>
                <a:spLocks noChangeArrowheads="1"/>
              </p:cNvSpPr>
              <p:nvPr/>
            </p:nvSpPr>
            <p:spPr bwMode="auto">
              <a:xfrm>
                <a:off x="2901" y="291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9" name="Rectangle 677"/>
              <p:cNvSpPr>
                <a:spLocks noChangeArrowheads="1"/>
              </p:cNvSpPr>
              <p:nvPr/>
            </p:nvSpPr>
            <p:spPr bwMode="auto">
              <a:xfrm>
                <a:off x="2919" y="2912"/>
                <a:ext cx="7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0" name="Rectangle 678"/>
              <p:cNvSpPr>
                <a:spLocks noChangeArrowheads="1"/>
              </p:cNvSpPr>
              <p:nvPr/>
            </p:nvSpPr>
            <p:spPr bwMode="auto">
              <a:xfrm>
                <a:off x="2963" y="291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eb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1" name="Rectangle 679"/>
              <p:cNvSpPr>
                <a:spLocks noChangeArrowheads="1"/>
              </p:cNvSpPr>
              <p:nvPr/>
            </p:nvSpPr>
            <p:spPr bwMode="auto">
              <a:xfrm>
                <a:off x="3032" y="2912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2" name="Rectangle 680"/>
              <p:cNvSpPr>
                <a:spLocks noChangeArrowheads="1"/>
              </p:cNvSpPr>
              <p:nvPr/>
            </p:nvSpPr>
            <p:spPr bwMode="auto">
              <a:xfrm>
                <a:off x="3077" y="291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3" name="Rectangle 681"/>
              <p:cNvSpPr>
                <a:spLocks noChangeArrowheads="1"/>
              </p:cNvSpPr>
              <p:nvPr/>
            </p:nvSpPr>
            <p:spPr bwMode="auto">
              <a:xfrm>
                <a:off x="3094" y="2912"/>
                <a:ext cx="6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4" name="Rectangle 682"/>
              <p:cNvSpPr>
                <a:spLocks noChangeArrowheads="1"/>
              </p:cNvSpPr>
              <p:nvPr/>
            </p:nvSpPr>
            <p:spPr bwMode="auto">
              <a:xfrm>
                <a:off x="3130" y="291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5" name="Rectangle 683"/>
              <p:cNvSpPr>
                <a:spLocks noChangeArrowheads="1"/>
              </p:cNvSpPr>
              <p:nvPr/>
            </p:nvSpPr>
            <p:spPr bwMode="auto">
              <a:xfrm>
                <a:off x="1166" y="2987"/>
                <a:ext cx="5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•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6" name="Rectangle 684"/>
              <p:cNvSpPr>
                <a:spLocks noChangeArrowheads="1"/>
              </p:cNvSpPr>
              <p:nvPr/>
            </p:nvSpPr>
            <p:spPr bwMode="auto">
              <a:xfrm>
                <a:off x="1192" y="298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7" name="Rectangle 685"/>
              <p:cNvSpPr>
                <a:spLocks noChangeArrowheads="1"/>
              </p:cNvSpPr>
              <p:nvPr/>
            </p:nvSpPr>
            <p:spPr bwMode="auto">
              <a:xfrm>
                <a:off x="1209" y="2987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8" name="Rectangle 686"/>
              <p:cNvSpPr>
                <a:spLocks noChangeArrowheads="1"/>
              </p:cNvSpPr>
              <p:nvPr/>
            </p:nvSpPr>
            <p:spPr bwMode="auto">
              <a:xfrm>
                <a:off x="1279" y="2987"/>
                <a:ext cx="11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ntif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9" name="Rectangle 687"/>
              <p:cNvSpPr>
                <a:spLocks noChangeArrowheads="1"/>
              </p:cNvSpPr>
              <p:nvPr/>
            </p:nvSpPr>
            <p:spPr bwMode="auto">
              <a:xfrm>
                <a:off x="1363" y="2987"/>
                <a:ext cx="5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0" name="Rectangle 688"/>
              <p:cNvSpPr>
                <a:spLocks noChangeArrowheads="1"/>
              </p:cNvSpPr>
              <p:nvPr/>
            </p:nvSpPr>
            <p:spPr bwMode="auto">
              <a:xfrm>
                <a:off x="1393" y="298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1" name="Rectangle 689"/>
              <p:cNvSpPr>
                <a:spLocks noChangeArrowheads="1"/>
              </p:cNvSpPr>
              <p:nvPr/>
            </p:nvSpPr>
            <p:spPr bwMode="auto">
              <a:xfrm>
                <a:off x="1410" y="2987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2" name="Rectangle 690"/>
              <p:cNvSpPr>
                <a:spLocks noChangeArrowheads="1"/>
              </p:cNvSpPr>
              <p:nvPr/>
            </p:nvSpPr>
            <p:spPr bwMode="auto">
              <a:xfrm>
                <a:off x="1479" y="2987"/>
                <a:ext cx="5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3" name="Rectangle 691"/>
              <p:cNvSpPr>
                <a:spLocks noChangeArrowheads="1"/>
              </p:cNvSpPr>
              <p:nvPr/>
            </p:nvSpPr>
            <p:spPr bwMode="auto">
              <a:xfrm>
                <a:off x="1510" y="298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4" name="Rectangle 692"/>
              <p:cNvSpPr>
                <a:spLocks noChangeArrowheads="1"/>
              </p:cNvSpPr>
              <p:nvPr/>
            </p:nvSpPr>
            <p:spPr bwMode="auto">
              <a:xfrm>
                <a:off x="1527" y="2987"/>
                <a:ext cx="6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5" name="Rectangle 693"/>
              <p:cNvSpPr>
                <a:spLocks noChangeArrowheads="1"/>
              </p:cNvSpPr>
              <p:nvPr/>
            </p:nvSpPr>
            <p:spPr bwMode="auto">
              <a:xfrm>
                <a:off x="1562" y="2987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" name="Rectangle 694"/>
              <p:cNvSpPr>
                <a:spLocks noChangeArrowheads="1"/>
              </p:cNvSpPr>
              <p:nvPr/>
            </p:nvSpPr>
            <p:spPr bwMode="auto">
              <a:xfrm>
                <a:off x="1632" y="2987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" name="Rectangle 695"/>
              <p:cNvSpPr>
                <a:spLocks noChangeArrowheads="1"/>
              </p:cNvSpPr>
              <p:nvPr/>
            </p:nvSpPr>
            <p:spPr bwMode="auto">
              <a:xfrm>
                <a:off x="1680" y="2987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8" name="Rectangle 696"/>
              <p:cNvSpPr>
                <a:spLocks noChangeArrowheads="1"/>
              </p:cNvSpPr>
              <p:nvPr/>
            </p:nvSpPr>
            <p:spPr bwMode="auto">
              <a:xfrm>
                <a:off x="1749" y="2987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9" name="Rectangle 697"/>
              <p:cNvSpPr>
                <a:spLocks noChangeArrowheads="1"/>
              </p:cNvSpPr>
              <p:nvPr/>
            </p:nvSpPr>
            <p:spPr bwMode="auto">
              <a:xfrm>
                <a:off x="1801" y="2987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0" name="Rectangle 698"/>
              <p:cNvSpPr>
                <a:spLocks noChangeArrowheads="1"/>
              </p:cNvSpPr>
              <p:nvPr/>
            </p:nvSpPr>
            <p:spPr bwMode="auto">
              <a:xfrm>
                <a:off x="1870" y="2987"/>
                <a:ext cx="6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1" name="Rectangle 699"/>
              <p:cNvSpPr>
                <a:spLocks noChangeArrowheads="1"/>
              </p:cNvSpPr>
              <p:nvPr/>
            </p:nvSpPr>
            <p:spPr bwMode="auto">
              <a:xfrm>
                <a:off x="1901" y="2987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2" name="Rectangle 700"/>
              <p:cNvSpPr>
                <a:spLocks noChangeArrowheads="1"/>
              </p:cNvSpPr>
              <p:nvPr/>
            </p:nvSpPr>
            <p:spPr bwMode="auto">
              <a:xfrm>
                <a:off x="1949" y="2987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3" name="Rectangle 701"/>
              <p:cNvSpPr>
                <a:spLocks noChangeArrowheads="1"/>
              </p:cNvSpPr>
              <p:nvPr/>
            </p:nvSpPr>
            <p:spPr bwMode="auto">
              <a:xfrm>
                <a:off x="2018" y="298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4" name="Rectangle 702"/>
              <p:cNvSpPr>
                <a:spLocks noChangeArrowheads="1"/>
              </p:cNvSpPr>
              <p:nvPr/>
            </p:nvSpPr>
            <p:spPr bwMode="auto">
              <a:xfrm>
                <a:off x="2036" y="298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5" name="Rectangle 703"/>
              <p:cNvSpPr>
                <a:spLocks noChangeArrowheads="1"/>
              </p:cNvSpPr>
              <p:nvPr/>
            </p:nvSpPr>
            <p:spPr bwMode="auto">
              <a:xfrm>
                <a:off x="2055" y="2987"/>
                <a:ext cx="10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urt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6" name="Rectangle 704"/>
              <p:cNvSpPr>
                <a:spLocks noChangeArrowheads="1"/>
              </p:cNvSpPr>
              <p:nvPr/>
            </p:nvSpPr>
            <p:spPr bwMode="auto">
              <a:xfrm>
                <a:off x="2128" y="2987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" name="Rectangle 705"/>
              <p:cNvSpPr>
                <a:spLocks noChangeArrowheads="1"/>
              </p:cNvSpPr>
              <p:nvPr/>
            </p:nvSpPr>
            <p:spPr bwMode="auto">
              <a:xfrm>
                <a:off x="2197" y="2987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8" name="Rectangle 706"/>
              <p:cNvSpPr>
                <a:spLocks noChangeArrowheads="1"/>
              </p:cNvSpPr>
              <p:nvPr/>
            </p:nvSpPr>
            <p:spPr bwMode="auto">
              <a:xfrm>
                <a:off x="2219" y="298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9" name="Rectangle 707"/>
              <p:cNvSpPr>
                <a:spLocks noChangeArrowheads="1"/>
              </p:cNvSpPr>
              <p:nvPr/>
            </p:nvSpPr>
            <p:spPr bwMode="auto">
              <a:xfrm>
                <a:off x="2233" y="2987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0" name="Rectangle 708"/>
              <p:cNvSpPr>
                <a:spLocks noChangeArrowheads="1"/>
              </p:cNvSpPr>
              <p:nvPr/>
            </p:nvSpPr>
            <p:spPr bwMode="auto">
              <a:xfrm>
                <a:off x="2254" y="2987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eso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1" name="Rectangle 709"/>
              <p:cNvSpPr>
                <a:spLocks noChangeArrowheads="1"/>
              </p:cNvSpPr>
              <p:nvPr/>
            </p:nvSpPr>
            <p:spPr bwMode="auto">
              <a:xfrm>
                <a:off x="2355" y="2987"/>
                <a:ext cx="203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urces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2" name="Rectangle 710"/>
              <p:cNvSpPr>
                <a:spLocks noChangeArrowheads="1"/>
              </p:cNvSpPr>
              <p:nvPr/>
            </p:nvSpPr>
            <p:spPr bwMode="auto">
              <a:xfrm>
                <a:off x="2524" y="2987"/>
                <a:ext cx="13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as 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3" name="Rectangle 711"/>
              <p:cNvSpPr>
                <a:spLocks noChangeArrowheads="1"/>
              </p:cNvSpPr>
              <p:nvPr/>
            </p:nvSpPr>
            <p:spPr bwMode="auto">
              <a:xfrm>
                <a:off x="2629" y="2987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eq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4" name="Rectangle 712"/>
              <p:cNvSpPr>
                <a:spLocks noChangeArrowheads="1"/>
              </p:cNvSpPr>
              <p:nvPr/>
            </p:nvSpPr>
            <p:spPr bwMode="auto">
              <a:xfrm>
                <a:off x="2699" y="2987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5" name="Rectangle 713"/>
              <p:cNvSpPr>
                <a:spLocks noChangeArrowheads="1"/>
              </p:cNvSpPr>
              <p:nvPr/>
            </p:nvSpPr>
            <p:spPr bwMode="auto">
              <a:xfrm>
                <a:off x="2747" y="2987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6" name="Rectangle 714"/>
              <p:cNvSpPr>
                <a:spLocks noChangeArrowheads="1"/>
              </p:cNvSpPr>
              <p:nvPr/>
            </p:nvSpPr>
            <p:spPr bwMode="auto">
              <a:xfrm>
                <a:off x="2768" y="2987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7" name="Rectangle 715"/>
              <p:cNvSpPr>
                <a:spLocks noChangeArrowheads="1"/>
              </p:cNvSpPr>
              <p:nvPr/>
            </p:nvSpPr>
            <p:spPr bwMode="auto">
              <a:xfrm>
                <a:off x="2838" y="298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8" name="Freeform 716"/>
              <p:cNvSpPr>
                <a:spLocks/>
              </p:cNvSpPr>
              <p:nvPr/>
            </p:nvSpPr>
            <p:spPr bwMode="auto">
              <a:xfrm>
                <a:off x="1070" y="2742"/>
                <a:ext cx="2425" cy="145"/>
              </a:xfrm>
              <a:custGeom>
                <a:avLst/>
                <a:gdLst>
                  <a:gd name="T0" fmla="*/ 0 w 5712"/>
                  <a:gd name="T1" fmla="*/ 57 h 341"/>
                  <a:gd name="T2" fmla="*/ 0 w 5712"/>
                  <a:gd name="T3" fmla="*/ 57 h 341"/>
                  <a:gd name="T4" fmla="*/ 57 w 5712"/>
                  <a:gd name="T5" fmla="*/ 0 h 341"/>
                  <a:gd name="T6" fmla="*/ 5656 w 5712"/>
                  <a:gd name="T7" fmla="*/ 0 h 341"/>
                  <a:gd name="T8" fmla="*/ 5712 w 5712"/>
                  <a:gd name="T9" fmla="*/ 57 h 341"/>
                  <a:gd name="T10" fmla="*/ 5712 w 5712"/>
                  <a:gd name="T11" fmla="*/ 284 h 341"/>
                  <a:gd name="T12" fmla="*/ 5656 w 5712"/>
                  <a:gd name="T13" fmla="*/ 341 h 341"/>
                  <a:gd name="T14" fmla="*/ 57 w 5712"/>
                  <a:gd name="T15" fmla="*/ 341 h 341"/>
                  <a:gd name="T16" fmla="*/ 0 w 5712"/>
                  <a:gd name="T17" fmla="*/ 284 h 341"/>
                  <a:gd name="T18" fmla="*/ 0 w 5712"/>
                  <a:gd name="T19" fmla="*/ 57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12" h="341">
                    <a:moveTo>
                      <a:pt x="0" y="57"/>
                    </a:moveTo>
                    <a:lnTo>
                      <a:pt x="0" y="57"/>
                    </a:lnTo>
                    <a:cubicBezTo>
                      <a:pt x="0" y="25"/>
                      <a:pt x="26" y="0"/>
                      <a:pt x="57" y="0"/>
                    </a:cubicBezTo>
                    <a:lnTo>
                      <a:pt x="5656" y="0"/>
                    </a:lnTo>
                    <a:cubicBezTo>
                      <a:pt x="5687" y="0"/>
                      <a:pt x="5712" y="25"/>
                      <a:pt x="5712" y="57"/>
                    </a:cubicBezTo>
                    <a:lnTo>
                      <a:pt x="5712" y="284"/>
                    </a:lnTo>
                    <a:cubicBezTo>
                      <a:pt x="5712" y="315"/>
                      <a:pt x="5687" y="341"/>
                      <a:pt x="5656" y="341"/>
                    </a:cubicBezTo>
                    <a:lnTo>
                      <a:pt x="57" y="341"/>
                    </a:lnTo>
                    <a:cubicBezTo>
                      <a:pt x="26" y="341"/>
                      <a:pt x="0" y="315"/>
                      <a:pt x="0" y="284"/>
                    </a:cubicBez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4F81B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9" name="Freeform 717"/>
              <p:cNvSpPr>
                <a:spLocks/>
              </p:cNvSpPr>
              <p:nvPr/>
            </p:nvSpPr>
            <p:spPr bwMode="auto">
              <a:xfrm>
                <a:off x="1070" y="2742"/>
                <a:ext cx="2425" cy="145"/>
              </a:xfrm>
              <a:custGeom>
                <a:avLst/>
                <a:gdLst>
                  <a:gd name="T0" fmla="*/ 0 w 5712"/>
                  <a:gd name="T1" fmla="*/ 57 h 341"/>
                  <a:gd name="T2" fmla="*/ 0 w 5712"/>
                  <a:gd name="T3" fmla="*/ 57 h 341"/>
                  <a:gd name="T4" fmla="*/ 57 w 5712"/>
                  <a:gd name="T5" fmla="*/ 0 h 341"/>
                  <a:gd name="T6" fmla="*/ 5656 w 5712"/>
                  <a:gd name="T7" fmla="*/ 0 h 341"/>
                  <a:gd name="T8" fmla="*/ 5712 w 5712"/>
                  <a:gd name="T9" fmla="*/ 57 h 341"/>
                  <a:gd name="T10" fmla="*/ 5712 w 5712"/>
                  <a:gd name="T11" fmla="*/ 284 h 341"/>
                  <a:gd name="T12" fmla="*/ 5656 w 5712"/>
                  <a:gd name="T13" fmla="*/ 341 h 341"/>
                  <a:gd name="T14" fmla="*/ 57 w 5712"/>
                  <a:gd name="T15" fmla="*/ 341 h 341"/>
                  <a:gd name="T16" fmla="*/ 0 w 5712"/>
                  <a:gd name="T17" fmla="*/ 284 h 341"/>
                  <a:gd name="T18" fmla="*/ 0 w 5712"/>
                  <a:gd name="T19" fmla="*/ 57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12" h="341">
                    <a:moveTo>
                      <a:pt x="0" y="57"/>
                    </a:moveTo>
                    <a:lnTo>
                      <a:pt x="0" y="57"/>
                    </a:lnTo>
                    <a:cubicBezTo>
                      <a:pt x="0" y="25"/>
                      <a:pt x="26" y="0"/>
                      <a:pt x="57" y="0"/>
                    </a:cubicBezTo>
                    <a:lnTo>
                      <a:pt x="5656" y="0"/>
                    </a:lnTo>
                    <a:cubicBezTo>
                      <a:pt x="5687" y="0"/>
                      <a:pt x="5712" y="25"/>
                      <a:pt x="5712" y="57"/>
                    </a:cubicBezTo>
                    <a:lnTo>
                      <a:pt x="5712" y="284"/>
                    </a:lnTo>
                    <a:cubicBezTo>
                      <a:pt x="5712" y="315"/>
                      <a:pt x="5687" y="341"/>
                      <a:pt x="5656" y="341"/>
                    </a:cubicBezTo>
                    <a:lnTo>
                      <a:pt x="57" y="341"/>
                    </a:lnTo>
                    <a:cubicBezTo>
                      <a:pt x="26" y="341"/>
                      <a:pt x="0" y="315"/>
                      <a:pt x="0" y="284"/>
                    </a:cubicBezTo>
                    <a:lnTo>
                      <a:pt x="0" y="57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0" name="Rectangle 718"/>
              <p:cNvSpPr>
                <a:spLocks noChangeArrowheads="1"/>
              </p:cNvSpPr>
              <p:nvPr/>
            </p:nvSpPr>
            <p:spPr bwMode="auto">
              <a:xfrm>
                <a:off x="1169" y="2778"/>
                <a:ext cx="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1" name="Rectangle 719"/>
              <p:cNvSpPr>
                <a:spLocks noChangeArrowheads="1"/>
              </p:cNvSpPr>
              <p:nvPr/>
            </p:nvSpPr>
            <p:spPr bwMode="auto">
              <a:xfrm>
                <a:off x="1211" y="2778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atie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" name="Rectangle 720"/>
              <p:cNvSpPr>
                <a:spLocks noChangeArrowheads="1"/>
              </p:cNvSpPr>
              <p:nvPr/>
            </p:nvSpPr>
            <p:spPr bwMode="auto">
              <a:xfrm>
                <a:off x="1311" y="277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nt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3" name="Rectangle 721"/>
              <p:cNvSpPr>
                <a:spLocks noChangeArrowheads="1"/>
              </p:cNvSpPr>
              <p:nvPr/>
            </p:nvSpPr>
            <p:spPr bwMode="auto">
              <a:xfrm>
                <a:off x="1381" y="277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4" name="Rectangle 722"/>
              <p:cNvSpPr>
                <a:spLocks noChangeArrowheads="1"/>
              </p:cNvSpPr>
              <p:nvPr/>
            </p:nvSpPr>
            <p:spPr bwMode="auto">
              <a:xfrm>
                <a:off x="1394" y="277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nf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5" name="Rectangle 723"/>
              <p:cNvSpPr>
                <a:spLocks noChangeArrowheads="1"/>
              </p:cNvSpPr>
              <p:nvPr/>
            </p:nvSpPr>
            <p:spPr bwMode="auto">
              <a:xfrm>
                <a:off x="1447" y="2778"/>
                <a:ext cx="14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orm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" name="Rectangle 724"/>
              <p:cNvSpPr>
                <a:spLocks noChangeArrowheads="1"/>
              </p:cNvSpPr>
              <p:nvPr/>
            </p:nvSpPr>
            <p:spPr bwMode="auto">
              <a:xfrm>
                <a:off x="1555" y="2778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atio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" name="Rectangle 725"/>
              <p:cNvSpPr>
                <a:spLocks noChangeArrowheads="1"/>
              </p:cNvSpPr>
              <p:nvPr/>
            </p:nvSpPr>
            <p:spPr bwMode="auto">
              <a:xfrm>
                <a:off x="1655" y="277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n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8" name="Rectangle 726"/>
              <p:cNvSpPr>
                <a:spLocks noChangeArrowheads="1"/>
              </p:cNvSpPr>
              <p:nvPr/>
            </p:nvSpPr>
            <p:spPr bwMode="auto">
              <a:xfrm>
                <a:off x="1706" y="277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(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9" name="Rectangle 727"/>
              <p:cNvSpPr>
                <a:spLocks noChangeArrowheads="1"/>
              </p:cNvSpPr>
              <p:nvPr/>
            </p:nvSpPr>
            <p:spPr bwMode="auto">
              <a:xfrm>
                <a:off x="1726" y="2778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H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0" name="Rectangle 728"/>
              <p:cNvSpPr>
                <a:spLocks noChangeArrowheads="1"/>
              </p:cNvSpPr>
              <p:nvPr/>
            </p:nvSpPr>
            <p:spPr bwMode="auto">
              <a:xfrm>
                <a:off x="1771" y="277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1" name="Rectangle 729"/>
              <p:cNvSpPr>
                <a:spLocks noChangeArrowheads="1"/>
              </p:cNvSpPr>
              <p:nvPr/>
            </p:nvSpPr>
            <p:spPr bwMode="auto">
              <a:xfrm>
                <a:off x="1819" y="277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2" name="Rectangle 730"/>
              <p:cNvSpPr>
                <a:spLocks noChangeArrowheads="1"/>
              </p:cNvSpPr>
              <p:nvPr/>
            </p:nvSpPr>
            <p:spPr bwMode="auto">
              <a:xfrm>
                <a:off x="1889" y="277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3" name="Rectangle 731"/>
              <p:cNvSpPr>
                <a:spLocks noChangeArrowheads="1"/>
              </p:cNvSpPr>
              <p:nvPr/>
            </p:nvSpPr>
            <p:spPr bwMode="auto">
              <a:xfrm>
                <a:off x="1906" y="2778"/>
                <a:ext cx="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4" name="Rectangle 732"/>
              <p:cNvSpPr>
                <a:spLocks noChangeArrowheads="1"/>
              </p:cNvSpPr>
              <p:nvPr/>
            </p:nvSpPr>
            <p:spPr bwMode="auto">
              <a:xfrm>
                <a:off x="1948" y="277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po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5" name="Rectangle 733"/>
              <p:cNvSpPr>
                <a:spLocks noChangeArrowheads="1"/>
              </p:cNvSpPr>
              <p:nvPr/>
            </p:nvSpPr>
            <p:spPr bwMode="auto">
              <a:xfrm>
                <a:off x="2017" y="277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on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" name="Rectangle 734"/>
              <p:cNvSpPr>
                <a:spLocks noChangeArrowheads="1"/>
              </p:cNvSpPr>
              <p:nvPr/>
            </p:nvSpPr>
            <p:spPr bwMode="auto">
              <a:xfrm>
                <a:off x="2086" y="2778"/>
                <a:ext cx="107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er)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" name="Rectangle 735"/>
              <p:cNvSpPr>
                <a:spLocks noChangeArrowheads="1"/>
              </p:cNvSpPr>
              <p:nvPr/>
            </p:nvSpPr>
            <p:spPr bwMode="auto">
              <a:xfrm>
                <a:off x="2164" y="277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8" name="Freeform 736"/>
              <p:cNvSpPr>
                <a:spLocks/>
              </p:cNvSpPr>
              <p:nvPr/>
            </p:nvSpPr>
            <p:spPr bwMode="auto">
              <a:xfrm>
                <a:off x="897" y="3191"/>
                <a:ext cx="3464" cy="432"/>
              </a:xfrm>
              <a:custGeom>
                <a:avLst/>
                <a:gdLst>
                  <a:gd name="T0" fmla="*/ 0 w 8160"/>
                  <a:gd name="T1" fmla="*/ 1019 h 1019"/>
                  <a:gd name="T2" fmla="*/ 0 w 8160"/>
                  <a:gd name="T3" fmla="*/ 1019 h 1019"/>
                  <a:gd name="T4" fmla="*/ 8160 w 8160"/>
                  <a:gd name="T5" fmla="*/ 1019 h 1019"/>
                  <a:gd name="T6" fmla="*/ 8160 w 8160"/>
                  <a:gd name="T7" fmla="*/ 0 h 1019"/>
                  <a:gd name="T8" fmla="*/ 0 w 8160"/>
                  <a:gd name="T9" fmla="*/ 0 h 1019"/>
                  <a:gd name="T10" fmla="*/ 0 w 8160"/>
                  <a:gd name="T11" fmla="*/ 1019 h 1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60" h="1019">
                    <a:moveTo>
                      <a:pt x="0" y="1019"/>
                    </a:moveTo>
                    <a:lnTo>
                      <a:pt x="0" y="1019"/>
                    </a:lnTo>
                    <a:lnTo>
                      <a:pt x="8160" y="1019"/>
                    </a:lnTo>
                    <a:lnTo>
                      <a:pt x="8160" y="0"/>
                    </a:lnTo>
                    <a:lnTo>
                      <a:pt x="0" y="0"/>
                    </a:lnTo>
                    <a:lnTo>
                      <a:pt x="0" y="101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9" name="Freeform 737"/>
              <p:cNvSpPr>
                <a:spLocks/>
              </p:cNvSpPr>
              <p:nvPr/>
            </p:nvSpPr>
            <p:spPr bwMode="auto">
              <a:xfrm>
                <a:off x="897" y="3191"/>
                <a:ext cx="3464" cy="432"/>
              </a:xfrm>
              <a:custGeom>
                <a:avLst/>
                <a:gdLst>
                  <a:gd name="T0" fmla="*/ 0 w 8160"/>
                  <a:gd name="T1" fmla="*/ 1019 h 1019"/>
                  <a:gd name="T2" fmla="*/ 0 w 8160"/>
                  <a:gd name="T3" fmla="*/ 1019 h 1019"/>
                  <a:gd name="T4" fmla="*/ 8160 w 8160"/>
                  <a:gd name="T5" fmla="*/ 1019 h 1019"/>
                  <a:gd name="T6" fmla="*/ 8160 w 8160"/>
                  <a:gd name="T7" fmla="*/ 0 h 1019"/>
                  <a:gd name="T8" fmla="*/ 0 w 8160"/>
                  <a:gd name="T9" fmla="*/ 0 h 1019"/>
                  <a:gd name="T10" fmla="*/ 0 w 8160"/>
                  <a:gd name="T11" fmla="*/ 1019 h 1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60" h="1019">
                    <a:moveTo>
                      <a:pt x="0" y="1019"/>
                    </a:moveTo>
                    <a:lnTo>
                      <a:pt x="0" y="1019"/>
                    </a:lnTo>
                    <a:lnTo>
                      <a:pt x="8160" y="1019"/>
                    </a:lnTo>
                    <a:lnTo>
                      <a:pt x="8160" y="0"/>
                    </a:lnTo>
                    <a:lnTo>
                      <a:pt x="0" y="0"/>
                    </a:lnTo>
                    <a:lnTo>
                      <a:pt x="0" y="1019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4F81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0" name="Rectangle 738"/>
              <p:cNvSpPr>
                <a:spLocks noChangeArrowheads="1"/>
              </p:cNvSpPr>
              <p:nvPr/>
            </p:nvSpPr>
            <p:spPr bwMode="auto">
              <a:xfrm>
                <a:off x="1166" y="3288"/>
                <a:ext cx="5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•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1" name="Rectangle 739"/>
              <p:cNvSpPr>
                <a:spLocks noChangeArrowheads="1"/>
              </p:cNvSpPr>
              <p:nvPr/>
            </p:nvSpPr>
            <p:spPr bwMode="auto">
              <a:xfrm>
                <a:off x="1192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2" name="Rectangle 740"/>
              <p:cNvSpPr>
                <a:spLocks noChangeArrowheads="1"/>
              </p:cNvSpPr>
              <p:nvPr/>
            </p:nvSpPr>
            <p:spPr bwMode="auto">
              <a:xfrm>
                <a:off x="1209" y="328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3" name="Rectangle 741"/>
              <p:cNvSpPr>
                <a:spLocks noChangeArrowheads="1"/>
              </p:cNvSpPr>
              <p:nvPr/>
            </p:nvSpPr>
            <p:spPr bwMode="auto">
              <a:xfrm>
                <a:off x="1279" y="3288"/>
                <a:ext cx="11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ntif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4" name="Rectangle 742"/>
              <p:cNvSpPr>
                <a:spLocks noChangeArrowheads="1"/>
              </p:cNvSpPr>
              <p:nvPr/>
            </p:nvSpPr>
            <p:spPr bwMode="auto">
              <a:xfrm>
                <a:off x="1363" y="3288"/>
                <a:ext cx="5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5" name="Rectangle 743"/>
              <p:cNvSpPr>
                <a:spLocks noChangeArrowheads="1"/>
              </p:cNvSpPr>
              <p:nvPr/>
            </p:nvSpPr>
            <p:spPr bwMode="auto">
              <a:xfrm>
                <a:off x="1393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6" name="Rectangle 744"/>
              <p:cNvSpPr>
                <a:spLocks noChangeArrowheads="1"/>
              </p:cNvSpPr>
              <p:nvPr/>
            </p:nvSpPr>
            <p:spPr bwMode="auto">
              <a:xfrm>
                <a:off x="1410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" name="Rectangle 745"/>
              <p:cNvSpPr>
                <a:spLocks noChangeArrowheads="1"/>
              </p:cNvSpPr>
              <p:nvPr/>
            </p:nvSpPr>
            <p:spPr bwMode="auto">
              <a:xfrm>
                <a:off x="1427" y="328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8" name="Rectangle 746"/>
              <p:cNvSpPr>
                <a:spLocks noChangeArrowheads="1"/>
              </p:cNvSpPr>
              <p:nvPr/>
            </p:nvSpPr>
            <p:spPr bwMode="auto">
              <a:xfrm>
                <a:off x="1448" y="328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9" name="Rectangle 747"/>
              <p:cNvSpPr>
                <a:spLocks noChangeArrowheads="1"/>
              </p:cNvSpPr>
              <p:nvPr/>
            </p:nvSpPr>
            <p:spPr bwMode="auto">
              <a:xfrm>
                <a:off x="1496" y="328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0" name="Rectangle 748"/>
              <p:cNvSpPr>
                <a:spLocks noChangeArrowheads="1"/>
              </p:cNvSpPr>
              <p:nvPr/>
            </p:nvSpPr>
            <p:spPr bwMode="auto">
              <a:xfrm>
                <a:off x="1545" y="328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1" name="Rectangle 749"/>
              <p:cNvSpPr>
                <a:spLocks noChangeArrowheads="1"/>
              </p:cNvSpPr>
              <p:nvPr/>
            </p:nvSpPr>
            <p:spPr bwMode="auto">
              <a:xfrm>
                <a:off x="1615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2" name="Rectangle 750"/>
              <p:cNvSpPr>
                <a:spLocks noChangeArrowheads="1"/>
              </p:cNvSpPr>
              <p:nvPr/>
            </p:nvSpPr>
            <p:spPr bwMode="auto">
              <a:xfrm>
                <a:off x="1631" y="328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3" name="Rectangle 751"/>
              <p:cNvSpPr>
                <a:spLocks noChangeArrowheads="1"/>
              </p:cNvSpPr>
              <p:nvPr/>
            </p:nvSpPr>
            <p:spPr bwMode="auto">
              <a:xfrm>
                <a:off x="1700" y="328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" name="Rectangle 752"/>
              <p:cNvSpPr>
                <a:spLocks noChangeArrowheads="1"/>
              </p:cNvSpPr>
              <p:nvPr/>
            </p:nvSpPr>
            <p:spPr bwMode="auto">
              <a:xfrm>
                <a:off x="1770" y="328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5" name="Rectangle 753"/>
              <p:cNvSpPr>
                <a:spLocks noChangeArrowheads="1"/>
              </p:cNvSpPr>
              <p:nvPr/>
            </p:nvSpPr>
            <p:spPr bwMode="auto">
              <a:xfrm>
                <a:off x="1819" y="328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6" name="Rectangle 754"/>
              <p:cNvSpPr>
                <a:spLocks noChangeArrowheads="1"/>
              </p:cNvSpPr>
              <p:nvPr/>
            </p:nvSpPr>
            <p:spPr bwMode="auto">
              <a:xfrm>
                <a:off x="1871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" name="Rectangle 755"/>
              <p:cNvSpPr>
                <a:spLocks noChangeArrowheads="1"/>
              </p:cNvSpPr>
              <p:nvPr/>
            </p:nvSpPr>
            <p:spPr bwMode="auto">
              <a:xfrm>
                <a:off x="1887" y="328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" name="Rectangle 756"/>
              <p:cNvSpPr>
                <a:spLocks noChangeArrowheads="1"/>
              </p:cNvSpPr>
              <p:nvPr/>
            </p:nvSpPr>
            <p:spPr bwMode="auto">
              <a:xfrm>
                <a:off x="1935" y="328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" name="Rectangle 757"/>
              <p:cNvSpPr>
                <a:spLocks noChangeArrowheads="1"/>
              </p:cNvSpPr>
              <p:nvPr/>
            </p:nvSpPr>
            <p:spPr bwMode="auto">
              <a:xfrm>
                <a:off x="1949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" name="Rectangle 758"/>
              <p:cNvSpPr>
                <a:spLocks noChangeArrowheads="1"/>
              </p:cNvSpPr>
              <p:nvPr/>
            </p:nvSpPr>
            <p:spPr bwMode="auto">
              <a:xfrm>
                <a:off x="1967" y="3288"/>
                <a:ext cx="13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proj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" name="Rectangle 759"/>
              <p:cNvSpPr>
                <a:spLocks noChangeArrowheads="1"/>
              </p:cNvSpPr>
              <p:nvPr/>
            </p:nvSpPr>
            <p:spPr bwMode="auto">
              <a:xfrm>
                <a:off x="2072" y="3288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ect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" name="Rectangle 760"/>
              <p:cNvSpPr>
                <a:spLocks noChangeArrowheads="1"/>
              </p:cNvSpPr>
              <p:nvPr/>
            </p:nvSpPr>
            <p:spPr bwMode="auto">
              <a:xfrm>
                <a:off x="2171" y="328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3" name="Rectangle 761"/>
              <p:cNvSpPr>
                <a:spLocks noChangeArrowheads="1"/>
              </p:cNvSpPr>
              <p:nvPr/>
            </p:nvSpPr>
            <p:spPr bwMode="auto">
              <a:xfrm>
                <a:off x="2240" y="328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" name="Rectangle 762"/>
              <p:cNvSpPr>
                <a:spLocks noChangeArrowheads="1"/>
              </p:cNvSpPr>
              <p:nvPr/>
            </p:nvSpPr>
            <p:spPr bwMode="auto">
              <a:xfrm>
                <a:off x="2261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" name="Rectangle 763"/>
              <p:cNvSpPr>
                <a:spLocks noChangeArrowheads="1"/>
              </p:cNvSpPr>
              <p:nvPr/>
            </p:nvSpPr>
            <p:spPr bwMode="auto">
              <a:xfrm>
                <a:off x="2279" y="328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" name="Rectangle 764"/>
              <p:cNvSpPr>
                <a:spLocks noChangeArrowheads="1"/>
              </p:cNvSpPr>
              <p:nvPr/>
            </p:nvSpPr>
            <p:spPr bwMode="auto">
              <a:xfrm>
                <a:off x="2292" y="3288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7" name="Rectangle 765"/>
              <p:cNvSpPr>
                <a:spLocks noChangeArrowheads="1"/>
              </p:cNvSpPr>
              <p:nvPr/>
            </p:nvSpPr>
            <p:spPr bwMode="auto">
              <a:xfrm>
                <a:off x="2337" y="328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8" name="Rectangle 766"/>
              <p:cNvSpPr>
                <a:spLocks noChangeArrowheads="1"/>
              </p:cNvSpPr>
              <p:nvPr/>
            </p:nvSpPr>
            <p:spPr bwMode="auto">
              <a:xfrm>
                <a:off x="2407" y="3288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nts,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9" name="Rectangle 767"/>
              <p:cNvSpPr>
                <a:spLocks noChangeArrowheads="1"/>
              </p:cNvSpPr>
              <p:nvPr/>
            </p:nvSpPr>
            <p:spPr bwMode="auto">
              <a:xfrm>
                <a:off x="2508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" name="Rectangle 768"/>
              <p:cNvSpPr>
                <a:spLocks noChangeArrowheads="1"/>
              </p:cNvSpPr>
              <p:nvPr/>
            </p:nvSpPr>
            <p:spPr bwMode="auto">
              <a:xfrm>
                <a:off x="2524" y="3288"/>
                <a:ext cx="11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e.g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" name="Rectangle 769"/>
              <p:cNvSpPr>
                <a:spLocks noChangeArrowheads="1"/>
              </p:cNvSpPr>
              <p:nvPr/>
            </p:nvSpPr>
            <p:spPr bwMode="auto">
              <a:xfrm>
                <a:off x="2612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.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" name="Rectangle 770"/>
              <p:cNvSpPr>
                <a:spLocks noChangeArrowheads="1"/>
              </p:cNvSpPr>
              <p:nvPr/>
            </p:nvSpPr>
            <p:spPr bwMode="auto">
              <a:xfrm>
                <a:off x="2629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3" name="Rectangle 771"/>
              <p:cNvSpPr>
                <a:spLocks noChangeArrowheads="1"/>
              </p:cNvSpPr>
              <p:nvPr/>
            </p:nvSpPr>
            <p:spPr bwMode="auto">
              <a:xfrm>
                <a:off x="2645" y="328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Q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4" name="Rectangle 772"/>
              <p:cNvSpPr>
                <a:spLocks noChangeArrowheads="1"/>
              </p:cNvSpPr>
              <p:nvPr/>
            </p:nvSpPr>
            <p:spPr bwMode="auto">
              <a:xfrm>
                <a:off x="2694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5" name="Rectangle 773"/>
              <p:cNvSpPr>
                <a:spLocks noChangeArrowheads="1"/>
              </p:cNvSpPr>
              <p:nvPr/>
            </p:nvSpPr>
            <p:spPr bwMode="auto">
              <a:xfrm>
                <a:off x="2712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6" name="Rectangle 774"/>
              <p:cNvSpPr>
                <a:spLocks noChangeArrowheads="1"/>
              </p:cNvSpPr>
              <p:nvPr/>
            </p:nvSpPr>
            <p:spPr bwMode="auto">
              <a:xfrm>
                <a:off x="2728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7" name="Rectangle 775"/>
              <p:cNvSpPr>
                <a:spLocks noChangeArrowheads="1"/>
              </p:cNvSpPr>
              <p:nvPr/>
            </p:nvSpPr>
            <p:spPr bwMode="auto">
              <a:xfrm>
                <a:off x="2746" y="3288"/>
                <a:ext cx="10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8" name="Rectangle 776"/>
              <p:cNvSpPr>
                <a:spLocks noChangeArrowheads="1"/>
              </p:cNvSpPr>
              <p:nvPr/>
            </p:nvSpPr>
            <p:spPr bwMode="auto">
              <a:xfrm>
                <a:off x="2818" y="328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9" name="Rectangle 777"/>
              <p:cNvSpPr>
                <a:spLocks noChangeArrowheads="1"/>
              </p:cNvSpPr>
              <p:nvPr/>
            </p:nvSpPr>
            <p:spPr bwMode="auto">
              <a:xfrm>
                <a:off x="2887" y="328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0" name="Rectangle 778"/>
              <p:cNvSpPr>
                <a:spLocks noChangeArrowheads="1"/>
              </p:cNvSpPr>
              <p:nvPr/>
            </p:nvSpPr>
            <p:spPr bwMode="auto">
              <a:xfrm>
                <a:off x="2901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1" name="Rectangle 779"/>
              <p:cNvSpPr>
                <a:spLocks noChangeArrowheads="1"/>
              </p:cNvSpPr>
              <p:nvPr/>
            </p:nvSpPr>
            <p:spPr bwMode="auto">
              <a:xfrm>
                <a:off x="2918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2" name="Rectangle 780"/>
              <p:cNvSpPr>
                <a:spLocks noChangeArrowheads="1"/>
              </p:cNvSpPr>
              <p:nvPr/>
            </p:nvSpPr>
            <p:spPr bwMode="auto">
              <a:xfrm>
                <a:off x="2935" y="328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3" name="Rectangle 781"/>
              <p:cNvSpPr>
                <a:spLocks noChangeArrowheads="1"/>
              </p:cNvSpPr>
              <p:nvPr/>
            </p:nvSpPr>
            <p:spPr bwMode="auto">
              <a:xfrm>
                <a:off x="2949" y="328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4" name="Rectangle 782"/>
              <p:cNvSpPr>
                <a:spLocks noChangeArrowheads="1"/>
              </p:cNvSpPr>
              <p:nvPr/>
            </p:nvSpPr>
            <p:spPr bwMode="auto">
              <a:xfrm>
                <a:off x="3018" y="3288"/>
                <a:ext cx="33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ds and pat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5" name="Rectangle 783"/>
              <p:cNvSpPr>
                <a:spLocks noChangeArrowheads="1"/>
              </p:cNvSpPr>
              <p:nvPr/>
            </p:nvSpPr>
            <p:spPr bwMode="auto">
              <a:xfrm>
                <a:off x="3310" y="328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6" name="Rectangle 784"/>
              <p:cNvSpPr>
                <a:spLocks noChangeArrowheads="1"/>
              </p:cNvSpPr>
              <p:nvPr/>
            </p:nvSpPr>
            <p:spPr bwMode="auto">
              <a:xfrm>
                <a:off x="3324" y="328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7" name="Rectangle 785"/>
              <p:cNvSpPr>
                <a:spLocks noChangeArrowheads="1"/>
              </p:cNvSpPr>
              <p:nvPr/>
            </p:nvSpPr>
            <p:spPr bwMode="auto">
              <a:xfrm>
                <a:off x="3393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" name="Rectangle 786"/>
              <p:cNvSpPr>
                <a:spLocks noChangeArrowheads="1"/>
              </p:cNvSpPr>
              <p:nvPr/>
            </p:nvSpPr>
            <p:spPr bwMode="auto">
              <a:xfrm>
                <a:off x="3411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9" name="Rectangle 787"/>
              <p:cNvSpPr>
                <a:spLocks noChangeArrowheads="1"/>
              </p:cNvSpPr>
              <p:nvPr/>
            </p:nvSpPr>
            <p:spPr bwMode="auto">
              <a:xfrm>
                <a:off x="3427" y="328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0" name="Rectangle 788"/>
              <p:cNvSpPr>
                <a:spLocks noChangeArrowheads="1"/>
              </p:cNvSpPr>
              <p:nvPr/>
            </p:nvSpPr>
            <p:spPr bwMode="auto">
              <a:xfrm>
                <a:off x="3448" y="328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1" name="Rectangle 789"/>
              <p:cNvSpPr>
                <a:spLocks noChangeArrowheads="1"/>
              </p:cNvSpPr>
              <p:nvPr/>
            </p:nvSpPr>
            <p:spPr bwMode="auto">
              <a:xfrm>
                <a:off x="3517" y="328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2" name="Rectangle 790"/>
              <p:cNvSpPr>
                <a:spLocks noChangeArrowheads="1"/>
              </p:cNvSpPr>
              <p:nvPr/>
            </p:nvSpPr>
            <p:spPr bwMode="auto">
              <a:xfrm>
                <a:off x="3538" y="3288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ese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3" name="Rectangle 791"/>
              <p:cNvSpPr>
                <a:spLocks noChangeArrowheads="1"/>
              </p:cNvSpPr>
              <p:nvPr/>
            </p:nvSpPr>
            <p:spPr bwMode="auto">
              <a:xfrm>
                <a:off x="3639" y="3288"/>
                <a:ext cx="13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ntat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4" name="Rectangle 792"/>
              <p:cNvSpPr>
                <a:spLocks noChangeArrowheads="1"/>
              </p:cNvSpPr>
              <p:nvPr/>
            </p:nvSpPr>
            <p:spPr bwMode="auto">
              <a:xfrm>
                <a:off x="3743" y="328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5" name="Rectangle 793"/>
              <p:cNvSpPr>
                <a:spLocks noChangeArrowheads="1"/>
              </p:cNvSpPr>
              <p:nvPr/>
            </p:nvSpPr>
            <p:spPr bwMode="auto">
              <a:xfrm>
                <a:off x="3757" y="3288"/>
                <a:ext cx="6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6" name="Rectangle 794"/>
              <p:cNvSpPr>
                <a:spLocks noChangeArrowheads="1"/>
              </p:cNvSpPr>
              <p:nvPr/>
            </p:nvSpPr>
            <p:spPr bwMode="auto">
              <a:xfrm>
                <a:off x="3788" y="3288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7" name="Rectangle 795"/>
              <p:cNvSpPr>
                <a:spLocks noChangeArrowheads="1"/>
              </p:cNvSpPr>
              <p:nvPr/>
            </p:nvSpPr>
            <p:spPr bwMode="auto">
              <a:xfrm>
                <a:off x="3855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8" name="Rectangle 796"/>
              <p:cNvSpPr>
                <a:spLocks noChangeArrowheads="1"/>
              </p:cNvSpPr>
              <p:nvPr/>
            </p:nvSpPr>
            <p:spPr bwMode="auto">
              <a:xfrm>
                <a:off x="1166" y="3364"/>
                <a:ext cx="5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•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9" name="Rectangle 797"/>
              <p:cNvSpPr>
                <a:spLocks noChangeArrowheads="1"/>
              </p:cNvSpPr>
              <p:nvPr/>
            </p:nvSpPr>
            <p:spPr bwMode="auto">
              <a:xfrm>
                <a:off x="1192" y="3364"/>
                <a:ext cx="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0" name="Rectangle 798"/>
              <p:cNvSpPr>
                <a:spLocks noChangeArrowheads="1"/>
              </p:cNvSpPr>
              <p:nvPr/>
            </p:nvSpPr>
            <p:spPr bwMode="auto">
              <a:xfrm>
                <a:off x="1233" y="3364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ou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1" name="Rectangle 799"/>
              <p:cNvSpPr>
                <a:spLocks noChangeArrowheads="1"/>
              </p:cNvSpPr>
              <p:nvPr/>
            </p:nvSpPr>
            <p:spPr bwMode="auto">
              <a:xfrm>
                <a:off x="1302" y="3364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2" name="Rectangle 800"/>
              <p:cNvSpPr>
                <a:spLocks noChangeArrowheads="1"/>
              </p:cNvSpPr>
              <p:nvPr/>
            </p:nvSpPr>
            <p:spPr bwMode="auto">
              <a:xfrm>
                <a:off x="1324" y="3364"/>
                <a:ext cx="233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ce/desi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3" name="Rectangle 801"/>
              <p:cNvSpPr>
                <a:spLocks noChangeArrowheads="1"/>
              </p:cNvSpPr>
              <p:nvPr/>
            </p:nvSpPr>
            <p:spPr bwMode="auto">
              <a:xfrm>
                <a:off x="1521" y="3364"/>
                <a:ext cx="6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4" name="Rectangle 802"/>
              <p:cNvSpPr>
                <a:spLocks noChangeArrowheads="1"/>
              </p:cNvSpPr>
              <p:nvPr/>
            </p:nvSpPr>
            <p:spPr bwMode="auto">
              <a:xfrm>
                <a:off x="1556" y="3364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n,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5" name="Rectangle 803"/>
              <p:cNvSpPr>
                <a:spLocks noChangeArrowheads="1"/>
              </p:cNvSpPr>
              <p:nvPr/>
            </p:nvSpPr>
            <p:spPr bwMode="auto">
              <a:xfrm>
                <a:off x="1624" y="3364"/>
                <a:ext cx="16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cost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6" name="Rectangle 804"/>
              <p:cNvSpPr>
                <a:spLocks noChangeArrowheads="1"/>
              </p:cNvSpPr>
              <p:nvPr/>
            </p:nvSpPr>
            <p:spPr bwMode="auto">
              <a:xfrm>
                <a:off x="1756" y="3364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7" name="Rectangle 805"/>
              <p:cNvSpPr>
                <a:spLocks noChangeArrowheads="1"/>
              </p:cNvSpPr>
              <p:nvPr/>
            </p:nvSpPr>
            <p:spPr bwMode="auto">
              <a:xfrm>
                <a:off x="1825" y="3364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" name="Rectangle 806"/>
              <p:cNvSpPr>
                <a:spLocks noChangeArrowheads="1"/>
              </p:cNvSpPr>
              <p:nvPr/>
            </p:nvSpPr>
            <p:spPr bwMode="auto">
              <a:xfrm>
                <a:off x="1877" y="3364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9" name="Rectangle 807"/>
              <p:cNvSpPr>
                <a:spLocks noChangeArrowheads="1"/>
              </p:cNvSpPr>
              <p:nvPr/>
            </p:nvSpPr>
            <p:spPr bwMode="auto">
              <a:xfrm>
                <a:off x="1946" y="3364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" name="Rectangle 809"/>
            <p:cNvSpPr>
              <a:spLocks noChangeArrowheads="1"/>
            </p:cNvSpPr>
            <p:nvPr/>
          </p:nvSpPr>
          <p:spPr bwMode="auto">
            <a:xfrm>
              <a:off x="1960" y="3364"/>
              <a:ext cx="4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810"/>
            <p:cNvSpPr>
              <a:spLocks noChangeArrowheads="1"/>
            </p:cNvSpPr>
            <p:nvPr/>
          </p:nvSpPr>
          <p:spPr bwMode="auto">
            <a:xfrm>
              <a:off x="1974" y="3364"/>
              <a:ext cx="6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811"/>
            <p:cNvSpPr>
              <a:spLocks noChangeArrowheads="1"/>
            </p:cNvSpPr>
            <p:nvPr/>
          </p:nvSpPr>
          <p:spPr bwMode="auto">
            <a:xfrm>
              <a:off x="2004" y="3364"/>
              <a:ext cx="10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er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812"/>
            <p:cNvSpPr>
              <a:spLocks noChangeArrowheads="1"/>
            </p:cNvSpPr>
            <p:nvPr/>
          </p:nvSpPr>
          <p:spPr bwMode="auto">
            <a:xfrm>
              <a:off x="2078" y="3364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813"/>
            <p:cNvSpPr>
              <a:spLocks noChangeArrowheads="1"/>
            </p:cNvSpPr>
            <p:nvPr/>
          </p:nvSpPr>
          <p:spPr bwMode="auto">
            <a:xfrm>
              <a:off x="2095" y="3364"/>
              <a:ext cx="4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814"/>
            <p:cNvSpPr>
              <a:spLocks noChangeArrowheads="1"/>
            </p:cNvSpPr>
            <p:nvPr/>
          </p:nvSpPr>
          <p:spPr bwMode="auto">
            <a:xfrm>
              <a:off x="2117" y="3364"/>
              <a:ext cx="7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815"/>
            <p:cNvSpPr>
              <a:spLocks noChangeArrowheads="1"/>
            </p:cNvSpPr>
            <p:nvPr/>
          </p:nvSpPr>
          <p:spPr bwMode="auto">
            <a:xfrm>
              <a:off x="2165" y="3364"/>
              <a:ext cx="7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816"/>
            <p:cNvSpPr>
              <a:spLocks noChangeArrowheads="1"/>
            </p:cNvSpPr>
            <p:nvPr/>
          </p:nvSpPr>
          <p:spPr bwMode="auto">
            <a:xfrm>
              <a:off x="2213" y="3364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817"/>
            <p:cNvSpPr>
              <a:spLocks noChangeArrowheads="1"/>
            </p:cNvSpPr>
            <p:nvPr/>
          </p:nvSpPr>
          <p:spPr bwMode="auto">
            <a:xfrm>
              <a:off x="2283" y="3364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818"/>
            <p:cNvSpPr>
              <a:spLocks noChangeArrowheads="1"/>
            </p:cNvSpPr>
            <p:nvPr/>
          </p:nvSpPr>
          <p:spPr bwMode="auto">
            <a:xfrm>
              <a:off x="1166" y="3439"/>
              <a:ext cx="5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•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819"/>
            <p:cNvSpPr>
              <a:spLocks noChangeArrowheads="1"/>
            </p:cNvSpPr>
            <p:nvPr/>
          </p:nvSpPr>
          <p:spPr bwMode="auto">
            <a:xfrm>
              <a:off x="1192" y="3439"/>
              <a:ext cx="7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820"/>
            <p:cNvSpPr>
              <a:spLocks noChangeArrowheads="1"/>
            </p:cNvSpPr>
            <p:nvPr/>
          </p:nvSpPr>
          <p:spPr bwMode="auto">
            <a:xfrm>
              <a:off x="1233" y="3439"/>
              <a:ext cx="7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821"/>
            <p:cNvSpPr>
              <a:spLocks noChangeArrowheads="1"/>
            </p:cNvSpPr>
            <p:nvPr/>
          </p:nvSpPr>
          <p:spPr bwMode="auto">
            <a:xfrm>
              <a:off x="1282" y="3439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822"/>
            <p:cNvSpPr>
              <a:spLocks noChangeArrowheads="1"/>
            </p:cNvSpPr>
            <p:nvPr/>
          </p:nvSpPr>
          <p:spPr bwMode="auto">
            <a:xfrm>
              <a:off x="1351" y="3439"/>
              <a:ext cx="4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823"/>
            <p:cNvSpPr>
              <a:spLocks noChangeArrowheads="1"/>
            </p:cNvSpPr>
            <p:nvPr/>
          </p:nvSpPr>
          <p:spPr bwMode="auto">
            <a:xfrm>
              <a:off x="1365" y="3439"/>
              <a:ext cx="4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824"/>
            <p:cNvSpPr>
              <a:spLocks noChangeArrowheads="1"/>
            </p:cNvSpPr>
            <p:nvPr/>
          </p:nvSpPr>
          <p:spPr bwMode="auto">
            <a:xfrm>
              <a:off x="1378" y="3439"/>
              <a:ext cx="11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sh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825"/>
            <p:cNvSpPr>
              <a:spLocks noChangeArrowheads="1"/>
            </p:cNvSpPr>
            <p:nvPr/>
          </p:nvSpPr>
          <p:spPr bwMode="auto">
            <a:xfrm>
              <a:off x="1461" y="3439"/>
              <a:ext cx="1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actio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826"/>
            <p:cNvSpPr>
              <a:spLocks noChangeArrowheads="1"/>
            </p:cNvSpPr>
            <p:nvPr/>
          </p:nvSpPr>
          <p:spPr bwMode="auto">
            <a:xfrm>
              <a:off x="1593" y="3439"/>
              <a:ext cx="13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 le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827"/>
            <p:cNvSpPr>
              <a:spLocks noChangeArrowheads="1"/>
            </p:cNvSpPr>
            <p:nvPr/>
          </p:nvSpPr>
          <p:spPr bwMode="auto">
            <a:xfrm>
              <a:off x="1694" y="3439"/>
              <a:ext cx="13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arni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828"/>
            <p:cNvSpPr>
              <a:spLocks noChangeArrowheads="1"/>
            </p:cNvSpPr>
            <p:nvPr/>
          </p:nvSpPr>
          <p:spPr bwMode="auto">
            <a:xfrm>
              <a:off x="1797" y="3439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829"/>
            <p:cNvSpPr>
              <a:spLocks noChangeArrowheads="1"/>
            </p:cNvSpPr>
            <p:nvPr/>
          </p:nvSpPr>
          <p:spPr bwMode="auto">
            <a:xfrm>
              <a:off x="1867" y="3439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830"/>
            <p:cNvSpPr>
              <a:spLocks noChangeArrowheads="1"/>
            </p:cNvSpPr>
            <p:nvPr/>
          </p:nvSpPr>
          <p:spPr bwMode="auto">
            <a:xfrm>
              <a:off x="1884" y="3439"/>
              <a:ext cx="1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sets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831"/>
            <p:cNvSpPr>
              <a:spLocks noChangeArrowheads="1"/>
            </p:cNvSpPr>
            <p:nvPr/>
          </p:nvSpPr>
          <p:spPr bwMode="auto">
            <a:xfrm>
              <a:off x="2016" y="3439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832"/>
            <p:cNvSpPr>
              <a:spLocks noChangeArrowheads="1"/>
            </p:cNvSpPr>
            <p:nvPr/>
          </p:nvSpPr>
          <p:spPr bwMode="auto">
            <a:xfrm>
              <a:off x="1166" y="3515"/>
              <a:ext cx="5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•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833"/>
            <p:cNvSpPr>
              <a:spLocks noChangeArrowheads="1"/>
            </p:cNvSpPr>
            <p:nvPr/>
          </p:nvSpPr>
          <p:spPr bwMode="auto">
            <a:xfrm>
              <a:off x="1192" y="3515"/>
              <a:ext cx="7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834"/>
            <p:cNvSpPr>
              <a:spLocks noChangeArrowheads="1"/>
            </p:cNvSpPr>
            <p:nvPr/>
          </p:nvSpPr>
          <p:spPr bwMode="auto">
            <a:xfrm>
              <a:off x="1237" y="3515"/>
              <a:ext cx="11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esi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835"/>
            <p:cNvSpPr>
              <a:spLocks noChangeArrowheads="1"/>
            </p:cNvSpPr>
            <p:nvPr/>
          </p:nvSpPr>
          <p:spPr bwMode="auto">
            <a:xfrm>
              <a:off x="1316" y="3515"/>
              <a:ext cx="6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836"/>
            <p:cNvSpPr>
              <a:spLocks noChangeArrowheads="1"/>
            </p:cNvSpPr>
            <p:nvPr/>
          </p:nvSpPr>
          <p:spPr bwMode="auto">
            <a:xfrm>
              <a:off x="1351" y="3515"/>
              <a:ext cx="8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837"/>
            <p:cNvSpPr>
              <a:spLocks noChangeArrowheads="1"/>
            </p:cNvSpPr>
            <p:nvPr/>
          </p:nvSpPr>
          <p:spPr bwMode="auto">
            <a:xfrm>
              <a:off x="1403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838"/>
            <p:cNvSpPr>
              <a:spLocks noChangeArrowheads="1"/>
            </p:cNvSpPr>
            <p:nvPr/>
          </p:nvSpPr>
          <p:spPr bwMode="auto">
            <a:xfrm>
              <a:off x="1421" y="3515"/>
              <a:ext cx="4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839"/>
            <p:cNvSpPr>
              <a:spLocks noChangeArrowheads="1"/>
            </p:cNvSpPr>
            <p:nvPr/>
          </p:nvSpPr>
          <p:spPr bwMode="auto">
            <a:xfrm>
              <a:off x="1435" y="3515"/>
              <a:ext cx="4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840"/>
            <p:cNvSpPr>
              <a:spLocks noChangeArrowheads="1"/>
            </p:cNvSpPr>
            <p:nvPr/>
          </p:nvSpPr>
          <p:spPr bwMode="auto">
            <a:xfrm>
              <a:off x="1456" y="3515"/>
              <a:ext cx="7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841"/>
            <p:cNvSpPr>
              <a:spLocks noChangeArrowheads="1"/>
            </p:cNvSpPr>
            <p:nvPr/>
          </p:nvSpPr>
          <p:spPr bwMode="auto">
            <a:xfrm>
              <a:off x="1504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842"/>
            <p:cNvSpPr>
              <a:spLocks noChangeArrowheads="1"/>
            </p:cNvSpPr>
            <p:nvPr/>
          </p:nvSpPr>
          <p:spPr bwMode="auto">
            <a:xfrm>
              <a:off x="1520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843"/>
            <p:cNvSpPr>
              <a:spLocks noChangeArrowheads="1"/>
            </p:cNvSpPr>
            <p:nvPr/>
          </p:nvSpPr>
          <p:spPr bwMode="auto">
            <a:xfrm>
              <a:off x="1538" y="3515"/>
              <a:ext cx="4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844"/>
            <p:cNvSpPr>
              <a:spLocks noChangeArrowheads="1"/>
            </p:cNvSpPr>
            <p:nvPr/>
          </p:nvSpPr>
          <p:spPr bwMode="auto">
            <a:xfrm>
              <a:off x="1559" y="3515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845"/>
            <p:cNvSpPr>
              <a:spLocks noChangeArrowheads="1"/>
            </p:cNvSpPr>
            <p:nvPr/>
          </p:nvSpPr>
          <p:spPr bwMode="auto">
            <a:xfrm>
              <a:off x="1628" y="3515"/>
              <a:ext cx="11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spl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846"/>
            <p:cNvSpPr>
              <a:spLocks noChangeArrowheads="1"/>
            </p:cNvSpPr>
            <p:nvPr/>
          </p:nvSpPr>
          <p:spPr bwMode="auto">
            <a:xfrm>
              <a:off x="1707" y="3515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847"/>
            <p:cNvSpPr>
              <a:spLocks noChangeArrowheads="1"/>
            </p:cNvSpPr>
            <p:nvPr/>
          </p:nvSpPr>
          <p:spPr bwMode="auto">
            <a:xfrm>
              <a:off x="1777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848"/>
            <p:cNvSpPr>
              <a:spLocks noChangeArrowheads="1"/>
            </p:cNvSpPr>
            <p:nvPr/>
          </p:nvSpPr>
          <p:spPr bwMode="auto">
            <a:xfrm>
              <a:off x="1794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849"/>
            <p:cNvSpPr>
              <a:spLocks noChangeArrowheads="1"/>
            </p:cNvSpPr>
            <p:nvPr/>
          </p:nvSpPr>
          <p:spPr bwMode="auto">
            <a:xfrm>
              <a:off x="1811" y="3515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850"/>
            <p:cNvSpPr>
              <a:spLocks noChangeArrowheads="1"/>
            </p:cNvSpPr>
            <p:nvPr/>
          </p:nvSpPr>
          <p:spPr bwMode="auto">
            <a:xfrm>
              <a:off x="1880" y="3515"/>
              <a:ext cx="13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uca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851"/>
            <p:cNvSpPr>
              <a:spLocks noChangeArrowheads="1"/>
            </p:cNvSpPr>
            <p:nvPr/>
          </p:nvSpPr>
          <p:spPr bwMode="auto">
            <a:xfrm>
              <a:off x="1981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852"/>
            <p:cNvSpPr>
              <a:spLocks noChangeArrowheads="1"/>
            </p:cNvSpPr>
            <p:nvPr/>
          </p:nvSpPr>
          <p:spPr bwMode="auto">
            <a:xfrm>
              <a:off x="1998" y="3515"/>
              <a:ext cx="4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853"/>
            <p:cNvSpPr>
              <a:spLocks noChangeArrowheads="1"/>
            </p:cNvSpPr>
            <p:nvPr/>
          </p:nvSpPr>
          <p:spPr bwMode="auto">
            <a:xfrm>
              <a:off x="2012" y="3515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854"/>
            <p:cNvSpPr>
              <a:spLocks noChangeArrowheads="1"/>
            </p:cNvSpPr>
            <p:nvPr/>
          </p:nvSpPr>
          <p:spPr bwMode="auto">
            <a:xfrm>
              <a:off x="2081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855"/>
            <p:cNvSpPr>
              <a:spLocks noChangeArrowheads="1"/>
            </p:cNvSpPr>
            <p:nvPr/>
          </p:nvSpPr>
          <p:spPr bwMode="auto">
            <a:xfrm>
              <a:off x="2098" y="3515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856"/>
            <p:cNvSpPr>
              <a:spLocks noChangeArrowheads="1"/>
            </p:cNvSpPr>
            <p:nvPr/>
          </p:nvSpPr>
          <p:spPr bwMode="auto">
            <a:xfrm>
              <a:off x="2168" y="3515"/>
              <a:ext cx="20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 audi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857"/>
            <p:cNvSpPr>
              <a:spLocks noChangeArrowheads="1"/>
            </p:cNvSpPr>
            <p:nvPr/>
          </p:nvSpPr>
          <p:spPr bwMode="auto">
            <a:xfrm>
              <a:off x="2337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858"/>
            <p:cNvSpPr>
              <a:spLocks noChangeArrowheads="1"/>
            </p:cNvSpPr>
            <p:nvPr/>
          </p:nvSpPr>
          <p:spPr bwMode="auto">
            <a:xfrm>
              <a:off x="2355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859"/>
            <p:cNvSpPr>
              <a:spLocks noChangeArrowheads="1"/>
            </p:cNvSpPr>
            <p:nvPr/>
          </p:nvSpPr>
          <p:spPr bwMode="auto">
            <a:xfrm>
              <a:off x="2372" y="3515"/>
              <a:ext cx="9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860"/>
            <p:cNvSpPr>
              <a:spLocks noChangeArrowheads="1"/>
            </p:cNvSpPr>
            <p:nvPr/>
          </p:nvSpPr>
          <p:spPr bwMode="auto">
            <a:xfrm>
              <a:off x="2437" y="3515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861"/>
            <p:cNvSpPr>
              <a:spLocks noChangeArrowheads="1"/>
            </p:cNvSpPr>
            <p:nvPr/>
          </p:nvSpPr>
          <p:spPr bwMode="auto">
            <a:xfrm>
              <a:off x="2506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tangle 862"/>
            <p:cNvSpPr>
              <a:spLocks noChangeArrowheads="1"/>
            </p:cNvSpPr>
            <p:nvPr/>
          </p:nvSpPr>
          <p:spPr bwMode="auto">
            <a:xfrm>
              <a:off x="2524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863"/>
            <p:cNvSpPr>
              <a:spLocks noChangeArrowheads="1"/>
            </p:cNvSpPr>
            <p:nvPr/>
          </p:nvSpPr>
          <p:spPr bwMode="auto">
            <a:xfrm>
              <a:off x="2542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864"/>
            <p:cNvSpPr>
              <a:spLocks noChangeArrowheads="1"/>
            </p:cNvSpPr>
            <p:nvPr/>
          </p:nvSpPr>
          <p:spPr bwMode="auto">
            <a:xfrm>
              <a:off x="2559" y="3515"/>
              <a:ext cx="8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ectangle 865"/>
            <p:cNvSpPr>
              <a:spLocks noChangeArrowheads="1"/>
            </p:cNvSpPr>
            <p:nvPr/>
          </p:nvSpPr>
          <p:spPr bwMode="auto">
            <a:xfrm>
              <a:off x="2611" y="3515"/>
              <a:ext cx="13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sha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866"/>
            <p:cNvSpPr>
              <a:spLocks noChangeArrowheads="1"/>
            </p:cNvSpPr>
            <p:nvPr/>
          </p:nvSpPr>
          <p:spPr bwMode="auto">
            <a:xfrm>
              <a:off x="2711" y="3515"/>
              <a:ext cx="4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867"/>
            <p:cNvSpPr>
              <a:spLocks noChangeArrowheads="1"/>
            </p:cNvSpPr>
            <p:nvPr/>
          </p:nvSpPr>
          <p:spPr bwMode="auto">
            <a:xfrm>
              <a:off x="2732" y="3515"/>
              <a:ext cx="8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868"/>
            <p:cNvSpPr>
              <a:spLocks noChangeArrowheads="1"/>
            </p:cNvSpPr>
            <p:nvPr/>
          </p:nvSpPr>
          <p:spPr bwMode="auto">
            <a:xfrm>
              <a:off x="2784" y="3515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be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869"/>
            <p:cNvSpPr>
              <a:spLocks noChangeArrowheads="1"/>
            </p:cNvSpPr>
            <p:nvPr/>
          </p:nvSpPr>
          <p:spPr bwMode="auto">
            <a:xfrm>
              <a:off x="2853" y="3515"/>
              <a:ext cx="7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870"/>
            <p:cNvSpPr>
              <a:spLocks noChangeArrowheads="1"/>
            </p:cNvSpPr>
            <p:nvPr/>
          </p:nvSpPr>
          <p:spPr bwMode="auto">
            <a:xfrm>
              <a:off x="2902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tangle 871"/>
            <p:cNvSpPr>
              <a:spLocks noChangeArrowheads="1"/>
            </p:cNvSpPr>
            <p:nvPr/>
          </p:nvSpPr>
          <p:spPr bwMode="auto">
            <a:xfrm>
              <a:off x="2919" y="3515"/>
              <a:ext cx="17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pract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Rectangle 872"/>
            <p:cNvSpPr>
              <a:spLocks noChangeArrowheads="1"/>
            </p:cNvSpPr>
            <p:nvPr/>
          </p:nvSpPr>
          <p:spPr bwMode="auto">
            <a:xfrm>
              <a:off x="3058" y="3515"/>
              <a:ext cx="4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873"/>
            <p:cNvSpPr>
              <a:spLocks noChangeArrowheads="1"/>
            </p:cNvSpPr>
            <p:nvPr/>
          </p:nvSpPr>
          <p:spPr bwMode="auto">
            <a:xfrm>
              <a:off x="3071" y="3515"/>
              <a:ext cx="13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ce,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tangle 874"/>
            <p:cNvSpPr>
              <a:spLocks noChangeArrowheads="1"/>
            </p:cNvSpPr>
            <p:nvPr/>
          </p:nvSpPr>
          <p:spPr bwMode="auto">
            <a:xfrm>
              <a:off x="3171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Rectangle 875"/>
            <p:cNvSpPr>
              <a:spLocks noChangeArrowheads="1"/>
            </p:cNvSpPr>
            <p:nvPr/>
          </p:nvSpPr>
          <p:spPr bwMode="auto">
            <a:xfrm>
              <a:off x="3189" y="3515"/>
              <a:ext cx="10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or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Rectangle 876"/>
            <p:cNvSpPr>
              <a:spLocks noChangeArrowheads="1"/>
            </p:cNvSpPr>
            <p:nvPr/>
          </p:nvSpPr>
          <p:spPr bwMode="auto">
            <a:xfrm>
              <a:off x="3261" y="3515"/>
              <a:ext cx="4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Rectangle 877"/>
            <p:cNvSpPr>
              <a:spLocks noChangeArrowheads="1"/>
            </p:cNvSpPr>
            <p:nvPr/>
          </p:nvSpPr>
          <p:spPr bwMode="auto">
            <a:xfrm>
              <a:off x="3282" y="3515"/>
              <a:ext cx="7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ectangle 878"/>
            <p:cNvSpPr>
              <a:spLocks noChangeArrowheads="1"/>
            </p:cNvSpPr>
            <p:nvPr/>
          </p:nvSpPr>
          <p:spPr bwMode="auto">
            <a:xfrm>
              <a:off x="3330" y="3515"/>
              <a:ext cx="4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ectangle 879"/>
            <p:cNvSpPr>
              <a:spLocks noChangeArrowheads="1"/>
            </p:cNvSpPr>
            <p:nvPr/>
          </p:nvSpPr>
          <p:spPr bwMode="auto">
            <a:xfrm>
              <a:off x="3345" y="3515"/>
              <a:ext cx="4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ectangle 880"/>
            <p:cNvSpPr>
              <a:spLocks noChangeArrowheads="1"/>
            </p:cNvSpPr>
            <p:nvPr/>
          </p:nvSpPr>
          <p:spPr bwMode="auto">
            <a:xfrm>
              <a:off x="3366" y="3515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ou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881"/>
            <p:cNvSpPr>
              <a:spLocks noChangeArrowheads="1"/>
            </p:cNvSpPr>
            <p:nvPr/>
          </p:nvSpPr>
          <p:spPr bwMode="auto">
            <a:xfrm>
              <a:off x="3436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882"/>
            <p:cNvSpPr>
              <a:spLocks noChangeArrowheads="1"/>
            </p:cNvSpPr>
            <p:nvPr/>
          </p:nvSpPr>
          <p:spPr bwMode="auto">
            <a:xfrm>
              <a:off x="3453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Rectangle 883"/>
            <p:cNvSpPr>
              <a:spLocks noChangeArrowheads="1"/>
            </p:cNvSpPr>
            <p:nvPr/>
          </p:nvSpPr>
          <p:spPr bwMode="auto">
            <a:xfrm>
              <a:off x="3470" y="3515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ectangle 884"/>
            <p:cNvSpPr>
              <a:spLocks noChangeArrowheads="1"/>
            </p:cNvSpPr>
            <p:nvPr/>
          </p:nvSpPr>
          <p:spPr bwMode="auto">
            <a:xfrm>
              <a:off x="3539" y="3515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nu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Rectangle 885"/>
            <p:cNvSpPr>
              <a:spLocks noChangeArrowheads="1"/>
            </p:cNvSpPr>
            <p:nvPr/>
          </p:nvSpPr>
          <p:spPr bwMode="auto">
            <a:xfrm>
              <a:off x="3608" y="3515"/>
              <a:ext cx="7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Rectangle 886"/>
            <p:cNvSpPr>
              <a:spLocks noChangeArrowheads="1"/>
            </p:cNvSpPr>
            <p:nvPr/>
          </p:nvSpPr>
          <p:spPr bwMode="auto">
            <a:xfrm>
              <a:off x="3656" y="3515"/>
              <a:ext cx="4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tangle 887"/>
            <p:cNvSpPr>
              <a:spLocks noChangeArrowheads="1"/>
            </p:cNvSpPr>
            <p:nvPr/>
          </p:nvSpPr>
          <p:spPr bwMode="auto">
            <a:xfrm>
              <a:off x="3670" y="3515"/>
              <a:ext cx="5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Rectangle 888"/>
            <p:cNvSpPr>
              <a:spLocks noChangeArrowheads="1"/>
            </p:cNvSpPr>
            <p:nvPr/>
          </p:nvSpPr>
          <p:spPr bwMode="auto">
            <a:xfrm>
              <a:off x="3701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ectangle 889"/>
            <p:cNvSpPr>
              <a:spLocks noChangeArrowheads="1"/>
            </p:cNvSpPr>
            <p:nvPr/>
          </p:nvSpPr>
          <p:spPr bwMode="auto">
            <a:xfrm>
              <a:off x="3719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Rectangle 890"/>
            <p:cNvSpPr>
              <a:spLocks noChangeArrowheads="1"/>
            </p:cNvSpPr>
            <p:nvPr/>
          </p:nvSpPr>
          <p:spPr bwMode="auto">
            <a:xfrm>
              <a:off x="3737" y="3515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Rectangle 891"/>
            <p:cNvSpPr>
              <a:spLocks noChangeArrowheads="1"/>
            </p:cNvSpPr>
            <p:nvPr/>
          </p:nvSpPr>
          <p:spPr bwMode="auto">
            <a:xfrm>
              <a:off x="3806" y="3515"/>
              <a:ext cx="4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Rectangle 892"/>
            <p:cNvSpPr>
              <a:spLocks noChangeArrowheads="1"/>
            </p:cNvSpPr>
            <p:nvPr/>
          </p:nvSpPr>
          <p:spPr bwMode="auto">
            <a:xfrm>
              <a:off x="3827" y="3515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Rectangle 893"/>
            <p:cNvSpPr>
              <a:spLocks noChangeArrowheads="1"/>
            </p:cNvSpPr>
            <p:nvPr/>
          </p:nvSpPr>
          <p:spPr bwMode="auto">
            <a:xfrm>
              <a:off x="3896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Rectangle 894"/>
            <p:cNvSpPr>
              <a:spLocks noChangeArrowheads="1"/>
            </p:cNvSpPr>
            <p:nvPr/>
          </p:nvSpPr>
          <p:spPr bwMode="auto">
            <a:xfrm>
              <a:off x="3914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Rectangle 895"/>
            <p:cNvSpPr>
              <a:spLocks noChangeArrowheads="1"/>
            </p:cNvSpPr>
            <p:nvPr/>
          </p:nvSpPr>
          <p:spPr bwMode="auto">
            <a:xfrm>
              <a:off x="3932" y="3515"/>
              <a:ext cx="8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Rectangle 896"/>
            <p:cNvSpPr>
              <a:spLocks noChangeArrowheads="1"/>
            </p:cNvSpPr>
            <p:nvPr/>
          </p:nvSpPr>
          <p:spPr bwMode="auto">
            <a:xfrm>
              <a:off x="3988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Freeform 897"/>
            <p:cNvSpPr>
              <a:spLocks/>
            </p:cNvSpPr>
            <p:nvPr/>
          </p:nvSpPr>
          <p:spPr bwMode="auto">
            <a:xfrm>
              <a:off x="1070" y="3119"/>
              <a:ext cx="2425" cy="144"/>
            </a:xfrm>
            <a:custGeom>
              <a:avLst/>
              <a:gdLst>
                <a:gd name="T0" fmla="*/ 0 w 5712"/>
                <a:gd name="T1" fmla="*/ 57 h 341"/>
                <a:gd name="T2" fmla="*/ 0 w 5712"/>
                <a:gd name="T3" fmla="*/ 57 h 341"/>
                <a:gd name="T4" fmla="*/ 57 w 5712"/>
                <a:gd name="T5" fmla="*/ 0 h 341"/>
                <a:gd name="T6" fmla="*/ 5656 w 5712"/>
                <a:gd name="T7" fmla="*/ 0 h 341"/>
                <a:gd name="T8" fmla="*/ 5712 w 5712"/>
                <a:gd name="T9" fmla="*/ 57 h 341"/>
                <a:gd name="T10" fmla="*/ 5712 w 5712"/>
                <a:gd name="T11" fmla="*/ 284 h 341"/>
                <a:gd name="T12" fmla="*/ 5656 w 5712"/>
                <a:gd name="T13" fmla="*/ 341 h 341"/>
                <a:gd name="T14" fmla="*/ 57 w 5712"/>
                <a:gd name="T15" fmla="*/ 341 h 341"/>
                <a:gd name="T16" fmla="*/ 0 w 5712"/>
                <a:gd name="T17" fmla="*/ 284 h 341"/>
                <a:gd name="T18" fmla="*/ 0 w 5712"/>
                <a:gd name="T19" fmla="*/ 57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12" h="341">
                  <a:moveTo>
                    <a:pt x="0" y="57"/>
                  </a:moveTo>
                  <a:lnTo>
                    <a:pt x="0" y="57"/>
                  </a:lnTo>
                  <a:cubicBezTo>
                    <a:pt x="0" y="25"/>
                    <a:pt x="26" y="0"/>
                    <a:pt x="57" y="0"/>
                  </a:cubicBezTo>
                  <a:lnTo>
                    <a:pt x="5656" y="0"/>
                  </a:lnTo>
                  <a:cubicBezTo>
                    <a:pt x="5687" y="0"/>
                    <a:pt x="5712" y="25"/>
                    <a:pt x="5712" y="57"/>
                  </a:cubicBezTo>
                  <a:lnTo>
                    <a:pt x="5712" y="284"/>
                  </a:lnTo>
                  <a:cubicBezTo>
                    <a:pt x="5712" y="315"/>
                    <a:pt x="5687" y="341"/>
                    <a:pt x="5656" y="341"/>
                  </a:cubicBezTo>
                  <a:lnTo>
                    <a:pt x="57" y="341"/>
                  </a:lnTo>
                  <a:cubicBezTo>
                    <a:pt x="26" y="341"/>
                    <a:pt x="0" y="315"/>
                    <a:pt x="0" y="284"/>
                  </a:cubicBezTo>
                  <a:lnTo>
                    <a:pt x="0" y="57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898"/>
            <p:cNvSpPr>
              <a:spLocks/>
            </p:cNvSpPr>
            <p:nvPr/>
          </p:nvSpPr>
          <p:spPr bwMode="auto">
            <a:xfrm>
              <a:off x="1070" y="3119"/>
              <a:ext cx="2425" cy="144"/>
            </a:xfrm>
            <a:custGeom>
              <a:avLst/>
              <a:gdLst>
                <a:gd name="T0" fmla="*/ 0 w 5712"/>
                <a:gd name="T1" fmla="*/ 57 h 341"/>
                <a:gd name="T2" fmla="*/ 0 w 5712"/>
                <a:gd name="T3" fmla="*/ 57 h 341"/>
                <a:gd name="T4" fmla="*/ 57 w 5712"/>
                <a:gd name="T5" fmla="*/ 0 h 341"/>
                <a:gd name="T6" fmla="*/ 5656 w 5712"/>
                <a:gd name="T7" fmla="*/ 0 h 341"/>
                <a:gd name="T8" fmla="*/ 5712 w 5712"/>
                <a:gd name="T9" fmla="*/ 57 h 341"/>
                <a:gd name="T10" fmla="*/ 5712 w 5712"/>
                <a:gd name="T11" fmla="*/ 284 h 341"/>
                <a:gd name="T12" fmla="*/ 5656 w 5712"/>
                <a:gd name="T13" fmla="*/ 341 h 341"/>
                <a:gd name="T14" fmla="*/ 57 w 5712"/>
                <a:gd name="T15" fmla="*/ 341 h 341"/>
                <a:gd name="T16" fmla="*/ 0 w 5712"/>
                <a:gd name="T17" fmla="*/ 284 h 341"/>
                <a:gd name="T18" fmla="*/ 0 w 5712"/>
                <a:gd name="T19" fmla="*/ 57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12" h="341">
                  <a:moveTo>
                    <a:pt x="0" y="57"/>
                  </a:moveTo>
                  <a:lnTo>
                    <a:pt x="0" y="57"/>
                  </a:lnTo>
                  <a:cubicBezTo>
                    <a:pt x="0" y="25"/>
                    <a:pt x="26" y="0"/>
                    <a:pt x="57" y="0"/>
                  </a:cubicBezTo>
                  <a:lnTo>
                    <a:pt x="5656" y="0"/>
                  </a:lnTo>
                  <a:cubicBezTo>
                    <a:pt x="5687" y="0"/>
                    <a:pt x="5712" y="25"/>
                    <a:pt x="5712" y="57"/>
                  </a:cubicBezTo>
                  <a:lnTo>
                    <a:pt x="5712" y="284"/>
                  </a:lnTo>
                  <a:cubicBezTo>
                    <a:pt x="5712" y="315"/>
                    <a:pt x="5687" y="341"/>
                    <a:pt x="5656" y="341"/>
                  </a:cubicBezTo>
                  <a:lnTo>
                    <a:pt x="57" y="341"/>
                  </a:lnTo>
                  <a:cubicBezTo>
                    <a:pt x="26" y="341"/>
                    <a:pt x="0" y="315"/>
                    <a:pt x="0" y="284"/>
                  </a:cubicBezTo>
                  <a:lnTo>
                    <a:pt x="0" y="57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Rectangle 899"/>
            <p:cNvSpPr>
              <a:spLocks noChangeArrowheads="1"/>
            </p:cNvSpPr>
            <p:nvPr/>
          </p:nvSpPr>
          <p:spPr bwMode="auto">
            <a:xfrm>
              <a:off x="1169" y="3154"/>
              <a:ext cx="7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Rectangle 900"/>
            <p:cNvSpPr>
              <a:spLocks noChangeArrowheads="1"/>
            </p:cNvSpPr>
            <p:nvPr/>
          </p:nvSpPr>
          <p:spPr bwMode="auto">
            <a:xfrm>
              <a:off x="1211" y="3154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du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ectangle 901"/>
            <p:cNvSpPr>
              <a:spLocks noChangeArrowheads="1"/>
            </p:cNvSpPr>
            <p:nvPr/>
          </p:nvSpPr>
          <p:spPr bwMode="auto">
            <a:xfrm>
              <a:off x="1280" y="3154"/>
              <a:ext cx="1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catio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Rectangle 902"/>
            <p:cNvSpPr>
              <a:spLocks noChangeArrowheads="1"/>
            </p:cNvSpPr>
            <p:nvPr/>
          </p:nvSpPr>
          <p:spPr bwMode="auto">
            <a:xfrm>
              <a:off x="1411" y="3154"/>
              <a:ext cx="8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n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ectangle 903"/>
            <p:cNvSpPr>
              <a:spLocks noChangeArrowheads="1"/>
            </p:cNvSpPr>
            <p:nvPr/>
          </p:nvSpPr>
          <p:spPr bwMode="auto">
            <a:xfrm>
              <a:off x="1463" y="3154"/>
              <a:ext cx="4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(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Rectangle 904"/>
            <p:cNvSpPr>
              <a:spLocks noChangeArrowheads="1"/>
            </p:cNvSpPr>
            <p:nvPr/>
          </p:nvSpPr>
          <p:spPr bwMode="auto">
            <a:xfrm>
              <a:off x="1484" y="3154"/>
              <a:ext cx="7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Rectangle 905"/>
            <p:cNvSpPr>
              <a:spLocks noChangeArrowheads="1"/>
            </p:cNvSpPr>
            <p:nvPr/>
          </p:nvSpPr>
          <p:spPr bwMode="auto">
            <a:xfrm>
              <a:off x="1529" y="3154"/>
              <a:ext cx="11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eci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ectangle 906"/>
            <p:cNvSpPr>
              <a:spLocks noChangeArrowheads="1"/>
            </p:cNvSpPr>
            <p:nvPr/>
          </p:nvSpPr>
          <p:spPr bwMode="auto">
            <a:xfrm>
              <a:off x="1608" y="3154"/>
              <a:ext cx="4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ectangle 907"/>
            <p:cNvSpPr>
              <a:spLocks noChangeArrowheads="1"/>
            </p:cNvSpPr>
            <p:nvPr/>
          </p:nvSpPr>
          <p:spPr bwMode="auto">
            <a:xfrm>
              <a:off x="1622" y="3154"/>
              <a:ext cx="5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Rectangle 908"/>
            <p:cNvSpPr>
              <a:spLocks noChangeArrowheads="1"/>
            </p:cNvSpPr>
            <p:nvPr/>
          </p:nvSpPr>
          <p:spPr bwMode="auto">
            <a:xfrm>
              <a:off x="1653" y="3154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Rectangle 909"/>
            <p:cNvSpPr>
              <a:spLocks noChangeArrowheads="1"/>
            </p:cNvSpPr>
            <p:nvPr/>
          </p:nvSpPr>
          <p:spPr bwMode="auto">
            <a:xfrm>
              <a:off x="1671" y="3154"/>
              <a:ext cx="7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Rectangle 910"/>
            <p:cNvSpPr>
              <a:spLocks noChangeArrowheads="1"/>
            </p:cNvSpPr>
            <p:nvPr/>
          </p:nvSpPr>
          <p:spPr bwMode="auto">
            <a:xfrm>
              <a:off x="1715" y="3154"/>
              <a:ext cx="7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ol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Rectangle 911"/>
            <p:cNvSpPr>
              <a:spLocks noChangeArrowheads="1"/>
            </p:cNvSpPr>
            <p:nvPr/>
          </p:nvSpPr>
          <p:spPr bwMode="auto">
            <a:xfrm>
              <a:off x="1764" y="3154"/>
              <a:ext cx="4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Rectangle 912"/>
            <p:cNvSpPr>
              <a:spLocks noChangeArrowheads="1"/>
            </p:cNvSpPr>
            <p:nvPr/>
          </p:nvSpPr>
          <p:spPr bwMode="auto">
            <a:xfrm>
              <a:off x="1777" y="3154"/>
              <a:ext cx="4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Rectangle 913"/>
            <p:cNvSpPr>
              <a:spLocks noChangeArrowheads="1"/>
            </p:cNvSpPr>
            <p:nvPr/>
          </p:nvSpPr>
          <p:spPr bwMode="auto">
            <a:xfrm>
              <a:off x="1791" y="3154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ng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Rectangle 914"/>
            <p:cNvSpPr>
              <a:spLocks noChangeArrowheads="1"/>
            </p:cNvSpPr>
            <p:nvPr/>
          </p:nvSpPr>
          <p:spPr bwMode="auto">
            <a:xfrm>
              <a:off x="1861" y="3154"/>
              <a:ext cx="7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w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Rectangle 915"/>
            <p:cNvSpPr>
              <a:spLocks noChangeArrowheads="1"/>
            </p:cNvSpPr>
            <p:nvPr/>
          </p:nvSpPr>
          <p:spPr bwMode="auto">
            <a:xfrm>
              <a:off x="1905" y="3154"/>
              <a:ext cx="10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ort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Rectangle 916"/>
            <p:cNvSpPr>
              <a:spLocks noChangeArrowheads="1"/>
            </p:cNvSpPr>
            <p:nvPr/>
          </p:nvSpPr>
          <p:spPr bwMode="auto">
            <a:xfrm>
              <a:off x="1978" y="3154"/>
              <a:ext cx="8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h)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Rectangle 917"/>
            <p:cNvSpPr>
              <a:spLocks noChangeArrowheads="1"/>
            </p:cNvSpPr>
            <p:nvPr/>
          </p:nvSpPr>
          <p:spPr bwMode="auto">
            <a:xfrm>
              <a:off x="2035" y="3154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Freeform 918"/>
            <p:cNvSpPr>
              <a:spLocks/>
            </p:cNvSpPr>
            <p:nvPr/>
          </p:nvSpPr>
          <p:spPr bwMode="auto">
            <a:xfrm>
              <a:off x="4446" y="1164"/>
              <a:ext cx="247" cy="2541"/>
            </a:xfrm>
            <a:custGeom>
              <a:avLst/>
              <a:gdLst>
                <a:gd name="T0" fmla="*/ 0 w 580"/>
                <a:gd name="T1" fmla="*/ 5990 h 5990"/>
                <a:gd name="T2" fmla="*/ 0 w 580"/>
                <a:gd name="T3" fmla="*/ 5990 h 5990"/>
                <a:gd name="T4" fmla="*/ 580 w 580"/>
                <a:gd name="T5" fmla="*/ 5990 h 5990"/>
                <a:gd name="T6" fmla="*/ 580 w 580"/>
                <a:gd name="T7" fmla="*/ 0 h 5990"/>
                <a:gd name="T8" fmla="*/ 0 w 580"/>
                <a:gd name="T9" fmla="*/ 0 h 5990"/>
                <a:gd name="T10" fmla="*/ 0 w 580"/>
                <a:gd name="T11" fmla="*/ 5990 h 5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0" h="5990">
                  <a:moveTo>
                    <a:pt x="0" y="5990"/>
                  </a:moveTo>
                  <a:lnTo>
                    <a:pt x="0" y="5990"/>
                  </a:lnTo>
                  <a:lnTo>
                    <a:pt x="580" y="5990"/>
                  </a:lnTo>
                  <a:lnTo>
                    <a:pt x="580" y="0"/>
                  </a:lnTo>
                  <a:lnTo>
                    <a:pt x="0" y="0"/>
                  </a:lnTo>
                  <a:lnTo>
                    <a:pt x="0" y="5990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919"/>
            <p:cNvSpPr>
              <a:spLocks/>
            </p:cNvSpPr>
            <p:nvPr/>
          </p:nvSpPr>
          <p:spPr bwMode="auto">
            <a:xfrm>
              <a:off x="4446" y="1164"/>
              <a:ext cx="247" cy="2541"/>
            </a:xfrm>
            <a:custGeom>
              <a:avLst/>
              <a:gdLst>
                <a:gd name="T0" fmla="*/ 0 w 580"/>
                <a:gd name="T1" fmla="*/ 5990 h 5990"/>
                <a:gd name="T2" fmla="*/ 0 w 580"/>
                <a:gd name="T3" fmla="*/ 5990 h 5990"/>
                <a:gd name="T4" fmla="*/ 580 w 580"/>
                <a:gd name="T5" fmla="*/ 5990 h 5990"/>
                <a:gd name="T6" fmla="*/ 580 w 580"/>
                <a:gd name="T7" fmla="*/ 0 h 5990"/>
                <a:gd name="T8" fmla="*/ 0 w 580"/>
                <a:gd name="T9" fmla="*/ 0 h 5990"/>
                <a:gd name="T10" fmla="*/ 0 w 580"/>
                <a:gd name="T11" fmla="*/ 5990 h 5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0" h="5990">
                  <a:moveTo>
                    <a:pt x="0" y="5990"/>
                  </a:moveTo>
                  <a:lnTo>
                    <a:pt x="0" y="5990"/>
                  </a:lnTo>
                  <a:lnTo>
                    <a:pt x="580" y="5990"/>
                  </a:lnTo>
                  <a:lnTo>
                    <a:pt x="580" y="0"/>
                  </a:lnTo>
                  <a:lnTo>
                    <a:pt x="0" y="0"/>
                  </a:lnTo>
                  <a:lnTo>
                    <a:pt x="0" y="5990"/>
                  </a:lnTo>
                  <a:close/>
                </a:path>
              </a:pathLst>
            </a:custGeom>
            <a:noFill/>
            <a:ln w="17463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Rectangle 920"/>
            <p:cNvSpPr>
              <a:spLocks noChangeArrowheads="1"/>
            </p:cNvSpPr>
            <p:nvPr/>
          </p:nvSpPr>
          <p:spPr bwMode="auto">
            <a:xfrm rot="16200000">
              <a:off x="4496" y="2815"/>
              <a:ext cx="1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Rectangle 921"/>
            <p:cNvSpPr>
              <a:spLocks noChangeArrowheads="1"/>
            </p:cNvSpPr>
            <p:nvPr/>
          </p:nvSpPr>
          <p:spPr bwMode="auto">
            <a:xfrm rot="16200000">
              <a:off x="4504" y="2733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Rectangle 922"/>
            <p:cNvSpPr>
              <a:spLocks noChangeArrowheads="1"/>
            </p:cNvSpPr>
            <p:nvPr/>
          </p:nvSpPr>
          <p:spPr bwMode="auto">
            <a:xfrm rot="16200000">
              <a:off x="4519" y="2673"/>
              <a:ext cx="10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Rectangle 923"/>
            <p:cNvSpPr>
              <a:spLocks noChangeArrowheads="1"/>
            </p:cNvSpPr>
            <p:nvPr/>
          </p:nvSpPr>
          <p:spPr bwMode="auto">
            <a:xfrm rot="16200000">
              <a:off x="4523" y="2631"/>
              <a:ext cx="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Rectangle 924"/>
            <p:cNvSpPr>
              <a:spLocks noChangeArrowheads="1"/>
            </p:cNvSpPr>
            <p:nvPr/>
          </p:nvSpPr>
          <p:spPr bwMode="auto">
            <a:xfrm rot="16200000">
              <a:off x="4504" y="2574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Rectangle 925"/>
            <p:cNvSpPr>
              <a:spLocks noChangeArrowheads="1"/>
            </p:cNvSpPr>
            <p:nvPr/>
          </p:nvSpPr>
          <p:spPr bwMode="auto">
            <a:xfrm rot="16200000">
              <a:off x="4504" y="2499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Rectangle 926"/>
            <p:cNvSpPr>
              <a:spLocks noChangeArrowheads="1"/>
            </p:cNvSpPr>
            <p:nvPr/>
          </p:nvSpPr>
          <p:spPr bwMode="auto">
            <a:xfrm rot="16200000">
              <a:off x="4519" y="2439"/>
              <a:ext cx="10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Rectangle 927"/>
            <p:cNvSpPr>
              <a:spLocks noChangeArrowheads="1"/>
            </p:cNvSpPr>
            <p:nvPr/>
          </p:nvSpPr>
          <p:spPr bwMode="auto">
            <a:xfrm rot="16200000">
              <a:off x="4508" y="2382"/>
              <a:ext cx="12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Rectangle 928"/>
            <p:cNvSpPr>
              <a:spLocks noChangeArrowheads="1"/>
            </p:cNvSpPr>
            <p:nvPr/>
          </p:nvSpPr>
          <p:spPr bwMode="auto">
            <a:xfrm rot="16200000">
              <a:off x="4504" y="2309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Rectangle 929"/>
            <p:cNvSpPr>
              <a:spLocks noChangeArrowheads="1"/>
            </p:cNvSpPr>
            <p:nvPr/>
          </p:nvSpPr>
          <p:spPr bwMode="auto">
            <a:xfrm rot="16200000">
              <a:off x="4527" y="2257"/>
              <a:ext cx="9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Rectangle 930"/>
            <p:cNvSpPr>
              <a:spLocks noChangeArrowheads="1"/>
            </p:cNvSpPr>
            <p:nvPr/>
          </p:nvSpPr>
          <p:spPr bwMode="auto">
            <a:xfrm rot="16200000">
              <a:off x="4504" y="2204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Rectangle 931"/>
            <p:cNvSpPr>
              <a:spLocks noChangeArrowheads="1"/>
            </p:cNvSpPr>
            <p:nvPr/>
          </p:nvSpPr>
          <p:spPr bwMode="auto">
            <a:xfrm rot="16200000">
              <a:off x="4523" y="2147"/>
              <a:ext cx="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Rectangle 932"/>
            <p:cNvSpPr>
              <a:spLocks noChangeArrowheads="1"/>
            </p:cNvSpPr>
            <p:nvPr/>
          </p:nvSpPr>
          <p:spPr bwMode="auto">
            <a:xfrm rot="16200000">
              <a:off x="4496" y="2082"/>
              <a:ext cx="1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Rectangle 933"/>
            <p:cNvSpPr>
              <a:spLocks noChangeArrowheads="1"/>
            </p:cNvSpPr>
            <p:nvPr/>
          </p:nvSpPr>
          <p:spPr bwMode="auto">
            <a:xfrm rot="16200000">
              <a:off x="4504" y="1999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Rectangle 934"/>
            <p:cNvSpPr>
              <a:spLocks noChangeArrowheads="1"/>
            </p:cNvSpPr>
            <p:nvPr/>
          </p:nvSpPr>
          <p:spPr bwMode="auto">
            <a:xfrm rot="16200000">
              <a:off x="4504" y="1924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Rectangle 935"/>
            <p:cNvSpPr>
              <a:spLocks noChangeArrowheads="1"/>
            </p:cNvSpPr>
            <p:nvPr/>
          </p:nvSpPr>
          <p:spPr bwMode="auto">
            <a:xfrm rot="16200000">
              <a:off x="4519" y="1864"/>
              <a:ext cx="10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Rectangle 936"/>
            <p:cNvSpPr>
              <a:spLocks noChangeArrowheads="1"/>
            </p:cNvSpPr>
            <p:nvPr/>
          </p:nvSpPr>
          <p:spPr bwMode="auto">
            <a:xfrm rot="16200000">
              <a:off x="4504" y="1803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Rectangle 937"/>
            <p:cNvSpPr>
              <a:spLocks noChangeArrowheads="1"/>
            </p:cNvSpPr>
            <p:nvPr/>
          </p:nvSpPr>
          <p:spPr bwMode="auto">
            <a:xfrm rot="16200000">
              <a:off x="4523" y="1747"/>
              <a:ext cx="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Freeform 938"/>
            <p:cNvSpPr>
              <a:spLocks/>
            </p:cNvSpPr>
            <p:nvPr/>
          </p:nvSpPr>
          <p:spPr bwMode="auto">
            <a:xfrm>
              <a:off x="587" y="1164"/>
              <a:ext cx="247" cy="2541"/>
            </a:xfrm>
            <a:custGeom>
              <a:avLst/>
              <a:gdLst>
                <a:gd name="T0" fmla="*/ 0 w 580"/>
                <a:gd name="T1" fmla="*/ 5990 h 5990"/>
                <a:gd name="T2" fmla="*/ 0 w 580"/>
                <a:gd name="T3" fmla="*/ 5990 h 5990"/>
                <a:gd name="T4" fmla="*/ 580 w 580"/>
                <a:gd name="T5" fmla="*/ 5990 h 5990"/>
                <a:gd name="T6" fmla="*/ 580 w 580"/>
                <a:gd name="T7" fmla="*/ 0 h 5990"/>
                <a:gd name="T8" fmla="*/ 0 w 580"/>
                <a:gd name="T9" fmla="*/ 0 h 5990"/>
                <a:gd name="T10" fmla="*/ 0 w 580"/>
                <a:gd name="T11" fmla="*/ 5990 h 5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0" h="5990">
                  <a:moveTo>
                    <a:pt x="0" y="5990"/>
                  </a:moveTo>
                  <a:lnTo>
                    <a:pt x="0" y="5990"/>
                  </a:lnTo>
                  <a:lnTo>
                    <a:pt x="580" y="5990"/>
                  </a:lnTo>
                  <a:lnTo>
                    <a:pt x="580" y="0"/>
                  </a:lnTo>
                  <a:lnTo>
                    <a:pt x="0" y="0"/>
                  </a:lnTo>
                  <a:lnTo>
                    <a:pt x="0" y="5990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Freeform 939"/>
            <p:cNvSpPr>
              <a:spLocks/>
            </p:cNvSpPr>
            <p:nvPr/>
          </p:nvSpPr>
          <p:spPr bwMode="auto">
            <a:xfrm>
              <a:off x="587" y="1164"/>
              <a:ext cx="247" cy="2541"/>
            </a:xfrm>
            <a:custGeom>
              <a:avLst/>
              <a:gdLst>
                <a:gd name="T0" fmla="*/ 0 w 580"/>
                <a:gd name="T1" fmla="*/ 5990 h 5990"/>
                <a:gd name="T2" fmla="*/ 0 w 580"/>
                <a:gd name="T3" fmla="*/ 5990 h 5990"/>
                <a:gd name="T4" fmla="*/ 580 w 580"/>
                <a:gd name="T5" fmla="*/ 5990 h 5990"/>
                <a:gd name="T6" fmla="*/ 580 w 580"/>
                <a:gd name="T7" fmla="*/ 0 h 5990"/>
                <a:gd name="T8" fmla="*/ 0 w 580"/>
                <a:gd name="T9" fmla="*/ 0 h 5990"/>
                <a:gd name="T10" fmla="*/ 0 w 580"/>
                <a:gd name="T11" fmla="*/ 5990 h 5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0" h="5990">
                  <a:moveTo>
                    <a:pt x="0" y="5990"/>
                  </a:moveTo>
                  <a:lnTo>
                    <a:pt x="0" y="5990"/>
                  </a:lnTo>
                  <a:lnTo>
                    <a:pt x="580" y="5990"/>
                  </a:lnTo>
                  <a:lnTo>
                    <a:pt x="580" y="0"/>
                  </a:lnTo>
                  <a:lnTo>
                    <a:pt x="0" y="0"/>
                  </a:lnTo>
                  <a:lnTo>
                    <a:pt x="0" y="5990"/>
                  </a:lnTo>
                  <a:close/>
                </a:path>
              </a:pathLst>
            </a:custGeom>
            <a:noFill/>
            <a:ln w="17463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Rectangle 940"/>
            <p:cNvSpPr>
              <a:spLocks noChangeArrowheads="1"/>
            </p:cNvSpPr>
            <p:nvPr/>
          </p:nvSpPr>
          <p:spPr bwMode="auto">
            <a:xfrm rot="16200000">
              <a:off x="636" y="2713"/>
              <a:ext cx="1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Rectangle 941"/>
            <p:cNvSpPr>
              <a:spLocks noChangeArrowheads="1"/>
            </p:cNvSpPr>
            <p:nvPr/>
          </p:nvSpPr>
          <p:spPr bwMode="auto">
            <a:xfrm rot="16200000">
              <a:off x="644" y="2631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Rectangle 942"/>
            <p:cNvSpPr>
              <a:spLocks noChangeArrowheads="1"/>
            </p:cNvSpPr>
            <p:nvPr/>
          </p:nvSpPr>
          <p:spPr bwMode="auto">
            <a:xfrm rot="16200000">
              <a:off x="644" y="2556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Rectangle 943"/>
            <p:cNvSpPr>
              <a:spLocks noChangeArrowheads="1"/>
            </p:cNvSpPr>
            <p:nvPr/>
          </p:nvSpPr>
          <p:spPr bwMode="auto">
            <a:xfrm rot="16200000">
              <a:off x="644" y="2480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Rectangle 944"/>
            <p:cNvSpPr>
              <a:spLocks noChangeArrowheads="1"/>
            </p:cNvSpPr>
            <p:nvPr/>
          </p:nvSpPr>
          <p:spPr bwMode="auto">
            <a:xfrm rot="16200000">
              <a:off x="648" y="2409"/>
              <a:ext cx="12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Rectangle 945"/>
            <p:cNvSpPr>
              <a:spLocks noChangeArrowheads="1"/>
            </p:cNvSpPr>
            <p:nvPr/>
          </p:nvSpPr>
          <p:spPr bwMode="auto">
            <a:xfrm rot="16200000">
              <a:off x="644" y="2337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Rectangle 946"/>
            <p:cNvSpPr>
              <a:spLocks noChangeArrowheads="1"/>
            </p:cNvSpPr>
            <p:nvPr/>
          </p:nvSpPr>
          <p:spPr bwMode="auto">
            <a:xfrm rot="16200000">
              <a:off x="659" y="2277"/>
              <a:ext cx="10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Rectangle 947"/>
            <p:cNvSpPr>
              <a:spLocks noChangeArrowheads="1"/>
            </p:cNvSpPr>
            <p:nvPr/>
          </p:nvSpPr>
          <p:spPr bwMode="auto">
            <a:xfrm rot="16200000">
              <a:off x="663" y="2236"/>
              <a:ext cx="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Rectangle 948"/>
            <p:cNvSpPr>
              <a:spLocks noChangeArrowheads="1"/>
            </p:cNvSpPr>
            <p:nvPr/>
          </p:nvSpPr>
          <p:spPr bwMode="auto">
            <a:xfrm rot="16200000">
              <a:off x="640" y="2174"/>
              <a:ext cx="14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Rectangle 949"/>
            <p:cNvSpPr>
              <a:spLocks noChangeArrowheads="1"/>
            </p:cNvSpPr>
            <p:nvPr/>
          </p:nvSpPr>
          <p:spPr bwMode="auto">
            <a:xfrm rot="16200000">
              <a:off x="644" y="2095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Rectangle 950"/>
            <p:cNvSpPr>
              <a:spLocks noChangeArrowheads="1"/>
            </p:cNvSpPr>
            <p:nvPr/>
          </p:nvSpPr>
          <p:spPr bwMode="auto">
            <a:xfrm rot="16200000">
              <a:off x="644" y="2020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Rectangle 951"/>
            <p:cNvSpPr>
              <a:spLocks noChangeArrowheads="1"/>
            </p:cNvSpPr>
            <p:nvPr/>
          </p:nvSpPr>
          <p:spPr bwMode="auto">
            <a:xfrm rot="16200000">
              <a:off x="625" y="1925"/>
              <a:ext cx="17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m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Rectangle 952"/>
            <p:cNvSpPr>
              <a:spLocks noChangeArrowheads="1"/>
            </p:cNvSpPr>
            <p:nvPr/>
          </p:nvSpPr>
          <p:spPr bwMode="auto">
            <a:xfrm rot="16200000">
              <a:off x="664" y="1849"/>
              <a:ext cx="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56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Data: What will we achieve? (What will success look like)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994730"/>
              </p:ext>
            </p:extLst>
          </p:nvPr>
        </p:nvGraphicFramePr>
        <p:xfrm>
          <a:off x="498475" y="1981200"/>
          <a:ext cx="75565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22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5075</TotalTime>
  <Words>2029</Words>
  <Application>Microsoft Office PowerPoint</Application>
  <PresentationFormat>On-screen Show (4:3)</PresentationFormat>
  <Paragraphs>1052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Advantage</vt:lpstr>
      <vt:lpstr>Transplant first: Addressing inequality of access to renal transplantation across the West Midlands</vt:lpstr>
      <vt:lpstr>Background: identifying the problem</vt:lpstr>
      <vt:lpstr>Pre-emptive transplant rates are lower than average</vt:lpstr>
      <vt:lpstr>Project Background</vt:lpstr>
      <vt:lpstr>Project Launch Event July 2015</vt:lpstr>
      <vt:lpstr>Brendans Voice</vt:lpstr>
      <vt:lpstr>Early progress</vt:lpstr>
      <vt:lpstr>Project Structure</vt:lpstr>
      <vt:lpstr>Data: What will we achieve? (What will success look like)</vt:lpstr>
      <vt:lpstr>Open sharing: NHSE quality dashboard: access to transplant</vt:lpstr>
      <vt:lpstr>Enhanced dashboard</vt:lpstr>
      <vt:lpstr>Early data</vt:lpstr>
      <vt:lpstr>Patients in workup</vt:lpstr>
      <vt:lpstr>Standards and guidelines  </vt:lpstr>
      <vt:lpstr>Patient information   </vt:lpstr>
      <vt:lpstr>Education</vt:lpstr>
      <vt:lpstr>Pathways   </vt:lpstr>
      <vt:lpstr>Challenges</vt:lpstr>
      <vt:lpstr>Positives</vt:lpstr>
      <vt:lpstr>How have units found it: negatives </vt:lpstr>
      <vt:lpstr>How have units found it: positives</vt:lpstr>
      <vt:lpstr>How sponsor team have found it</vt:lpstr>
      <vt:lpstr>Can you do it?</vt:lpstr>
      <vt:lpstr>Acknowledgements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Transplant first</dc:title>
  <dc:creator>Tomlinson, Kerry (RJE) UHNS</dc:creator>
  <cp:lastModifiedBy>Tomlinson, Kerry (RJE) UHNM</cp:lastModifiedBy>
  <cp:revision>102</cp:revision>
  <cp:lastPrinted>2016-06-06T16:20:36Z</cp:lastPrinted>
  <dcterms:created xsi:type="dcterms:W3CDTF">2015-11-25T15:47:54Z</dcterms:created>
  <dcterms:modified xsi:type="dcterms:W3CDTF">2016-09-29T13:45:54Z</dcterms:modified>
</cp:coreProperties>
</file>