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7"/>
  </p:handoutMasterIdLst>
  <p:sldIdLst>
    <p:sldId id="256" r:id="rId2"/>
    <p:sldId id="326" r:id="rId3"/>
    <p:sldId id="319" r:id="rId4"/>
    <p:sldId id="260" r:id="rId5"/>
    <p:sldId id="257" r:id="rId6"/>
    <p:sldId id="306" r:id="rId7"/>
    <p:sldId id="310" r:id="rId8"/>
    <p:sldId id="304" r:id="rId9"/>
    <p:sldId id="323" r:id="rId10"/>
    <p:sldId id="315" r:id="rId11"/>
    <p:sldId id="327" r:id="rId12"/>
    <p:sldId id="329" r:id="rId13"/>
    <p:sldId id="269" r:id="rId14"/>
    <p:sldId id="317" r:id="rId15"/>
    <p:sldId id="324" r:id="rId16"/>
    <p:sldId id="313" r:id="rId17"/>
    <p:sldId id="307" r:id="rId18"/>
    <p:sldId id="328" r:id="rId19"/>
    <p:sldId id="308" r:id="rId20"/>
    <p:sldId id="305" r:id="rId21"/>
    <p:sldId id="312" r:id="rId22"/>
    <p:sldId id="299" r:id="rId23"/>
    <p:sldId id="298" r:id="rId24"/>
    <p:sldId id="314" r:id="rId25"/>
    <p:sldId id="291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Sheet2!$C$7</c:f>
              <c:strCache>
                <c:ptCount val="1"/>
                <c:pt idx="0">
                  <c:v>Wolverhampton</c:v>
                </c:pt>
              </c:strCache>
            </c:strRef>
          </c:tx>
          <c:marker>
            <c:symbol val="none"/>
          </c:marker>
          <c:cat>
            <c:strRef>
              <c:f>Sheet2!$D$6:$E$6</c:f>
              <c:strCache>
                <c:ptCount val="2"/>
                <c:pt idx="0">
                  <c:v>Q42015</c:v>
                </c:pt>
                <c:pt idx="1">
                  <c:v>Q32016</c:v>
                </c:pt>
              </c:strCache>
            </c:strRef>
          </c:cat>
          <c:val>
            <c:numRef>
              <c:f>Sheet2!$D$7:$E$7</c:f>
              <c:numCache>
                <c:formatCode>General</c:formatCode>
                <c:ptCount val="2"/>
                <c:pt idx="0">
                  <c:v>0</c:v>
                </c:pt>
                <c:pt idx="1">
                  <c:v>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Sheet2!$C$8</c:f>
              <c:strCache>
                <c:ptCount val="1"/>
                <c:pt idx="0">
                  <c:v>Shrewsbury</c:v>
                </c:pt>
              </c:strCache>
            </c:strRef>
          </c:tx>
          <c:marker>
            <c:symbol val="none"/>
          </c:marker>
          <c:cat>
            <c:strRef>
              <c:f>Sheet2!$D$6:$E$6</c:f>
              <c:strCache>
                <c:ptCount val="2"/>
                <c:pt idx="0">
                  <c:v>Q42015</c:v>
                </c:pt>
                <c:pt idx="1">
                  <c:v>Q32016</c:v>
                </c:pt>
              </c:strCache>
            </c:strRef>
          </c:cat>
          <c:val>
            <c:numRef>
              <c:f>Sheet2!$D$8:$E$8</c:f>
              <c:numCache>
                <c:formatCode>General</c:formatCode>
                <c:ptCount val="2"/>
                <c:pt idx="0">
                  <c:v>0</c:v>
                </c:pt>
                <c:pt idx="1">
                  <c:v>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Sheet2!$C$9</c:f>
              <c:strCache>
                <c:ptCount val="1"/>
                <c:pt idx="0">
                  <c:v>HEFT</c:v>
                </c:pt>
              </c:strCache>
            </c:strRef>
          </c:tx>
          <c:marker>
            <c:symbol val="none"/>
          </c:marker>
          <c:cat>
            <c:strRef>
              <c:f>Sheet2!$D$6:$E$6</c:f>
              <c:strCache>
                <c:ptCount val="2"/>
                <c:pt idx="0">
                  <c:v>Q42015</c:v>
                </c:pt>
                <c:pt idx="1">
                  <c:v>Q32016</c:v>
                </c:pt>
              </c:strCache>
            </c:strRef>
          </c:cat>
          <c:val>
            <c:numRef>
              <c:f>Sheet2!$D$9:$E$9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Sheet2!$C$10</c:f>
              <c:strCache>
                <c:ptCount val="1"/>
                <c:pt idx="0">
                  <c:v>Coventry</c:v>
                </c:pt>
              </c:strCache>
            </c:strRef>
          </c:tx>
          <c:marker>
            <c:symbol val="none"/>
          </c:marker>
          <c:cat>
            <c:strRef>
              <c:f>Sheet2!$D$6:$E$6</c:f>
              <c:strCache>
                <c:ptCount val="2"/>
                <c:pt idx="0">
                  <c:v>Q42015</c:v>
                </c:pt>
                <c:pt idx="1">
                  <c:v>Q32016</c:v>
                </c:pt>
              </c:strCache>
            </c:strRef>
          </c:cat>
          <c:val>
            <c:numRef>
              <c:f>Sheet2!$D$10:$E$10</c:f>
              <c:numCache>
                <c:formatCode>General</c:formatCode>
                <c:ptCount val="2"/>
                <c:pt idx="0">
                  <c:v>0</c:v>
                </c:pt>
                <c:pt idx="1">
                  <c:v>17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Sheet2!$C$11</c:f>
              <c:strCache>
                <c:ptCount val="1"/>
                <c:pt idx="0">
                  <c:v>QE</c:v>
                </c:pt>
              </c:strCache>
            </c:strRef>
          </c:tx>
          <c:marker>
            <c:symbol val="none"/>
          </c:marker>
          <c:cat>
            <c:strRef>
              <c:f>Sheet2!$D$6:$E$6</c:f>
              <c:strCache>
                <c:ptCount val="2"/>
                <c:pt idx="0">
                  <c:v>Q42015</c:v>
                </c:pt>
                <c:pt idx="1">
                  <c:v>Q32016</c:v>
                </c:pt>
              </c:strCache>
            </c:strRef>
          </c:cat>
          <c:val>
            <c:numRef>
              <c:f>Sheet2!$D$11:$E$11</c:f>
              <c:numCache>
                <c:formatCode>General</c:formatCode>
                <c:ptCount val="2"/>
                <c:pt idx="0">
                  <c:v>74</c:v>
                </c:pt>
                <c:pt idx="1">
                  <c:v>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Sheet2!$C$12</c:f>
              <c:strCache>
                <c:ptCount val="1"/>
                <c:pt idx="0">
                  <c:v>Dudley</c:v>
                </c:pt>
              </c:strCache>
            </c:strRef>
          </c:tx>
          <c:marker>
            <c:symbol val="none"/>
          </c:marker>
          <c:cat>
            <c:strRef>
              <c:f>Sheet2!$D$6:$E$6</c:f>
              <c:strCache>
                <c:ptCount val="2"/>
                <c:pt idx="0">
                  <c:v>Q42015</c:v>
                </c:pt>
                <c:pt idx="1">
                  <c:v>Q32016</c:v>
                </c:pt>
              </c:strCache>
            </c:strRef>
          </c:cat>
          <c:val>
            <c:numRef>
              <c:f>Sheet2!$D$12:$E$12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Sheet2!$C$13</c:f>
              <c:strCache>
                <c:ptCount val="1"/>
                <c:pt idx="0">
                  <c:v>Stoke</c:v>
                </c:pt>
              </c:strCache>
            </c:strRef>
          </c:tx>
          <c:marker>
            <c:symbol val="none"/>
          </c:marker>
          <c:cat>
            <c:strRef>
              <c:f>Sheet2!$D$6:$E$6</c:f>
              <c:strCache>
                <c:ptCount val="2"/>
                <c:pt idx="0">
                  <c:v>Q42015</c:v>
                </c:pt>
                <c:pt idx="1">
                  <c:v>Q32016</c:v>
                </c:pt>
              </c:strCache>
            </c:strRef>
          </c:cat>
          <c:val>
            <c:numRef>
              <c:f>Sheet2!$D$13:$E$13</c:f>
              <c:numCache>
                <c:formatCode>General</c:formatCode>
                <c:ptCount val="2"/>
                <c:pt idx="0">
                  <c:v>48</c:v>
                </c:pt>
                <c:pt idx="1">
                  <c:v>85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Sheet2!$C$14</c:f>
              <c:strCache>
                <c:ptCount val="1"/>
                <c:pt idx="0">
                  <c:v>Mean</c:v>
                </c:pt>
              </c:strCache>
            </c:strRef>
          </c:tx>
          <c:marker>
            <c:symbol val="none"/>
          </c:marker>
          <c:cat>
            <c:strRef>
              <c:f>Sheet2!$D$6:$E$6</c:f>
              <c:strCache>
                <c:ptCount val="2"/>
                <c:pt idx="0">
                  <c:v>Q42015</c:v>
                </c:pt>
                <c:pt idx="1">
                  <c:v>Q32016</c:v>
                </c:pt>
              </c:strCache>
            </c:strRef>
          </c:cat>
          <c:val>
            <c:numRef>
              <c:f>Sheet2!$D$14:$E$14</c:f>
              <c:numCache>
                <c:formatCode>General</c:formatCode>
                <c:ptCount val="2"/>
                <c:pt idx="0">
                  <c:v>31.714285714285715</c:v>
                </c:pt>
                <c:pt idx="1">
                  <c:v>82.857142857142861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05088"/>
        <c:axId val="30906624"/>
      </c:lineChart>
      <c:catAx>
        <c:axId val="3090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30906624"/>
        <c:crosses val="autoZero"/>
        <c:auto val="1"/>
        <c:lblAlgn val="ctr"/>
        <c:lblOffset val="100"/>
        <c:noMultiLvlLbl val="0"/>
      </c:catAx>
      <c:valAx>
        <c:axId val="3090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905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471977767484952E-2"/>
          <c:y val="3.3703557788091233E-2"/>
          <c:w val="0.77738437107126312"/>
          <c:h val="0.891071162758268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Sheet2!$D$133</c:f>
              <c:strCache>
                <c:ptCount val="1"/>
                <c:pt idx="0">
                  <c:v>pre-emptive</c:v>
                </c:pt>
              </c:strCache>
            </c:strRef>
          </c:tx>
          <c:invertIfNegative val="0"/>
          <c:cat>
            <c:numRef>
              <c:f>Sheet2!$E$132:$H$132</c:f>
              <c:numCache>
                <c:formatCode>@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Sheet2!$E$133:$H$133</c:f>
              <c:numCache>
                <c:formatCode>General</c:formatCode>
                <c:ptCount val="4"/>
                <c:pt idx="0">
                  <c:v>52</c:v>
                </c:pt>
                <c:pt idx="1">
                  <c:v>48</c:v>
                </c:pt>
                <c:pt idx="2">
                  <c:v>58</c:v>
                </c:pt>
                <c:pt idx="3">
                  <c:v>77</c:v>
                </c:pt>
              </c:numCache>
            </c:numRef>
          </c:val>
        </c:ser>
        <c:ser>
          <c:idx val="1"/>
          <c:order val="1"/>
          <c:tx>
            <c:strRef>
              <c:f>Sheet2!$D$134</c:f>
              <c:strCache>
                <c:ptCount val="1"/>
              </c:strCache>
            </c:strRef>
          </c:tx>
          <c:invertIfNegative val="0"/>
          <c:cat>
            <c:numRef>
              <c:f>Sheet2!$E$132:$H$132</c:f>
              <c:numCache>
                <c:formatCode>@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Sheet2!$E$134:$H$134</c:f>
              <c:numCache>
                <c:formatCode>General</c:formatCode>
                <c:ptCount val="4"/>
                <c:pt idx="0">
                  <c:v>140</c:v>
                </c:pt>
                <c:pt idx="1">
                  <c:v>143</c:v>
                </c:pt>
                <c:pt idx="2">
                  <c:v>125</c:v>
                </c:pt>
                <c:pt idx="3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784320"/>
        <c:axId val="89785856"/>
      </c:barChart>
      <c:catAx>
        <c:axId val="8978432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89785856"/>
        <c:crosses val="autoZero"/>
        <c:auto val="1"/>
        <c:lblAlgn val="ctr"/>
        <c:lblOffset val="100"/>
        <c:noMultiLvlLbl val="0"/>
      </c:catAx>
      <c:valAx>
        <c:axId val="89785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784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05074365704293E-2"/>
          <c:y val="2.7187591134441528E-2"/>
          <c:w val="0.68273250218722659"/>
          <c:h val="0.83540901137357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Pre-dialysis</c:v>
                </c:pt>
              </c:strCache>
            </c:strRef>
          </c:tx>
          <c:invertIfNegative val="0"/>
          <c:cat>
            <c:strRef>
              <c:f>Sheet1!$E$6:$I$6</c:f>
              <c:strCache>
                <c:ptCount val="5"/>
                <c:pt idx="0">
                  <c:v>Q12016</c:v>
                </c:pt>
                <c:pt idx="1">
                  <c:v>Q22016</c:v>
                </c:pt>
                <c:pt idx="2">
                  <c:v>Q32016</c:v>
                </c:pt>
                <c:pt idx="3">
                  <c:v>Q42016</c:v>
                </c:pt>
                <c:pt idx="4">
                  <c:v>Q12017</c:v>
                </c:pt>
              </c:strCache>
            </c:strRef>
          </c:cat>
          <c:val>
            <c:numRef>
              <c:f>Sheet1!$E$7:$I$7</c:f>
              <c:numCache>
                <c:formatCode>General</c:formatCode>
                <c:ptCount val="5"/>
                <c:pt idx="0">
                  <c:v>17</c:v>
                </c:pt>
                <c:pt idx="1">
                  <c:v>10</c:v>
                </c:pt>
                <c:pt idx="2">
                  <c:v>5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Sheet1!$D$8</c:f>
              <c:strCache>
                <c:ptCount val="1"/>
                <c:pt idx="0">
                  <c:v>On Dialysis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Sheet1!$E$6:$I$6</c:f>
              <c:strCache>
                <c:ptCount val="5"/>
                <c:pt idx="0">
                  <c:v>Q12016</c:v>
                </c:pt>
                <c:pt idx="1">
                  <c:v>Q22016</c:v>
                </c:pt>
                <c:pt idx="2">
                  <c:v>Q32016</c:v>
                </c:pt>
                <c:pt idx="3">
                  <c:v>Q42016</c:v>
                </c:pt>
                <c:pt idx="4">
                  <c:v>Q12017</c:v>
                </c:pt>
              </c:strCache>
            </c:strRef>
          </c:cat>
          <c:val>
            <c:numRef>
              <c:f>Sheet1!$E$8:$I$8</c:f>
              <c:numCache>
                <c:formatCode>General</c:formatCode>
                <c:ptCount val="5"/>
                <c:pt idx="0">
                  <c:v>56</c:v>
                </c:pt>
                <c:pt idx="1">
                  <c:v>49</c:v>
                </c:pt>
                <c:pt idx="2">
                  <c:v>42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216704"/>
        <c:axId val="88219008"/>
      </c:barChart>
      <c:catAx>
        <c:axId val="8821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88219008"/>
        <c:crosses val="autoZero"/>
        <c:auto val="1"/>
        <c:lblAlgn val="ctr"/>
        <c:lblOffset val="100"/>
        <c:noMultiLvlLbl val="0"/>
      </c:catAx>
      <c:valAx>
        <c:axId val="88219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216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Sheet1!$D$7</c:f>
              <c:strCache>
                <c:ptCount val="1"/>
                <c:pt idx="0">
                  <c:v>Pre-dialysis</c:v>
                </c:pt>
              </c:strCache>
            </c:strRef>
          </c:tx>
          <c:invertIfNegative val="0"/>
          <c:cat>
            <c:strRef>
              <c:f>Sheet1!$E$6:$I$6</c:f>
              <c:strCache>
                <c:ptCount val="5"/>
                <c:pt idx="0">
                  <c:v>Q12016</c:v>
                </c:pt>
                <c:pt idx="1">
                  <c:v>Q22016</c:v>
                </c:pt>
                <c:pt idx="2">
                  <c:v>Q32016</c:v>
                </c:pt>
                <c:pt idx="3">
                  <c:v>Q42016</c:v>
                </c:pt>
                <c:pt idx="4">
                  <c:v>Q12017</c:v>
                </c:pt>
              </c:strCache>
            </c:strRef>
          </c:cat>
          <c:val>
            <c:numRef>
              <c:f>Sheet1!$E$7:$I$7</c:f>
              <c:numCache>
                <c:formatCode>General</c:formatCode>
                <c:ptCount val="5"/>
                <c:pt idx="0">
                  <c:v>17</c:v>
                </c:pt>
                <c:pt idx="1">
                  <c:v>10</c:v>
                </c:pt>
                <c:pt idx="2">
                  <c:v>5</c:v>
                </c:pt>
                <c:pt idx="4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Sheet1!$D$8</c:f>
              <c:strCache>
                <c:ptCount val="1"/>
                <c:pt idx="0">
                  <c:v>On Dialysis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Sheet1!$E$6:$I$6</c:f>
              <c:strCache>
                <c:ptCount val="5"/>
                <c:pt idx="0">
                  <c:v>Q12016</c:v>
                </c:pt>
                <c:pt idx="1">
                  <c:v>Q22016</c:v>
                </c:pt>
                <c:pt idx="2">
                  <c:v>Q32016</c:v>
                </c:pt>
                <c:pt idx="3">
                  <c:v>Q42016</c:v>
                </c:pt>
                <c:pt idx="4">
                  <c:v>Q12017</c:v>
                </c:pt>
              </c:strCache>
            </c:strRef>
          </c:cat>
          <c:val>
            <c:numRef>
              <c:f>Sheet1!$E$8:$I$8</c:f>
              <c:numCache>
                <c:formatCode>General</c:formatCode>
                <c:ptCount val="5"/>
                <c:pt idx="0">
                  <c:v>56</c:v>
                </c:pt>
                <c:pt idx="1">
                  <c:v>49</c:v>
                </c:pt>
                <c:pt idx="2">
                  <c:v>42</c:v>
                </c:pt>
                <c:pt idx="4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827584"/>
        <c:axId val="89837568"/>
      </c:barChart>
      <c:catAx>
        <c:axId val="89827584"/>
        <c:scaling>
          <c:orientation val="minMax"/>
        </c:scaling>
        <c:delete val="0"/>
        <c:axPos val="b"/>
        <c:majorTickMark val="out"/>
        <c:minorTickMark val="none"/>
        <c:tickLblPos val="nextTo"/>
        <c:crossAx val="89837568"/>
        <c:crosses val="autoZero"/>
        <c:auto val="1"/>
        <c:lblAlgn val="ctr"/>
        <c:lblOffset val="100"/>
        <c:noMultiLvlLbl val="0"/>
      </c:catAx>
      <c:valAx>
        <c:axId val="89837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827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[Enhanced DASHBOARD DATA.xlsx]change!PivotTable16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change!$C$4:$C$5</c:f>
              <c:strCache>
                <c:ptCount val="1"/>
                <c:pt idx="0">
                  <c:v>Unsuitable</c:v>
                </c:pt>
              </c:strCache>
            </c:strRef>
          </c:tx>
          <c:marker>
            <c:symbol val="none"/>
          </c:marker>
          <c:cat>
            <c:strRef>
              <c:f>change!$B$6:$B$12</c:f>
              <c:strCache>
                <c:ptCount val="6"/>
                <c:pt idx="0">
                  <c:v>Q4 2015</c:v>
                </c:pt>
                <c:pt idx="1">
                  <c:v>Q1 2016</c:v>
                </c:pt>
                <c:pt idx="2">
                  <c:v>Q2 2016</c:v>
                </c:pt>
                <c:pt idx="3">
                  <c:v>Q3 2016</c:v>
                </c:pt>
                <c:pt idx="4">
                  <c:v>Q4 2016</c:v>
                </c:pt>
                <c:pt idx="5">
                  <c:v>Q1 2017</c:v>
                </c:pt>
              </c:strCache>
            </c:strRef>
          </c:cat>
          <c:val>
            <c:numRef>
              <c:f>change!$C$6:$C$12</c:f>
              <c:numCache>
                <c:formatCode>General</c:formatCode>
                <c:ptCount val="6"/>
                <c:pt idx="0">
                  <c:v>74</c:v>
                </c:pt>
                <c:pt idx="1">
                  <c:v>74</c:v>
                </c:pt>
                <c:pt idx="2">
                  <c:v>105</c:v>
                </c:pt>
                <c:pt idx="3">
                  <c:v>114</c:v>
                </c:pt>
                <c:pt idx="4">
                  <c:v>58</c:v>
                </c:pt>
                <c:pt idx="5">
                  <c:v>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change!$D$4:$D$5</c:f>
              <c:strCache>
                <c:ptCount val="1"/>
                <c:pt idx="0">
                  <c:v>Suspended from list</c:v>
                </c:pt>
              </c:strCache>
            </c:strRef>
          </c:tx>
          <c:marker>
            <c:symbol val="none"/>
          </c:marker>
          <c:cat>
            <c:strRef>
              <c:f>change!$B$6:$B$12</c:f>
              <c:strCache>
                <c:ptCount val="6"/>
                <c:pt idx="0">
                  <c:v>Q4 2015</c:v>
                </c:pt>
                <c:pt idx="1">
                  <c:v>Q1 2016</c:v>
                </c:pt>
                <c:pt idx="2">
                  <c:v>Q2 2016</c:v>
                </c:pt>
                <c:pt idx="3">
                  <c:v>Q3 2016</c:v>
                </c:pt>
                <c:pt idx="4">
                  <c:v>Q4 2016</c:v>
                </c:pt>
                <c:pt idx="5">
                  <c:v>Q1 2017</c:v>
                </c:pt>
              </c:strCache>
            </c:strRef>
          </c:cat>
          <c:val>
            <c:numRef>
              <c:f>change!$D$6:$D$12</c:f>
              <c:numCache>
                <c:formatCode>General</c:formatCode>
                <c:ptCount val="6"/>
                <c:pt idx="0">
                  <c:v>12</c:v>
                </c:pt>
                <c:pt idx="1">
                  <c:v>6</c:v>
                </c:pt>
                <c:pt idx="2">
                  <c:v>8</c:v>
                </c:pt>
                <c:pt idx="3">
                  <c:v>13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change!$E$4:$E$5</c:f>
              <c:strCache>
                <c:ptCount val="1"/>
                <c:pt idx="0">
                  <c:v>Active on list</c:v>
                </c:pt>
              </c:strCache>
            </c:strRef>
          </c:tx>
          <c:marker>
            <c:symbol val="none"/>
          </c:marker>
          <c:cat>
            <c:strRef>
              <c:f>change!$B$6:$B$12</c:f>
              <c:strCache>
                <c:ptCount val="6"/>
                <c:pt idx="0">
                  <c:v>Q4 2015</c:v>
                </c:pt>
                <c:pt idx="1">
                  <c:v>Q1 2016</c:v>
                </c:pt>
                <c:pt idx="2">
                  <c:v>Q2 2016</c:v>
                </c:pt>
                <c:pt idx="3">
                  <c:v>Q3 2016</c:v>
                </c:pt>
                <c:pt idx="4">
                  <c:v>Q4 2016</c:v>
                </c:pt>
                <c:pt idx="5">
                  <c:v>Q1 2017</c:v>
                </c:pt>
              </c:strCache>
            </c:strRef>
          </c:cat>
          <c:val>
            <c:numRef>
              <c:f>change!$E$6:$E$12</c:f>
              <c:numCache>
                <c:formatCode>General</c:formatCode>
                <c:ptCount val="6"/>
                <c:pt idx="0">
                  <c:v>19</c:v>
                </c:pt>
                <c:pt idx="1">
                  <c:v>22</c:v>
                </c:pt>
                <c:pt idx="2">
                  <c:v>18</c:v>
                </c:pt>
                <c:pt idx="3">
                  <c:v>20</c:v>
                </c:pt>
                <c:pt idx="4">
                  <c:v>15</c:v>
                </c:pt>
                <c:pt idx="5">
                  <c:v>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change!$F$4:$F$5</c:f>
              <c:strCache>
                <c:ptCount val="1"/>
                <c:pt idx="0">
                  <c:v>Working up or under discussion</c:v>
                </c:pt>
              </c:strCache>
            </c:strRef>
          </c:tx>
          <c:marker>
            <c:symbol val="none"/>
          </c:marker>
          <c:cat>
            <c:strRef>
              <c:f>change!$B$6:$B$12</c:f>
              <c:strCache>
                <c:ptCount val="6"/>
                <c:pt idx="0">
                  <c:v>Q4 2015</c:v>
                </c:pt>
                <c:pt idx="1">
                  <c:v>Q1 2016</c:v>
                </c:pt>
                <c:pt idx="2">
                  <c:v>Q2 2016</c:v>
                </c:pt>
                <c:pt idx="3">
                  <c:v>Q3 2016</c:v>
                </c:pt>
                <c:pt idx="4">
                  <c:v>Q4 2016</c:v>
                </c:pt>
                <c:pt idx="5">
                  <c:v>Q1 2017</c:v>
                </c:pt>
              </c:strCache>
            </c:strRef>
          </c:cat>
          <c:val>
            <c:numRef>
              <c:f>change!$F$6:$F$12</c:f>
              <c:numCache>
                <c:formatCode>General</c:formatCode>
                <c:ptCount val="6"/>
                <c:pt idx="0">
                  <c:v>24</c:v>
                </c:pt>
                <c:pt idx="1">
                  <c:v>34</c:v>
                </c:pt>
                <c:pt idx="2">
                  <c:v>27</c:v>
                </c:pt>
                <c:pt idx="3">
                  <c:v>33</c:v>
                </c:pt>
                <c:pt idx="4">
                  <c:v>24</c:v>
                </c:pt>
                <c:pt idx="5">
                  <c:v>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change!$G$4:$G$5</c:f>
              <c:strCache>
                <c:ptCount val="1"/>
                <c:pt idx="0">
                  <c:v>No documented decision </c:v>
                </c:pt>
              </c:strCache>
            </c:strRef>
          </c:tx>
          <c:marker>
            <c:symbol val="none"/>
          </c:marker>
          <c:cat>
            <c:strRef>
              <c:f>change!$B$6:$B$12</c:f>
              <c:strCache>
                <c:ptCount val="6"/>
                <c:pt idx="0">
                  <c:v>Q4 2015</c:v>
                </c:pt>
                <c:pt idx="1">
                  <c:v>Q1 2016</c:v>
                </c:pt>
                <c:pt idx="2">
                  <c:v>Q2 2016</c:v>
                </c:pt>
                <c:pt idx="3">
                  <c:v>Q3 2016</c:v>
                </c:pt>
                <c:pt idx="4">
                  <c:v>Q4 2016</c:v>
                </c:pt>
                <c:pt idx="5">
                  <c:v>Q1 2017</c:v>
                </c:pt>
              </c:strCache>
            </c:strRef>
          </c:cat>
          <c:val>
            <c:numRef>
              <c:f>change!$G$6:$G$12</c:f>
              <c:numCache>
                <c:formatCode>General</c:formatCode>
                <c:ptCount val="6"/>
                <c:pt idx="0">
                  <c:v>25</c:v>
                </c:pt>
                <c:pt idx="1">
                  <c:v>33</c:v>
                </c:pt>
                <c:pt idx="2">
                  <c:v>24</c:v>
                </c:pt>
                <c:pt idx="3">
                  <c:v>27</c:v>
                </c:pt>
                <c:pt idx="4">
                  <c:v>19</c:v>
                </c:pt>
                <c:pt idx="5">
                  <c:v>14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change!$H$4:$H$5</c:f>
              <c:strCache>
                <c:ptCount val="1"/>
                <c:pt idx="0">
                  <c:v>Invalid category</c:v>
                </c:pt>
              </c:strCache>
            </c:strRef>
          </c:tx>
          <c:marker>
            <c:symbol val="none"/>
          </c:marker>
          <c:cat>
            <c:strRef>
              <c:f>change!$B$6:$B$12</c:f>
              <c:strCache>
                <c:ptCount val="6"/>
                <c:pt idx="0">
                  <c:v>Q4 2015</c:v>
                </c:pt>
                <c:pt idx="1">
                  <c:v>Q1 2016</c:v>
                </c:pt>
                <c:pt idx="2">
                  <c:v>Q2 2016</c:v>
                </c:pt>
                <c:pt idx="3">
                  <c:v>Q3 2016</c:v>
                </c:pt>
                <c:pt idx="4">
                  <c:v>Q4 2016</c:v>
                </c:pt>
                <c:pt idx="5">
                  <c:v>Q1 2017</c:v>
                </c:pt>
              </c:strCache>
            </c:strRef>
          </c:cat>
          <c:val>
            <c:numRef>
              <c:f>change!$H$6:$H$12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651648"/>
        <c:axId val="170653184"/>
      </c:lineChart>
      <c:catAx>
        <c:axId val="17065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70653184"/>
        <c:crosses val="autoZero"/>
        <c:auto val="1"/>
        <c:lblAlgn val="ctr"/>
        <c:lblOffset val="100"/>
        <c:noMultiLvlLbl val="0"/>
      </c:catAx>
      <c:valAx>
        <c:axId val="17065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651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51049092975999"/>
          <c:y val="6.9868621341532114E-2"/>
          <c:w val="0.19131476456744689"/>
          <c:h val="0.673361198126581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Sheet1!$E$3</c:f>
              <c:strCache>
                <c:ptCount val="1"/>
                <c:pt idx="0">
                  <c:v>Q12017</c:v>
                </c:pt>
              </c:strCache>
            </c:strRef>
          </c:tx>
          <c:cat>
            <c:strRef>
              <c:f>Sheet1!$D$4:$D$13</c:f>
              <c:strCache>
                <c:ptCount val="10"/>
                <c:pt idx="0">
                  <c:v>Delays in system</c:v>
                </c:pt>
                <c:pt idx="1">
                  <c:v>Referred when eGFR &lt; 15</c:v>
                </c:pt>
                <c:pt idx="2">
                  <c:v>Referred within a year of predicted RRT</c:v>
                </c:pt>
                <c:pt idx="3">
                  <c:v>Patient DNA on &gt;3 occassions</c:v>
                </c:pt>
                <c:pt idx="4">
                  <c:v>Medically complex</c:v>
                </c:pt>
                <c:pt idx="5">
                  <c:v>Unplanned start</c:v>
                </c:pt>
                <c:pt idx="6">
                  <c:v>Patient choice</c:v>
                </c:pt>
                <c:pt idx="7">
                  <c:v>Unsuitable became suitable</c:v>
                </c:pt>
                <c:pt idx="8">
                  <c:v>Transferred in</c:v>
                </c:pt>
                <c:pt idx="9">
                  <c:v>No data</c:v>
                </c:pt>
              </c:strCache>
            </c:strRef>
          </c:cat>
          <c:val>
            <c:numRef>
              <c:f>Sheet1!$E$4:$E$13</c:f>
              <c:numCache>
                <c:formatCode>General</c:formatCode>
                <c:ptCount val="10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13</c:v>
                </c:pt>
                <c:pt idx="5">
                  <c:v>3</c:v>
                </c:pt>
                <c:pt idx="6">
                  <c:v>1</c:v>
                </c:pt>
                <c:pt idx="7">
                  <c:v>6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FBBCE-DE97-9349-A54F-8A11BD66A58C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A5D69284-50BD-204F-88B1-DBBFAEE9BE43}" type="pres">
      <dgm:prSet presAssocID="{D0BFBBCE-DE97-9349-A54F-8A11BD66A58C}" presName="Name0" presStyleCnt="0">
        <dgm:presLayoutVars>
          <dgm:dir/>
          <dgm:resizeHandles val="exact"/>
        </dgm:presLayoutVars>
      </dgm:prSet>
      <dgm:spPr/>
    </dgm:pt>
  </dgm:ptLst>
  <dgm:cxnLst>
    <dgm:cxn modelId="{B1A9BF68-3D55-403A-8921-F444D651EB98}" type="presOf" srcId="{D0BFBBCE-DE97-9349-A54F-8A11BD66A58C}" destId="{A5D69284-50BD-204F-88B1-DBBFAEE9BE4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CF1A5-DA2F-4A03-B4D5-86FC2EEA2CE5}" type="doc">
      <dgm:prSet loTypeId="urn:microsoft.com/office/officeart/2005/8/layout/vList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F87CBB49-9C55-40F6-9F68-05E7FF239042}">
      <dgm:prSet phldrT="[Text]"/>
      <dgm:spPr/>
      <dgm:t>
        <a:bodyPr/>
        <a:lstStyle/>
        <a:p>
          <a:r>
            <a:rPr lang="en-GB" dirty="0" smtClean="0"/>
            <a:t>West Midlands will achieve &gt;95% patients starting RRT with a transplant status</a:t>
          </a:r>
          <a:endParaRPr lang="en-GB" dirty="0"/>
        </a:p>
      </dgm:t>
    </dgm:pt>
    <dgm:pt modelId="{365964E6-9755-4A4E-BFD4-919E9E906657}" type="parTrans" cxnId="{30D828C3-60DE-4DCB-99A1-AA3B5C42F2B0}">
      <dgm:prSet/>
      <dgm:spPr/>
      <dgm:t>
        <a:bodyPr/>
        <a:lstStyle/>
        <a:p>
          <a:endParaRPr lang="en-GB"/>
        </a:p>
      </dgm:t>
    </dgm:pt>
    <dgm:pt modelId="{51B7135B-6E33-468E-A2B4-2F387082E6A1}" type="sibTrans" cxnId="{30D828C3-60DE-4DCB-99A1-AA3B5C42F2B0}">
      <dgm:prSet/>
      <dgm:spPr/>
      <dgm:t>
        <a:bodyPr/>
        <a:lstStyle/>
        <a:p>
          <a:endParaRPr lang="en-GB"/>
        </a:p>
      </dgm:t>
    </dgm:pt>
    <dgm:pt modelId="{E6606A2A-90DF-44F1-97C9-D81BD5E8B0FE}">
      <dgm:prSet phldrT="[Text]"/>
      <dgm:spPr/>
      <dgm:t>
        <a:bodyPr/>
        <a:lstStyle/>
        <a:p>
          <a:r>
            <a:rPr lang="en-GB" dirty="0" smtClean="0"/>
            <a:t>The West Midlands will have the highest rate of pre-emptive listing in the UK</a:t>
          </a:r>
          <a:endParaRPr lang="en-GB" dirty="0"/>
        </a:p>
      </dgm:t>
    </dgm:pt>
    <dgm:pt modelId="{917FA5C9-DA4A-4236-99CA-A69D34BE28C4}" type="parTrans" cxnId="{62BE37DA-7BCD-48A7-BD09-FBBF16E99FAA}">
      <dgm:prSet/>
      <dgm:spPr/>
      <dgm:t>
        <a:bodyPr/>
        <a:lstStyle/>
        <a:p>
          <a:endParaRPr lang="en-GB"/>
        </a:p>
      </dgm:t>
    </dgm:pt>
    <dgm:pt modelId="{0E44E4B8-76C8-4FC0-BB25-7CBA7FD6E163}" type="sibTrans" cxnId="{62BE37DA-7BCD-48A7-BD09-FBBF16E99FAA}">
      <dgm:prSet/>
      <dgm:spPr/>
      <dgm:t>
        <a:bodyPr/>
        <a:lstStyle/>
        <a:p>
          <a:endParaRPr lang="en-GB"/>
        </a:p>
      </dgm:t>
    </dgm:pt>
    <dgm:pt modelId="{7F7F1A46-6B18-46C4-B487-602BFD616995}">
      <dgm:prSet phldrT="[Text]"/>
      <dgm:spPr/>
      <dgm:t>
        <a:bodyPr/>
        <a:lstStyle/>
        <a:p>
          <a:r>
            <a:rPr lang="en-GB" dirty="0" smtClean="0"/>
            <a:t>The wait for deceased donor kidneys in the West Midlands will be in line with the national average or better</a:t>
          </a:r>
          <a:endParaRPr lang="en-GB" dirty="0"/>
        </a:p>
      </dgm:t>
    </dgm:pt>
    <dgm:pt modelId="{933E20FE-95FB-4575-A72C-1CFECC1A2A95}" type="parTrans" cxnId="{7ED5FCDE-CB6B-4EA4-BB13-3DF7B7034C38}">
      <dgm:prSet/>
      <dgm:spPr/>
      <dgm:t>
        <a:bodyPr/>
        <a:lstStyle/>
        <a:p>
          <a:endParaRPr lang="en-GB"/>
        </a:p>
      </dgm:t>
    </dgm:pt>
    <dgm:pt modelId="{2AEBA5B9-8EAF-467B-BE21-48367FD70F3C}" type="sibTrans" cxnId="{7ED5FCDE-CB6B-4EA4-BB13-3DF7B7034C38}">
      <dgm:prSet/>
      <dgm:spPr/>
      <dgm:t>
        <a:bodyPr/>
        <a:lstStyle/>
        <a:p>
          <a:endParaRPr lang="en-GB"/>
        </a:p>
      </dgm:t>
    </dgm:pt>
    <dgm:pt modelId="{8FB1D36F-4F40-4D56-8D0D-7CE1C34402C5}">
      <dgm:prSet phldrT="[Text]"/>
      <dgm:spPr/>
      <dgm:t>
        <a:bodyPr/>
        <a:lstStyle/>
        <a:p>
          <a:r>
            <a:rPr lang="en-GB" dirty="0" smtClean="0"/>
            <a:t>We will be in the top 50% of transplant units for pre-emptive transplants</a:t>
          </a:r>
          <a:endParaRPr lang="en-GB" dirty="0"/>
        </a:p>
      </dgm:t>
    </dgm:pt>
    <dgm:pt modelId="{97BFC5C3-0A2C-4FB1-831B-EA48D5C8D8DE}" type="parTrans" cxnId="{47A587EA-AB69-40DE-A55C-FD6E9641CCA0}">
      <dgm:prSet/>
      <dgm:spPr/>
      <dgm:t>
        <a:bodyPr/>
        <a:lstStyle/>
        <a:p>
          <a:endParaRPr lang="en-GB"/>
        </a:p>
      </dgm:t>
    </dgm:pt>
    <dgm:pt modelId="{3235DAE6-73CE-4198-B90E-7400E9591027}" type="sibTrans" cxnId="{47A587EA-AB69-40DE-A55C-FD6E9641CCA0}">
      <dgm:prSet/>
      <dgm:spPr/>
      <dgm:t>
        <a:bodyPr/>
        <a:lstStyle/>
        <a:p>
          <a:endParaRPr lang="en-GB"/>
        </a:p>
      </dgm:t>
    </dgm:pt>
    <dgm:pt modelId="{CA7DDBD9-02BA-4C27-A928-D49E27B0E22F}">
      <dgm:prSet phldrT="[Text]"/>
      <dgm:spPr/>
      <dgm:t>
        <a:bodyPr/>
        <a:lstStyle/>
        <a:p>
          <a:r>
            <a:rPr lang="en-GB" dirty="0" smtClean="0"/>
            <a:t>95% of all CKD 5 patients will have a documented transplant decision</a:t>
          </a:r>
          <a:endParaRPr lang="en-GB" dirty="0"/>
        </a:p>
      </dgm:t>
    </dgm:pt>
    <dgm:pt modelId="{3C045B07-4F1E-45D2-8EA5-3C881A9D5A0B}" type="parTrans" cxnId="{7FCEFA08-23B6-4471-9701-DD4D5C55A312}">
      <dgm:prSet/>
      <dgm:spPr/>
      <dgm:t>
        <a:bodyPr/>
        <a:lstStyle/>
        <a:p>
          <a:endParaRPr lang="en-GB"/>
        </a:p>
      </dgm:t>
    </dgm:pt>
    <dgm:pt modelId="{1EED8713-9F1A-4958-A166-585B8BD8938B}" type="sibTrans" cxnId="{7FCEFA08-23B6-4471-9701-DD4D5C55A312}">
      <dgm:prSet/>
      <dgm:spPr/>
      <dgm:t>
        <a:bodyPr/>
        <a:lstStyle/>
        <a:p>
          <a:endParaRPr lang="en-GB"/>
        </a:p>
      </dgm:t>
    </dgm:pt>
    <dgm:pt modelId="{5DF989AF-C506-484B-80E4-9D55F4DDE0C1}">
      <dgm:prSet phldrT="[Text]"/>
      <dgm:spPr/>
      <dgm:t>
        <a:bodyPr/>
        <a:lstStyle/>
        <a:p>
          <a:r>
            <a:rPr lang="en-GB" dirty="0" smtClean="0"/>
            <a:t>&gt; 50% of patients will be listed pre-emptively</a:t>
          </a:r>
          <a:endParaRPr lang="en-GB" dirty="0"/>
        </a:p>
      </dgm:t>
    </dgm:pt>
    <dgm:pt modelId="{F56C4EE7-4641-446A-85CD-3E20901932F3}" type="parTrans" cxnId="{55DECC88-5B51-487A-B7AA-3100916B7E25}">
      <dgm:prSet/>
      <dgm:spPr/>
      <dgm:t>
        <a:bodyPr/>
        <a:lstStyle/>
        <a:p>
          <a:endParaRPr lang="en-GB"/>
        </a:p>
      </dgm:t>
    </dgm:pt>
    <dgm:pt modelId="{E5A1E74A-75A6-4038-80A2-31B5EF1E0714}" type="sibTrans" cxnId="{55DECC88-5B51-487A-B7AA-3100916B7E25}">
      <dgm:prSet/>
      <dgm:spPr/>
      <dgm:t>
        <a:bodyPr/>
        <a:lstStyle/>
        <a:p>
          <a:endParaRPr lang="en-GB"/>
        </a:p>
      </dgm:t>
    </dgm:pt>
    <dgm:pt modelId="{B28BD247-A876-4A6C-961F-9700AEFE62FE}" type="pres">
      <dgm:prSet presAssocID="{7C1CF1A5-DA2F-4A03-B4D5-86FC2EEA2C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4A799F-828D-4CFE-B226-F3E44AE82D30}" type="pres">
      <dgm:prSet presAssocID="{CA7DDBD9-02BA-4C27-A928-D49E27B0E22F}" presName="comp" presStyleCnt="0"/>
      <dgm:spPr/>
    </dgm:pt>
    <dgm:pt modelId="{AB1CCF1D-9BBB-4B21-AA6A-F37CC3C78501}" type="pres">
      <dgm:prSet presAssocID="{CA7DDBD9-02BA-4C27-A928-D49E27B0E22F}" presName="box" presStyleLbl="node1" presStyleIdx="0" presStyleCnt="6"/>
      <dgm:spPr/>
      <dgm:t>
        <a:bodyPr/>
        <a:lstStyle/>
        <a:p>
          <a:endParaRPr lang="en-GB"/>
        </a:p>
      </dgm:t>
    </dgm:pt>
    <dgm:pt modelId="{7F1DB7CB-C6AA-48D8-87EB-F7581669E2C7}" type="pres">
      <dgm:prSet presAssocID="{CA7DDBD9-02BA-4C27-A928-D49E27B0E22F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</dgm:spPr>
      <dgm:t>
        <a:bodyPr/>
        <a:lstStyle/>
        <a:p>
          <a:endParaRPr lang="en-GB"/>
        </a:p>
      </dgm:t>
    </dgm:pt>
    <dgm:pt modelId="{EE7F6757-EBC9-4D40-A1E1-68E5ED71FD11}" type="pres">
      <dgm:prSet presAssocID="{CA7DDBD9-02BA-4C27-A928-D49E27B0E22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987EB6-CC35-4CF8-A544-BAE8016BDD54}" type="pres">
      <dgm:prSet presAssocID="{1EED8713-9F1A-4958-A166-585B8BD8938B}" presName="spacer" presStyleCnt="0"/>
      <dgm:spPr/>
    </dgm:pt>
    <dgm:pt modelId="{0509A042-4E78-40EB-98F1-8870977287C5}" type="pres">
      <dgm:prSet presAssocID="{F87CBB49-9C55-40F6-9F68-05E7FF239042}" presName="comp" presStyleCnt="0"/>
      <dgm:spPr/>
    </dgm:pt>
    <dgm:pt modelId="{CC87C442-80D9-41D4-8D11-246187AD6414}" type="pres">
      <dgm:prSet presAssocID="{F87CBB49-9C55-40F6-9F68-05E7FF239042}" presName="box" presStyleLbl="node1" presStyleIdx="1" presStyleCnt="6" custLinFactNeighborX="-409" custLinFactNeighborY="3646"/>
      <dgm:spPr/>
      <dgm:t>
        <a:bodyPr/>
        <a:lstStyle/>
        <a:p>
          <a:endParaRPr lang="en-US"/>
        </a:p>
      </dgm:t>
    </dgm:pt>
    <dgm:pt modelId="{7D25A665-7E62-4ABD-9DDE-D4F15ED14938}" type="pres">
      <dgm:prSet presAssocID="{F87CBB49-9C55-40F6-9F68-05E7FF239042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/>
        </a:p>
      </dgm:t>
    </dgm:pt>
    <dgm:pt modelId="{7C0C0ADE-49F2-4C35-878A-37005A3762C4}" type="pres">
      <dgm:prSet presAssocID="{F87CBB49-9C55-40F6-9F68-05E7FF23904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2BC90-E6CD-4B9E-AFA3-E311E757D7D4}" type="pres">
      <dgm:prSet presAssocID="{51B7135B-6E33-468E-A2B4-2F387082E6A1}" presName="spacer" presStyleCnt="0"/>
      <dgm:spPr/>
    </dgm:pt>
    <dgm:pt modelId="{878D8350-14A2-4712-8D06-4BB63C7CF449}" type="pres">
      <dgm:prSet presAssocID="{5DF989AF-C506-484B-80E4-9D55F4DDE0C1}" presName="comp" presStyleCnt="0"/>
      <dgm:spPr/>
    </dgm:pt>
    <dgm:pt modelId="{2AACEC76-10B3-481C-9D7C-310C55C51924}" type="pres">
      <dgm:prSet presAssocID="{5DF989AF-C506-484B-80E4-9D55F4DDE0C1}" presName="box" presStyleLbl="node1" presStyleIdx="2" presStyleCnt="6"/>
      <dgm:spPr/>
      <dgm:t>
        <a:bodyPr/>
        <a:lstStyle/>
        <a:p>
          <a:endParaRPr lang="en-GB"/>
        </a:p>
      </dgm:t>
    </dgm:pt>
    <dgm:pt modelId="{482B4DFC-4612-4AF1-9434-CAE7018EB6A0}" type="pres">
      <dgm:prSet presAssocID="{5DF989AF-C506-484B-80E4-9D55F4DDE0C1}" presName="img" presStyleLbl="fgImgPlace1" presStyleIdx="2" presStyleCnt="6" custLinFactNeighborX="3264" custLinFactNeighborY="-363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en-GB"/>
        </a:p>
      </dgm:t>
    </dgm:pt>
    <dgm:pt modelId="{39F22C8A-94BE-4308-B510-BF44D2E2EC37}" type="pres">
      <dgm:prSet presAssocID="{5DF989AF-C506-484B-80E4-9D55F4DDE0C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24E197-07F1-4863-8B79-7787AB36BB98}" type="pres">
      <dgm:prSet presAssocID="{E5A1E74A-75A6-4038-80A2-31B5EF1E0714}" presName="spacer" presStyleCnt="0"/>
      <dgm:spPr/>
    </dgm:pt>
    <dgm:pt modelId="{21D54173-6C0A-084A-9979-E5DB26555AEA}" type="pres">
      <dgm:prSet presAssocID="{E6606A2A-90DF-44F1-97C9-D81BD5E8B0FE}" presName="comp" presStyleCnt="0"/>
      <dgm:spPr/>
    </dgm:pt>
    <dgm:pt modelId="{F937CF5D-BDCC-6C45-ACFE-02BA19660DA1}" type="pres">
      <dgm:prSet presAssocID="{E6606A2A-90DF-44F1-97C9-D81BD5E8B0FE}" presName="box" presStyleLbl="node1" presStyleIdx="3" presStyleCnt="6"/>
      <dgm:spPr/>
      <dgm:t>
        <a:bodyPr/>
        <a:lstStyle/>
        <a:p>
          <a:endParaRPr lang="en-US"/>
        </a:p>
      </dgm:t>
    </dgm:pt>
    <dgm:pt modelId="{AACBFFE5-B525-7142-947C-8FA424BDCD6F}" type="pres">
      <dgm:prSet presAssocID="{E6606A2A-90DF-44F1-97C9-D81BD5E8B0FE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8EDAF081-C401-9247-BF57-25E5AFE2042A}" type="pres">
      <dgm:prSet presAssocID="{E6606A2A-90DF-44F1-97C9-D81BD5E8B0F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117DA-0BFE-FD42-B8BD-144F417E2DCE}" type="pres">
      <dgm:prSet presAssocID="{0E44E4B8-76C8-4FC0-BB25-7CBA7FD6E163}" presName="spacer" presStyleCnt="0"/>
      <dgm:spPr/>
    </dgm:pt>
    <dgm:pt modelId="{361DC03D-BE72-4A4D-B0C1-1E8C293FDD5F}" type="pres">
      <dgm:prSet presAssocID="{7F7F1A46-6B18-46C4-B487-602BFD616995}" presName="comp" presStyleCnt="0"/>
      <dgm:spPr/>
    </dgm:pt>
    <dgm:pt modelId="{9AC44278-E26A-47BD-966C-2CAC723A0D2A}" type="pres">
      <dgm:prSet presAssocID="{7F7F1A46-6B18-46C4-B487-602BFD616995}" presName="box" presStyleLbl="node1" presStyleIdx="4" presStyleCnt="6"/>
      <dgm:spPr/>
      <dgm:t>
        <a:bodyPr/>
        <a:lstStyle/>
        <a:p>
          <a:endParaRPr lang="en-US"/>
        </a:p>
      </dgm:t>
    </dgm:pt>
    <dgm:pt modelId="{9F64B5B9-ECEB-4911-97A4-B0E1037B2DE4}" type="pres">
      <dgm:prSet presAssocID="{7F7F1A46-6B18-46C4-B487-602BFD616995}" presName="img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B41D6ABE-87F0-4985-B122-1177349892BD}" type="pres">
      <dgm:prSet presAssocID="{7F7F1A46-6B18-46C4-B487-602BFD61699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3EB4B-F2EB-45A0-B263-CF04D620F8B6}" type="pres">
      <dgm:prSet presAssocID="{2AEBA5B9-8EAF-467B-BE21-48367FD70F3C}" presName="spacer" presStyleCnt="0"/>
      <dgm:spPr/>
    </dgm:pt>
    <dgm:pt modelId="{75151F6A-275F-EC46-8F22-96676A9E04FF}" type="pres">
      <dgm:prSet presAssocID="{8FB1D36F-4F40-4D56-8D0D-7CE1C34402C5}" presName="comp" presStyleCnt="0"/>
      <dgm:spPr/>
    </dgm:pt>
    <dgm:pt modelId="{4533FEB7-1764-4D47-A9A3-E12E7967C8BF}" type="pres">
      <dgm:prSet presAssocID="{8FB1D36F-4F40-4D56-8D0D-7CE1C34402C5}" presName="box" presStyleLbl="node1" presStyleIdx="5" presStyleCnt="6" custLinFactNeighborX="544" custLinFactNeighborY="-328"/>
      <dgm:spPr/>
      <dgm:t>
        <a:bodyPr/>
        <a:lstStyle/>
        <a:p>
          <a:endParaRPr lang="en-US"/>
        </a:p>
      </dgm:t>
    </dgm:pt>
    <dgm:pt modelId="{454443B0-6281-AC45-9835-32B3ED937CB2}" type="pres">
      <dgm:prSet presAssocID="{8FB1D36F-4F40-4D56-8D0D-7CE1C34402C5}" presName="img" presStyleLbl="fgImgPlace1" presStyleIdx="5" presStyleCnt="6" custLinFactNeighborX="1108" custLinFactNeighborY="-356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  <dgm:t>
        <a:bodyPr/>
        <a:lstStyle/>
        <a:p>
          <a:endParaRPr lang="en-US"/>
        </a:p>
      </dgm:t>
    </dgm:pt>
    <dgm:pt modelId="{496CEEA8-6A31-2440-9A3D-6A93515F8126}" type="pres">
      <dgm:prSet presAssocID="{8FB1D36F-4F40-4D56-8D0D-7CE1C34402C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A587EA-AB69-40DE-A55C-FD6E9641CCA0}" srcId="{7C1CF1A5-DA2F-4A03-B4D5-86FC2EEA2CE5}" destId="{8FB1D36F-4F40-4D56-8D0D-7CE1C34402C5}" srcOrd="5" destOrd="0" parTransId="{97BFC5C3-0A2C-4FB1-831B-EA48D5C8D8DE}" sibTransId="{3235DAE6-73CE-4198-B90E-7400E9591027}"/>
    <dgm:cxn modelId="{0DE11A14-8CFA-4370-8D13-D0E5C13E6F67}" type="presOf" srcId="{5DF989AF-C506-484B-80E4-9D55F4DDE0C1}" destId="{39F22C8A-94BE-4308-B510-BF44D2E2EC37}" srcOrd="1" destOrd="0" presId="urn:microsoft.com/office/officeart/2005/8/layout/vList4"/>
    <dgm:cxn modelId="{DFFC208F-37D7-448A-AB24-A4203A986509}" type="presOf" srcId="{F87CBB49-9C55-40F6-9F68-05E7FF239042}" destId="{7C0C0ADE-49F2-4C35-878A-37005A3762C4}" srcOrd="1" destOrd="0" presId="urn:microsoft.com/office/officeart/2005/8/layout/vList4"/>
    <dgm:cxn modelId="{55DECC88-5B51-487A-B7AA-3100916B7E25}" srcId="{7C1CF1A5-DA2F-4A03-B4D5-86FC2EEA2CE5}" destId="{5DF989AF-C506-484B-80E4-9D55F4DDE0C1}" srcOrd="2" destOrd="0" parTransId="{F56C4EE7-4641-446A-85CD-3E20901932F3}" sibTransId="{E5A1E74A-75A6-4038-80A2-31B5EF1E0714}"/>
    <dgm:cxn modelId="{30D828C3-60DE-4DCB-99A1-AA3B5C42F2B0}" srcId="{7C1CF1A5-DA2F-4A03-B4D5-86FC2EEA2CE5}" destId="{F87CBB49-9C55-40F6-9F68-05E7FF239042}" srcOrd="1" destOrd="0" parTransId="{365964E6-9755-4A4E-BFD4-919E9E906657}" sibTransId="{51B7135B-6E33-468E-A2B4-2F387082E6A1}"/>
    <dgm:cxn modelId="{579782E6-EDB5-4D59-90B9-E87BF7C4D1DC}" type="presOf" srcId="{CA7DDBD9-02BA-4C27-A928-D49E27B0E22F}" destId="{AB1CCF1D-9BBB-4B21-AA6A-F37CC3C78501}" srcOrd="0" destOrd="0" presId="urn:microsoft.com/office/officeart/2005/8/layout/vList4"/>
    <dgm:cxn modelId="{62BE37DA-7BCD-48A7-BD09-FBBF16E99FAA}" srcId="{7C1CF1A5-DA2F-4A03-B4D5-86FC2EEA2CE5}" destId="{E6606A2A-90DF-44F1-97C9-D81BD5E8B0FE}" srcOrd="3" destOrd="0" parTransId="{917FA5C9-DA4A-4236-99CA-A69D34BE28C4}" sibTransId="{0E44E4B8-76C8-4FC0-BB25-7CBA7FD6E163}"/>
    <dgm:cxn modelId="{D9564801-38E3-4F2E-B59D-ACF179E9B4A6}" type="presOf" srcId="{7C1CF1A5-DA2F-4A03-B4D5-86FC2EEA2CE5}" destId="{B28BD247-A876-4A6C-961F-9700AEFE62FE}" srcOrd="0" destOrd="0" presId="urn:microsoft.com/office/officeart/2005/8/layout/vList4"/>
    <dgm:cxn modelId="{F48FF1EA-FF0F-4E7B-ABAE-A8EA05481F57}" type="presOf" srcId="{7F7F1A46-6B18-46C4-B487-602BFD616995}" destId="{B41D6ABE-87F0-4985-B122-1177349892BD}" srcOrd="1" destOrd="0" presId="urn:microsoft.com/office/officeart/2005/8/layout/vList4"/>
    <dgm:cxn modelId="{94F5D32A-345E-F94C-8397-622CBDAC1FF7}" type="presOf" srcId="{E6606A2A-90DF-44F1-97C9-D81BD5E8B0FE}" destId="{F937CF5D-BDCC-6C45-ACFE-02BA19660DA1}" srcOrd="0" destOrd="0" presId="urn:microsoft.com/office/officeart/2005/8/layout/vList4"/>
    <dgm:cxn modelId="{CEE396D0-9E06-2848-B23A-FEB44723E471}" type="presOf" srcId="{E6606A2A-90DF-44F1-97C9-D81BD5E8B0FE}" destId="{8EDAF081-C401-9247-BF57-25E5AFE2042A}" srcOrd="1" destOrd="0" presId="urn:microsoft.com/office/officeart/2005/8/layout/vList4"/>
    <dgm:cxn modelId="{7ED5FCDE-CB6B-4EA4-BB13-3DF7B7034C38}" srcId="{7C1CF1A5-DA2F-4A03-B4D5-86FC2EEA2CE5}" destId="{7F7F1A46-6B18-46C4-B487-602BFD616995}" srcOrd="4" destOrd="0" parTransId="{933E20FE-95FB-4575-A72C-1CFECC1A2A95}" sibTransId="{2AEBA5B9-8EAF-467B-BE21-48367FD70F3C}"/>
    <dgm:cxn modelId="{5AC16112-2B8D-4697-B0AC-5FB349DC4447}" type="presOf" srcId="{5DF989AF-C506-484B-80E4-9D55F4DDE0C1}" destId="{2AACEC76-10B3-481C-9D7C-310C55C51924}" srcOrd="0" destOrd="0" presId="urn:microsoft.com/office/officeart/2005/8/layout/vList4"/>
    <dgm:cxn modelId="{EDECBCE8-E4B4-4BF4-9607-E7A0E87427DD}" type="presOf" srcId="{F87CBB49-9C55-40F6-9F68-05E7FF239042}" destId="{CC87C442-80D9-41D4-8D11-246187AD6414}" srcOrd="0" destOrd="0" presId="urn:microsoft.com/office/officeart/2005/8/layout/vList4"/>
    <dgm:cxn modelId="{2F49D8F4-B1EC-1C49-86E7-8E2473BCE2BE}" type="presOf" srcId="{8FB1D36F-4F40-4D56-8D0D-7CE1C34402C5}" destId="{4533FEB7-1764-4D47-A9A3-E12E7967C8BF}" srcOrd="0" destOrd="0" presId="urn:microsoft.com/office/officeart/2005/8/layout/vList4"/>
    <dgm:cxn modelId="{C6EB9278-FAA7-4640-B71B-F6F521130799}" type="presOf" srcId="{8FB1D36F-4F40-4D56-8D0D-7CE1C34402C5}" destId="{496CEEA8-6A31-2440-9A3D-6A93515F8126}" srcOrd="1" destOrd="0" presId="urn:microsoft.com/office/officeart/2005/8/layout/vList4"/>
    <dgm:cxn modelId="{4AA21B58-C5CB-4AEA-B33F-2BE61D2E8CBC}" type="presOf" srcId="{7F7F1A46-6B18-46C4-B487-602BFD616995}" destId="{9AC44278-E26A-47BD-966C-2CAC723A0D2A}" srcOrd="0" destOrd="0" presId="urn:microsoft.com/office/officeart/2005/8/layout/vList4"/>
    <dgm:cxn modelId="{28BA900A-69E8-479A-BD85-730735CF91FA}" type="presOf" srcId="{CA7DDBD9-02BA-4C27-A928-D49E27B0E22F}" destId="{EE7F6757-EBC9-4D40-A1E1-68E5ED71FD11}" srcOrd="1" destOrd="0" presId="urn:microsoft.com/office/officeart/2005/8/layout/vList4"/>
    <dgm:cxn modelId="{7FCEFA08-23B6-4471-9701-DD4D5C55A312}" srcId="{7C1CF1A5-DA2F-4A03-B4D5-86FC2EEA2CE5}" destId="{CA7DDBD9-02BA-4C27-A928-D49E27B0E22F}" srcOrd="0" destOrd="0" parTransId="{3C045B07-4F1E-45D2-8EA5-3C881A9D5A0B}" sibTransId="{1EED8713-9F1A-4958-A166-585B8BD8938B}"/>
    <dgm:cxn modelId="{7C6969EE-8F95-458F-83AE-AD0AE48DE1E6}" type="presParOf" srcId="{B28BD247-A876-4A6C-961F-9700AEFE62FE}" destId="{064A799F-828D-4CFE-B226-F3E44AE82D30}" srcOrd="0" destOrd="0" presId="urn:microsoft.com/office/officeart/2005/8/layout/vList4"/>
    <dgm:cxn modelId="{3E5F24EF-E957-4835-B1C8-961C913B4393}" type="presParOf" srcId="{064A799F-828D-4CFE-B226-F3E44AE82D30}" destId="{AB1CCF1D-9BBB-4B21-AA6A-F37CC3C78501}" srcOrd="0" destOrd="0" presId="urn:microsoft.com/office/officeart/2005/8/layout/vList4"/>
    <dgm:cxn modelId="{13867F49-CBAB-4771-ADF3-4D4265483455}" type="presParOf" srcId="{064A799F-828D-4CFE-B226-F3E44AE82D30}" destId="{7F1DB7CB-C6AA-48D8-87EB-F7581669E2C7}" srcOrd="1" destOrd="0" presId="urn:microsoft.com/office/officeart/2005/8/layout/vList4"/>
    <dgm:cxn modelId="{AE017D2C-8619-4F86-9D08-FC61B586586A}" type="presParOf" srcId="{064A799F-828D-4CFE-B226-F3E44AE82D30}" destId="{EE7F6757-EBC9-4D40-A1E1-68E5ED71FD11}" srcOrd="2" destOrd="0" presId="urn:microsoft.com/office/officeart/2005/8/layout/vList4"/>
    <dgm:cxn modelId="{84073484-F5F6-4F84-8901-5B9B4D9C6159}" type="presParOf" srcId="{B28BD247-A876-4A6C-961F-9700AEFE62FE}" destId="{98987EB6-CC35-4CF8-A544-BAE8016BDD54}" srcOrd="1" destOrd="0" presId="urn:microsoft.com/office/officeart/2005/8/layout/vList4"/>
    <dgm:cxn modelId="{82176CCA-0F58-43B2-BC64-579E50E8D451}" type="presParOf" srcId="{B28BD247-A876-4A6C-961F-9700AEFE62FE}" destId="{0509A042-4E78-40EB-98F1-8870977287C5}" srcOrd="2" destOrd="0" presId="urn:microsoft.com/office/officeart/2005/8/layout/vList4"/>
    <dgm:cxn modelId="{D271633B-97FC-4B94-A575-079BEAA454E6}" type="presParOf" srcId="{0509A042-4E78-40EB-98F1-8870977287C5}" destId="{CC87C442-80D9-41D4-8D11-246187AD6414}" srcOrd="0" destOrd="0" presId="urn:microsoft.com/office/officeart/2005/8/layout/vList4"/>
    <dgm:cxn modelId="{3910556A-FF77-488C-B7CF-E8DB9551B125}" type="presParOf" srcId="{0509A042-4E78-40EB-98F1-8870977287C5}" destId="{7D25A665-7E62-4ABD-9DDE-D4F15ED14938}" srcOrd="1" destOrd="0" presId="urn:microsoft.com/office/officeart/2005/8/layout/vList4"/>
    <dgm:cxn modelId="{EED6D191-1661-48B2-A98F-9237EAD0B58C}" type="presParOf" srcId="{0509A042-4E78-40EB-98F1-8870977287C5}" destId="{7C0C0ADE-49F2-4C35-878A-37005A3762C4}" srcOrd="2" destOrd="0" presId="urn:microsoft.com/office/officeart/2005/8/layout/vList4"/>
    <dgm:cxn modelId="{B2002157-DC44-46C4-9C67-F2A107DCEC54}" type="presParOf" srcId="{B28BD247-A876-4A6C-961F-9700AEFE62FE}" destId="{3122BC90-E6CD-4B9E-AFA3-E311E757D7D4}" srcOrd="3" destOrd="0" presId="urn:microsoft.com/office/officeart/2005/8/layout/vList4"/>
    <dgm:cxn modelId="{532BBA18-619D-4664-B174-C3576C6CF05B}" type="presParOf" srcId="{B28BD247-A876-4A6C-961F-9700AEFE62FE}" destId="{878D8350-14A2-4712-8D06-4BB63C7CF449}" srcOrd="4" destOrd="0" presId="urn:microsoft.com/office/officeart/2005/8/layout/vList4"/>
    <dgm:cxn modelId="{40AED40D-D917-4D75-86AD-661FC49652DD}" type="presParOf" srcId="{878D8350-14A2-4712-8D06-4BB63C7CF449}" destId="{2AACEC76-10B3-481C-9D7C-310C55C51924}" srcOrd="0" destOrd="0" presId="urn:microsoft.com/office/officeart/2005/8/layout/vList4"/>
    <dgm:cxn modelId="{4A3E16FA-BE56-4910-8CF1-28827700CD24}" type="presParOf" srcId="{878D8350-14A2-4712-8D06-4BB63C7CF449}" destId="{482B4DFC-4612-4AF1-9434-CAE7018EB6A0}" srcOrd="1" destOrd="0" presId="urn:microsoft.com/office/officeart/2005/8/layout/vList4"/>
    <dgm:cxn modelId="{2246DD45-89C6-4A18-B641-C6F6BEE61B84}" type="presParOf" srcId="{878D8350-14A2-4712-8D06-4BB63C7CF449}" destId="{39F22C8A-94BE-4308-B510-BF44D2E2EC37}" srcOrd="2" destOrd="0" presId="urn:microsoft.com/office/officeart/2005/8/layout/vList4"/>
    <dgm:cxn modelId="{5525AE79-0318-4256-BEFB-A65BFFC9E93D}" type="presParOf" srcId="{B28BD247-A876-4A6C-961F-9700AEFE62FE}" destId="{5324E197-07F1-4863-8B79-7787AB36BB98}" srcOrd="5" destOrd="0" presId="urn:microsoft.com/office/officeart/2005/8/layout/vList4"/>
    <dgm:cxn modelId="{524E0791-EE2E-4741-95AA-1F24F5BD8BCA}" type="presParOf" srcId="{B28BD247-A876-4A6C-961F-9700AEFE62FE}" destId="{21D54173-6C0A-084A-9979-E5DB26555AEA}" srcOrd="6" destOrd="0" presId="urn:microsoft.com/office/officeart/2005/8/layout/vList4"/>
    <dgm:cxn modelId="{F2C77226-25BE-B44A-9F62-EFE759E29EE3}" type="presParOf" srcId="{21D54173-6C0A-084A-9979-E5DB26555AEA}" destId="{F937CF5D-BDCC-6C45-ACFE-02BA19660DA1}" srcOrd="0" destOrd="0" presId="urn:microsoft.com/office/officeart/2005/8/layout/vList4"/>
    <dgm:cxn modelId="{8A428C57-4803-4145-BFFF-2CAFF6823E33}" type="presParOf" srcId="{21D54173-6C0A-084A-9979-E5DB26555AEA}" destId="{AACBFFE5-B525-7142-947C-8FA424BDCD6F}" srcOrd="1" destOrd="0" presId="urn:microsoft.com/office/officeart/2005/8/layout/vList4"/>
    <dgm:cxn modelId="{974AC1A3-424C-7F4C-8792-36A2DCF4695D}" type="presParOf" srcId="{21D54173-6C0A-084A-9979-E5DB26555AEA}" destId="{8EDAF081-C401-9247-BF57-25E5AFE2042A}" srcOrd="2" destOrd="0" presId="urn:microsoft.com/office/officeart/2005/8/layout/vList4"/>
    <dgm:cxn modelId="{87D680DC-D5A5-3944-A7E7-FD5FAA813EAD}" type="presParOf" srcId="{B28BD247-A876-4A6C-961F-9700AEFE62FE}" destId="{997117DA-0BFE-FD42-B8BD-144F417E2DCE}" srcOrd="7" destOrd="0" presId="urn:microsoft.com/office/officeart/2005/8/layout/vList4"/>
    <dgm:cxn modelId="{77297466-B217-4358-A6FD-376A63D5135D}" type="presParOf" srcId="{B28BD247-A876-4A6C-961F-9700AEFE62FE}" destId="{361DC03D-BE72-4A4D-B0C1-1E8C293FDD5F}" srcOrd="8" destOrd="0" presId="urn:microsoft.com/office/officeart/2005/8/layout/vList4"/>
    <dgm:cxn modelId="{7BDFA563-3D56-438E-9948-C1457A2A70B5}" type="presParOf" srcId="{361DC03D-BE72-4A4D-B0C1-1E8C293FDD5F}" destId="{9AC44278-E26A-47BD-966C-2CAC723A0D2A}" srcOrd="0" destOrd="0" presId="urn:microsoft.com/office/officeart/2005/8/layout/vList4"/>
    <dgm:cxn modelId="{F291AB6C-5EFB-4159-9BFF-C0F60749EA65}" type="presParOf" srcId="{361DC03D-BE72-4A4D-B0C1-1E8C293FDD5F}" destId="{9F64B5B9-ECEB-4911-97A4-B0E1037B2DE4}" srcOrd="1" destOrd="0" presId="urn:microsoft.com/office/officeart/2005/8/layout/vList4"/>
    <dgm:cxn modelId="{59E99531-C132-47A3-AB84-D6F5180122A0}" type="presParOf" srcId="{361DC03D-BE72-4A4D-B0C1-1E8C293FDD5F}" destId="{B41D6ABE-87F0-4985-B122-1177349892BD}" srcOrd="2" destOrd="0" presId="urn:microsoft.com/office/officeart/2005/8/layout/vList4"/>
    <dgm:cxn modelId="{02EE21F9-4D72-EF42-9913-95D367570921}" type="presParOf" srcId="{B28BD247-A876-4A6C-961F-9700AEFE62FE}" destId="{6AE3EB4B-F2EB-45A0-B263-CF04D620F8B6}" srcOrd="9" destOrd="0" presId="urn:microsoft.com/office/officeart/2005/8/layout/vList4"/>
    <dgm:cxn modelId="{5FC401C0-EEFD-8140-9FAE-FE4EFCD20388}" type="presParOf" srcId="{B28BD247-A876-4A6C-961F-9700AEFE62FE}" destId="{75151F6A-275F-EC46-8F22-96676A9E04FF}" srcOrd="10" destOrd="0" presId="urn:microsoft.com/office/officeart/2005/8/layout/vList4"/>
    <dgm:cxn modelId="{7AD65708-CBB6-A04B-8100-FBD6FAAB9C64}" type="presParOf" srcId="{75151F6A-275F-EC46-8F22-96676A9E04FF}" destId="{4533FEB7-1764-4D47-A9A3-E12E7967C8BF}" srcOrd="0" destOrd="0" presId="urn:microsoft.com/office/officeart/2005/8/layout/vList4"/>
    <dgm:cxn modelId="{287C5E05-9ABB-C14A-A6A1-A0592E99EA48}" type="presParOf" srcId="{75151F6A-275F-EC46-8F22-96676A9E04FF}" destId="{454443B0-6281-AC45-9835-32B3ED937CB2}" srcOrd="1" destOrd="0" presId="urn:microsoft.com/office/officeart/2005/8/layout/vList4"/>
    <dgm:cxn modelId="{3BDE29D2-64D9-A548-88BB-07ABA48E7424}" type="presParOf" srcId="{75151F6A-275F-EC46-8F22-96676A9E04FF}" destId="{496CEEA8-6A31-2440-9A3D-6A93515F812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4CF353-5EBB-4785-B0EA-EF4F4FA6063F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CAD585E4-9F6C-4BF7-8040-0A1E7B3283DC}">
      <dgm:prSet phldrT="[Text]"/>
      <dgm:spPr/>
      <dgm:t>
        <a:bodyPr/>
        <a:lstStyle/>
        <a:p>
          <a:r>
            <a:rPr lang="en-GB" dirty="0" smtClean="0"/>
            <a:t>Launch event</a:t>
          </a:r>
        </a:p>
        <a:p>
          <a:r>
            <a:rPr lang="en-GB" dirty="0" smtClean="0"/>
            <a:t>July 2015</a:t>
          </a:r>
          <a:endParaRPr lang="en-GB" dirty="0"/>
        </a:p>
      </dgm:t>
    </dgm:pt>
    <dgm:pt modelId="{74051710-B4C7-44F6-AE05-BFEA4845D289}" type="parTrans" cxnId="{C6183C30-1470-489F-B46D-D61081E65FAD}">
      <dgm:prSet/>
      <dgm:spPr/>
      <dgm:t>
        <a:bodyPr/>
        <a:lstStyle/>
        <a:p>
          <a:endParaRPr lang="en-GB"/>
        </a:p>
      </dgm:t>
    </dgm:pt>
    <dgm:pt modelId="{41DEF5AD-6603-4D66-BD30-CD3B79DEC045}" type="sibTrans" cxnId="{C6183C30-1470-489F-B46D-D61081E65FAD}">
      <dgm:prSet/>
      <dgm:spPr/>
      <dgm:t>
        <a:bodyPr/>
        <a:lstStyle/>
        <a:p>
          <a:endParaRPr lang="en-GB"/>
        </a:p>
      </dgm:t>
    </dgm:pt>
    <dgm:pt modelId="{F1A7D517-CBDA-4EA2-997E-C78DA9B49439}">
      <dgm:prSet phldrT="[Text]"/>
      <dgm:spPr/>
      <dgm:t>
        <a:bodyPr/>
        <a:lstStyle/>
        <a:p>
          <a:r>
            <a:rPr lang="en-GB" dirty="0" smtClean="0"/>
            <a:t>Pathway Redesign 1</a:t>
          </a:r>
          <a:endParaRPr lang="en-GB" dirty="0"/>
        </a:p>
      </dgm:t>
    </dgm:pt>
    <dgm:pt modelId="{13FEBFF2-6875-47DE-9E5F-68AFA4D70BC6}" type="parTrans" cxnId="{1C0763A2-4345-4FAF-849F-DF6ED3CC8877}">
      <dgm:prSet/>
      <dgm:spPr/>
      <dgm:t>
        <a:bodyPr/>
        <a:lstStyle/>
        <a:p>
          <a:endParaRPr lang="en-GB"/>
        </a:p>
      </dgm:t>
    </dgm:pt>
    <dgm:pt modelId="{220EA2A0-216D-4059-882F-1A3AE7E1EB3C}" type="sibTrans" cxnId="{1C0763A2-4345-4FAF-849F-DF6ED3CC8877}">
      <dgm:prSet/>
      <dgm:spPr/>
      <dgm:t>
        <a:bodyPr/>
        <a:lstStyle/>
        <a:p>
          <a:endParaRPr lang="en-GB"/>
        </a:p>
      </dgm:t>
    </dgm:pt>
    <dgm:pt modelId="{14A3A672-F2F5-4E0E-8D76-60EA54357A36}">
      <dgm:prSet phldrT="[Text]"/>
      <dgm:spPr/>
      <dgm:t>
        <a:bodyPr/>
        <a:lstStyle/>
        <a:p>
          <a:r>
            <a:rPr lang="en-GB" dirty="0" smtClean="0"/>
            <a:t>Pathway redesign 2</a:t>
          </a:r>
          <a:endParaRPr lang="en-GB" dirty="0"/>
        </a:p>
      </dgm:t>
    </dgm:pt>
    <dgm:pt modelId="{B9DB19FA-75EC-47CB-9606-3C981DC06BBC}" type="parTrans" cxnId="{8A3A1082-94A6-4104-86C7-10C3126E87EC}">
      <dgm:prSet/>
      <dgm:spPr/>
      <dgm:t>
        <a:bodyPr/>
        <a:lstStyle/>
        <a:p>
          <a:endParaRPr lang="en-GB"/>
        </a:p>
      </dgm:t>
    </dgm:pt>
    <dgm:pt modelId="{E8FF90ED-ACBB-4C2C-8D73-31E0696E0E06}" type="sibTrans" cxnId="{8A3A1082-94A6-4104-86C7-10C3126E87EC}">
      <dgm:prSet/>
      <dgm:spPr/>
      <dgm:t>
        <a:bodyPr/>
        <a:lstStyle/>
        <a:p>
          <a:endParaRPr lang="en-GB"/>
        </a:p>
      </dgm:t>
    </dgm:pt>
    <dgm:pt modelId="{F6D1ADF6-DFAF-47F5-B939-B4F79B160E39}">
      <dgm:prSet phldrT="[Text]"/>
      <dgm:spPr/>
      <dgm:t>
        <a:bodyPr/>
        <a:lstStyle/>
        <a:p>
          <a:r>
            <a:rPr lang="en-GB" dirty="0" smtClean="0"/>
            <a:t>Audit/Education event Jul 2016</a:t>
          </a:r>
          <a:endParaRPr lang="en-GB" dirty="0"/>
        </a:p>
      </dgm:t>
    </dgm:pt>
    <dgm:pt modelId="{3AE847E2-E35A-4BFF-AEED-03D2EE5184C2}" type="parTrans" cxnId="{2D98DE07-006D-444F-BF82-4EDB769C03C9}">
      <dgm:prSet/>
      <dgm:spPr/>
      <dgm:t>
        <a:bodyPr/>
        <a:lstStyle/>
        <a:p>
          <a:endParaRPr lang="en-GB"/>
        </a:p>
      </dgm:t>
    </dgm:pt>
    <dgm:pt modelId="{B284903E-244C-4121-A44B-94FC604F6BDB}" type="sibTrans" cxnId="{2D98DE07-006D-444F-BF82-4EDB769C03C9}">
      <dgm:prSet/>
      <dgm:spPr/>
      <dgm:t>
        <a:bodyPr/>
        <a:lstStyle/>
        <a:p>
          <a:endParaRPr lang="en-GB"/>
        </a:p>
      </dgm:t>
    </dgm:pt>
    <dgm:pt modelId="{7F244077-6C59-4C11-A7CF-729A0304FA59}">
      <dgm:prSet phldrT="[Text]"/>
      <dgm:spPr/>
      <dgm:t>
        <a:bodyPr/>
        <a:lstStyle/>
        <a:p>
          <a:r>
            <a:rPr lang="en-GB" dirty="0" smtClean="0"/>
            <a:t>Audit Education event July2017</a:t>
          </a:r>
          <a:endParaRPr lang="en-GB" dirty="0"/>
        </a:p>
      </dgm:t>
    </dgm:pt>
    <dgm:pt modelId="{E327E880-EB23-4864-B791-DB0970918FC9}" type="parTrans" cxnId="{372A1700-2552-41D6-AB6B-BC7D49346960}">
      <dgm:prSet/>
      <dgm:spPr/>
      <dgm:t>
        <a:bodyPr/>
        <a:lstStyle/>
        <a:p>
          <a:endParaRPr lang="en-GB"/>
        </a:p>
      </dgm:t>
    </dgm:pt>
    <dgm:pt modelId="{05CBB441-E895-42F0-97F9-FE114DE33B0F}" type="sibTrans" cxnId="{372A1700-2552-41D6-AB6B-BC7D49346960}">
      <dgm:prSet/>
      <dgm:spPr/>
      <dgm:t>
        <a:bodyPr/>
        <a:lstStyle/>
        <a:p>
          <a:endParaRPr lang="en-GB"/>
        </a:p>
      </dgm:t>
    </dgm:pt>
    <dgm:pt modelId="{5F538AB2-57FF-42BC-AB44-C386AE908199}" type="pres">
      <dgm:prSet presAssocID="{044CF353-5EBB-4785-B0EA-EF4F4FA6063F}" presName="Name0" presStyleCnt="0">
        <dgm:presLayoutVars>
          <dgm:dir/>
          <dgm:resizeHandles val="exact"/>
        </dgm:presLayoutVars>
      </dgm:prSet>
      <dgm:spPr/>
    </dgm:pt>
    <dgm:pt modelId="{E2707DCD-2807-4309-B739-6750E80763B0}" type="pres">
      <dgm:prSet presAssocID="{044CF353-5EBB-4785-B0EA-EF4F4FA6063F}" presName="fgShape" presStyleLbl="fgShp" presStyleIdx="0" presStyleCnt="1"/>
      <dgm:spPr/>
    </dgm:pt>
    <dgm:pt modelId="{E3C0883A-CEEF-42D5-BF80-0F43F15E624E}" type="pres">
      <dgm:prSet presAssocID="{044CF353-5EBB-4785-B0EA-EF4F4FA6063F}" presName="linComp" presStyleCnt="0"/>
      <dgm:spPr/>
    </dgm:pt>
    <dgm:pt modelId="{253CB80E-15DF-4FD3-AD9B-F55915C277E7}" type="pres">
      <dgm:prSet presAssocID="{CAD585E4-9F6C-4BF7-8040-0A1E7B3283DC}" presName="compNode" presStyleCnt="0"/>
      <dgm:spPr/>
    </dgm:pt>
    <dgm:pt modelId="{B313A9B5-CBE7-4892-8B96-933AD93F5598}" type="pres">
      <dgm:prSet presAssocID="{CAD585E4-9F6C-4BF7-8040-0A1E7B3283DC}" presName="bkgdShape" presStyleLbl="node1" presStyleIdx="0" presStyleCnt="5"/>
      <dgm:spPr/>
    </dgm:pt>
    <dgm:pt modelId="{A42F6AD8-25B1-4BEC-B205-F89EF6227C1B}" type="pres">
      <dgm:prSet presAssocID="{CAD585E4-9F6C-4BF7-8040-0A1E7B3283DC}" presName="nodeTx" presStyleLbl="node1" presStyleIdx="0" presStyleCnt="5">
        <dgm:presLayoutVars>
          <dgm:bulletEnabled val="1"/>
        </dgm:presLayoutVars>
      </dgm:prSet>
      <dgm:spPr/>
    </dgm:pt>
    <dgm:pt modelId="{6A7F53D4-8339-411E-9287-6ED346442A1F}" type="pres">
      <dgm:prSet presAssocID="{CAD585E4-9F6C-4BF7-8040-0A1E7B3283DC}" presName="invisiNode" presStyleLbl="node1" presStyleIdx="0" presStyleCnt="5"/>
      <dgm:spPr/>
    </dgm:pt>
    <dgm:pt modelId="{8D73F108-7485-44DF-8ABC-52EB0D697E20}" type="pres">
      <dgm:prSet presAssocID="{CAD585E4-9F6C-4BF7-8040-0A1E7B3283D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B858FB6-46BF-4C4A-A407-98032D06FF8D}" type="pres">
      <dgm:prSet presAssocID="{41DEF5AD-6603-4D66-BD30-CD3B79DEC045}" presName="sibTrans" presStyleLbl="sibTrans2D1" presStyleIdx="0" presStyleCnt="0"/>
      <dgm:spPr/>
    </dgm:pt>
    <dgm:pt modelId="{39860F41-517A-4160-A0A5-CB3DF12EC409}" type="pres">
      <dgm:prSet presAssocID="{F1A7D517-CBDA-4EA2-997E-C78DA9B49439}" presName="compNode" presStyleCnt="0"/>
      <dgm:spPr/>
    </dgm:pt>
    <dgm:pt modelId="{7ECCEFEC-B535-4CE0-9358-A1E543F9D888}" type="pres">
      <dgm:prSet presAssocID="{F1A7D517-CBDA-4EA2-997E-C78DA9B49439}" presName="bkgdShape" presStyleLbl="node1" presStyleIdx="1" presStyleCnt="5"/>
      <dgm:spPr/>
      <dgm:t>
        <a:bodyPr/>
        <a:lstStyle/>
        <a:p>
          <a:endParaRPr lang="en-GB"/>
        </a:p>
      </dgm:t>
    </dgm:pt>
    <dgm:pt modelId="{637872C2-4B6F-4BEA-A745-059AC99DAB04}" type="pres">
      <dgm:prSet presAssocID="{F1A7D517-CBDA-4EA2-997E-C78DA9B4943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56DAD9-7BA5-4BEC-91AF-38328618AC9E}" type="pres">
      <dgm:prSet presAssocID="{F1A7D517-CBDA-4EA2-997E-C78DA9B49439}" presName="invisiNode" presStyleLbl="node1" presStyleIdx="1" presStyleCnt="5"/>
      <dgm:spPr/>
    </dgm:pt>
    <dgm:pt modelId="{220D901C-D721-4228-8EAC-BFDF9802C92F}" type="pres">
      <dgm:prSet presAssocID="{F1A7D517-CBDA-4EA2-997E-C78DA9B49439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10CBD46E-E176-4DD0-B94C-65C8A09061D0}" type="pres">
      <dgm:prSet presAssocID="{220EA2A0-216D-4059-882F-1A3AE7E1EB3C}" presName="sibTrans" presStyleLbl="sibTrans2D1" presStyleIdx="0" presStyleCnt="0"/>
      <dgm:spPr/>
    </dgm:pt>
    <dgm:pt modelId="{802272D3-6BA1-45BE-B3F7-3DBA6265A97A}" type="pres">
      <dgm:prSet presAssocID="{14A3A672-F2F5-4E0E-8D76-60EA54357A36}" presName="compNode" presStyleCnt="0"/>
      <dgm:spPr/>
    </dgm:pt>
    <dgm:pt modelId="{0C882D77-8F83-4FCC-9FB7-C1B5F56F5EE6}" type="pres">
      <dgm:prSet presAssocID="{14A3A672-F2F5-4E0E-8D76-60EA54357A36}" presName="bkgdShape" presStyleLbl="node1" presStyleIdx="2" presStyleCnt="5"/>
      <dgm:spPr/>
    </dgm:pt>
    <dgm:pt modelId="{7193C419-C1C1-4046-91C0-6AAE49A7525B}" type="pres">
      <dgm:prSet presAssocID="{14A3A672-F2F5-4E0E-8D76-60EA54357A36}" presName="nodeTx" presStyleLbl="node1" presStyleIdx="2" presStyleCnt="5">
        <dgm:presLayoutVars>
          <dgm:bulletEnabled val="1"/>
        </dgm:presLayoutVars>
      </dgm:prSet>
      <dgm:spPr/>
    </dgm:pt>
    <dgm:pt modelId="{39E4DF85-9C64-4CD5-8E58-8CFA41697A69}" type="pres">
      <dgm:prSet presAssocID="{14A3A672-F2F5-4E0E-8D76-60EA54357A36}" presName="invisiNode" presStyleLbl="node1" presStyleIdx="2" presStyleCnt="5"/>
      <dgm:spPr/>
    </dgm:pt>
    <dgm:pt modelId="{91AD55E7-FD49-464B-9A1B-C383A4E77A47}" type="pres">
      <dgm:prSet presAssocID="{14A3A672-F2F5-4E0E-8D76-60EA54357A36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6071AD3-4573-4C2A-9127-AC24AD99AE69}" type="pres">
      <dgm:prSet presAssocID="{E8FF90ED-ACBB-4C2C-8D73-31E0696E0E06}" presName="sibTrans" presStyleLbl="sibTrans2D1" presStyleIdx="0" presStyleCnt="0"/>
      <dgm:spPr/>
    </dgm:pt>
    <dgm:pt modelId="{6AF272AC-7CC3-4802-885C-0212AF23FD3C}" type="pres">
      <dgm:prSet presAssocID="{F6D1ADF6-DFAF-47F5-B939-B4F79B160E39}" presName="compNode" presStyleCnt="0"/>
      <dgm:spPr/>
    </dgm:pt>
    <dgm:pt modelId="{6B724170-0B51-4398-89DF-15142AE30876}" type="pres">
      <dgm:prSet presAssocID="{F6D1ADF6-DFAF-47F5-B939-B4F79B160E39}" presName="bkgdShape" presStyleLbl="node1" presStyleIdx="3" presStyleCnt="5"/>
      <dgm:spPr/>
      <dgm:t>
        <a:bodyPr/>
        <a:lstStyle/>
        <a:p>
          <a:endParaRPr lang="en-GB"/>
        </a:p>
      </dgm:t>
    </dgm:pt>
    <dgm:pt modelId="{3EA1DD9B-D8C5-4D66-A677-0933021BF1DD}" type="pres">
      <dgm:prSet presAssocID="{F6D1ADF6-DFAF-47F5-B939-B4F79B160E3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EC0419-01DA-4EAD-831D-6BE5FFE69A4D}" type="pres">
      <dgm:prSet presAssocID="{F6D1ADF6-DFAF-47F5-B939-B4F79B160E39}" presName="invisiNode" presStyleLbl="node1" presStyleIdx="3" presStyleCnt="5"/>
      <dgm:spPr/>
    </dgm:pt>
    <dgm:pt modelId="{DD957450-8A9E-4125-AD81-093B65ACAAE9}" type="pres">
      <dgm:prSet presAssocID="{F6D1ADF6-DFAF-47F5-B939-B4F79B160E39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03078F7-9377-433D-86EF-D19FE490CB86}" type="pres">
      <dgm:prSet presAssocID="{B284903E-244C-4121-A44B-94FC604F6BDB}" presName="sibTrans" presStyleLbl="sibTrans2D1" presStyleIdx="0" presStyleCnt="0"/>
      <dgm:spPr/>
    </dgm:pt>
    <dgm:pt modelId="{131A07D4-55D2-4013-90E1-F028F8076E10}" type="pres">
      <dgm:prSet presAssocID="{7F244077-6C59-4C11-A7CF-729A0304FA59}" presName="compNode" presStyleCnt="0"/>
      <dgm:spPr/>
    </dgm:pt>
    <dgm:pt modelId="{2B7ED7A9-1D90-4F41-895E-CE524123DB87}" type="pres">
      <dgm:prSet presAssocID="{7F244077-6C59-4C11-A7CF-729A0304FA59}" presName="bkgdShape" presStyleLbl="node1" presStyleIdx="4" presStyleCnt="5"/>
      <dgm:spPr/>
    </dgm:pt>
    <dgm:pt modelId="{45F654ED-FB1F-4E65-89B4-71325434B2FC}" type="pres">
      <dgm:prSet presAssocID="{7F244077-6C59-4C11-A7CF-729A0304FA59}" presName="nodeTx" presStyleLbl="node1" presStyleIdx="4" presStyleCnt="5">
        <dgm:presLayoutVars>
          <dgm:bulletEnabled val="1"/>
        </dgm:presLayoutVars>
      </dgm:prSet>
      <dgm:spPr/>
    </dgm:pt>
    <dgm:pt modelId="{726C7741-B2A0-47B9-877F-109555AC354D}" type="pres">
      <dgm:prSet presAssocID="{7F244077-6C59-4C11-A7CF-729A0304FA59}" presName="invisiNode" presStyleLbl="node1" presStyleIdx="4" presStyleCnt="5"/>
      <dgm:spPr/>
    </dgm:pt>
    <dgm:pt modelId="{B3166076-0819-431F-94FA-7C59ACA7C086}" type="pres">
      <dgm:prSet presAssocID="{7F244077-6C59-4C11-A7CF-729A0304FA59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BF353D3E-42C2-44D8-BFA1-0262A1E372AC}" type="presOf" srcId="{220EA2A0-216D-4059-882F-1A3AE7E1EB3C}" destId="{10CBD46E-E176-4DD0-B94C-65C8A09061D0}" srcOrd="0" destOrd="0" presId="urn:microsoft.com/office/officeart/2005/8/layout/hList7"/>
    <dgm:cxn modelId="{A3FD2C2B-42A0-48CC-AF2B-DE93904C82FE}" type="presOf" srcId="{E8FF90ED-ACBB-4C2C-8D73-31E0696E0E06}" destId="{76071AD3-4573-4C2A-9127-AC24AD99AE69}" srcOrd="0" destOrd="0" presId="urn:microsoft.com/office/officeart/2005/8/layout/hList7"/>
    <dgm:cxn modelId="{F9DCC12E-EC63-4DA6-8582-2F75BBE4AB0E}" type="presOf" srcId="{41DEF5AD-6603-4D66-BD30-CD3B79DEC045}" destId="{5B858FB6-46BF-4C4A-A407-98032D06FF8D}" srcOrd="0" destOrd="0" presId="urn:microsoft.com/office/officeart/2005/8/layout/hList7"/>
    <dgm:cxn modelId="{AD6A7A73-DC10-44FC-A138-C19AF805D122}" type="presOf" srcId="{F6D1ADF6-DFAF-47F5-B939-B4F79B160E39}" destId="{3EA1DD9B-D8C5-4D66-A677-0933021BF1DD}" srcOrd="1" destOrd="0" presId="urn:microsoft.com/office/officeart/2005/8/layout/hList7"/>
    <dgm:cxn modelId="{24167F4B-6B01-4DE8-A876-94D7E28A3E58}" type="presOf" srcId="{7F244077-6C59-4C11-A7CF-729A0304FA59}" destId="{2B7ED7A9-1D90-4F41-895E-CE524123DB87}" srcOrd="0" destOrd="0" presId="urn:microsoft.com/office/officeart/2005/8/layout/hList7"/>
    <dgm:cxn modelId="{C2B60554-7E63-4717-94A2-596FBF0C80DB}" type="presOf" srcId="{044CF353-5EBB-4785-B0EA-EF4F4FA6063F}" destId="{5F538AB2-57FF-42BC-AB44-C386AE908199}" srcOrd="0" destOrd="0" presId="urn:microsoft.com/office/officeart/2005/8/layout/hList7"/>
    <dgm:cxn modelId="{7EE81F86-19A5-438C-83E0-31DAE03AE0DA}" type="presOf" srcId="{B284903E-244C-4121-A44B-94FC604F6BDB}" destId="{203078F7-9377-433D-86EF-D19FE490CB86}" srcOrd="0" destOrd="0" presId="urn:microsoft.com/office/officeart/2005/8/layout/hList7"/>
    <dgm:cxn modelId="{686C971F-EF74-42AD-8DB7-5D766E3A982B}" type="presOf" srcId="{7F244077-6C59-4C11-A7CF-729A0304FA59}" destId="{45F654ED-FB1F-4E65-89B4-71325434B2FC}" srcOrd="1" destOrd="0" presId="urn:microsoft.com/office/officeart/2005/8/layout/hList7"/>
    <dgm:cxn modelId="{1C0763A2-4345-4FAF-849F-DF6ED3CC8877}" srcId="{044CF353-5EBB-4785-B0EA-EF4F4FA6063F}" destId="{F1A7D517-CBDA-4EA2-997E-C78DA9B49439}" srcOrd="1" destOrd="0" parTransId="{13FEBFF2-6875-47DE-9E5F-68AFA4D70BC6}" sibTransId="{220EA2A0-216D-4059-882F-1A3AE7E1EB3C}"/>
    <dgm:cxn modelId="{79A42C01-36FE-4B19-9484-D461C4013C6F}" type="presOf" srcId="{14A3A672-F2F5-4E0E-8D76-60EA54357A36}" destId="{0C882D77-8F83-4FCC-9FB7-C1B5F56F5EE6}" srcOrd="0" destOrd="0" presId="urn:microsoft.com/office/officeart/2005/8/layout/hList7"/>
    <dgm:cxn modelId="{F38E8183-2528-4D4E-ACDE-9F78180282A3}" type="presOf" srcId="{CAD585E4-9F6C-4BF7-8040-0A1E7B3283DC}" destId="{A42F6AD8-25B1-4BEC-B205-F89EF6227C1B}" srcOrd="1" destOrd="0" presId="urn:microsoft.com/office/officeart/2005/8/layout/hList7"/>
    <dgm:cxn modelId="{3A2BF233-FCAD-4B54-90E6-E267F1DF575C}" type="presOf" srcId="{F6D1ADF6-DFAF-47F5-B939-B4F79B160E39}" destId="{6B724170-0B51-4398-89DF-15142AE30876}" srcOrd="0" destOrd="0" presId="urn:microsoft.com/office/officeart/2005/8/layout/hList7"/>
    <dgm:cxn modelId="{372A1700-2552-41D6-AB6B-BC7D49346960}" srcId="{044CF353-5EBB-4785-B0EA-EF4F4FA6063F}" destId="{7F244077-6C59-4C11-A7CF-729A0304FA59}" srcOrd="4" destOrd="0" parTransId="{E327E880-EB23-4864-B791-DB0970918FC9}" sibTransId="{05CBB441-E895-42F0-97F9-FE114DE33B0F}"/>
    <dgm:cxn modelId="{D69BCFD2-9DFD-47EF-A79C-5AFCC08BF08B}" type="presOf" srcId="{F1A7D517-CBDA-4EA2-997E-C78DA9B49439}" destId="{637872C2-4B6F-4BEA-A745-059AC99DAB04}" srcOrd="1" destOrd="0" presId="urn:microsoft.com/office/officeart/2005/8/layout/hList7"/>
    <dgm:cxn modelId="{8A3A1082-94A6-4104-86C7-10C3126E87EC}" srcId="{044CF353-5EBB-4785-B0EA-EF4F4FA6063F}" destId="{14A3A672-F2F5-4E0E-8D76-60EA54357A36}" srcOrd="2" destOrd="0" parTransId="{B9DB19FA-75EC-47CB-9606-3C981DC06BBC}" sibTransId="{E8FF90ED-ACBB-4C2C-8D73-31E0696E0E06}"/>
    <dgm:cxn modelId="{2D98DE07-006D-444F-BF82-4EDB769C03C9}" srcId="{044CF353-5EBB-4785-B0EA-EF4F4FA6063F}" destId="{F6D1ADF6-DFAF-47F5-B939-B4F79B160E39}" srcOrd="3" destOrd="0" parTransId="{3AE847E2-E35A-4BFF-AEED-03D2EE5184C2}" sibTransId="{B284903E-244C-4121-A44B-94FC604F6BDB}"/>
    <dgm:cxn modelId="{C6183C30-1470-489F-B46D-D61081E65FAD}" srcId="{044CF353-5EBB-4785-B0EA-EF4F4FA6063F}" destId="{CAD585E4-9F6C-4BF7-8040-0A1E7B3283DC}" srcOrd="0" destOrd="0" parTransId="{74051710-B4C7-44F6-AE05-BFEA4845D289}" sibTransId="{41DEF5AD-6603-4D66-BD30-CD3B79DEC045}"/>
    <dgm:cxn modelId="{80B30076-3CED-470E-A3C0-D42AE453FBBF}" type="presOf" srcId="{14A3A672-F2F5-4E0E-8D76-60EA54357A36}" destId="{7193C419-C1C1-4046-91C0-6AAE49A7525B}" srcOrd="1" destOrd="0" presId="urn:microsoft.com/office/officeart/2005/8/layout/hList7"/>
    <dgm:cxn modelId="{4C9F2B8A-3983-4314-ADDE-FA682922DA88}" type="presOf" srcId="{F1A7D517-CBDA-4EA2-997E-C78DA9B49439}" destId="{7ECCEFEC-B535-4CE0-9358-A1E543F9D888}" srcOrd="0" destOrd="0" presId="urn:microsoft.com/office/officeart/2005/8/layout/hList7"/>
    <dgm:cxn modelId="{9809FFCD-4BD6-4A93-8B88-53EE1B8C7BAC}" type="presOf" srcId="{CAD585E4-9F6C-4BF7-8040-0A1E7B3283DC}" destId="{B313A9B5-CBE7-4892-8B96-933AD93F5598}" srcOrd="0" destOrd="0" presId="urn:microsoft.com/office/officeart/2005/8/layout/hList7"/>
    <dgm:cxn modelId="{B544A4C3-91AD-4BD8-B54F-D69B5E6BEE71}" type="presParOf" srcId="{5F538AB2-57FF-42BC-AB44-C386AE908199}" destId="{E2707DCD-2807-4309-B739-6750E80763B0}" srcOrd="0" destOrd="0" presId="urn:microsoft.com/office/officeart/2005/8/layout/hList7"/>
    <dgm:cxn modelId="{D1F09BAD-356B-4128-8ACE-F1E191C406D0}" type="presParOf" srcId="{5F538AB2-57FF-42BC-AB44-C386AE908199}" destId="{E3C0883A-CEEF-42D5-BF80-0F43F15E624E}" srcOrd="1" destOrd="0" presId="urn:microsoft.com/office/officeart/2005/8/layout/hList7"/>
    <dgm:cxn modelId="{F94F68C5-1086-4556-A222-C53CB9BC0CED}" type="presParOf" srcId="{E3C0883A-CEEF-42D5-BF80-0F43F15E624E}" destId="{253CB80E-15DF-4FD3-AD9B-F55915C277E7}" srcOrd="0" destOrd="0" presId="urn:microsoft.com/office/officeart/2005/8/layout/hList7"/>
    <dgm:cxn modelId="{908BDF3C-21E1-498E-B735-0451DCB1FD87}" type="presParOf" srcId="{253CB80E-15DF-4FD3-AD9B-F55915C277E7}" destId="{B313A9B5-CBE7-4892-8B96-933AD93F5598}" srcOrd="0" destOrd="0" presId="urn:microsoft.com/office/officeart/2005/8/layout/hList7"/>
    <dgm:cxn modelId="{78E43613-6248-489E-A05A-7A15699308A3}" type="presParOf" srcId="{253CB80E-15DF-4FD3-AD9B-F55915C277E7}" destId="{A42F6AD8-25B1-4BEC-B205-F89EF6227C1B}" srcOrd="1" destOrd="0" presId="urn:microsoft.com/office/officeart/2005/8/layout/hList7"/>
    <dgm:cxn modelId="{A6F62C8D-3B78-4B6A-AA0E-1CA8E8ADE9C7}" type="presParOf" srcId="{253CB80E-15DF-4FD3-AD9B-F55915C277E7}" destId="{6A7F53D4-8339-411E-9287-6ED346442A1F}" srcOrd="2" destOrd="0" presId="urn:microsoft.com/office/officeart/2005/8/layout/hList7"/>
    <dgm:cxn modelId="{F67677B9-3E54-407F-AB3E-10C9E1962023}" type="presParOf" srcId="{253CB80E-15DF-4FD3-AD9B-F55915C277E7}" destId="{8D73F108-7485-44DF-8ABC-52EB0D697E20}" srcOrd="3" destOrd="0" presId="urn:microsoft.com/office/officeart/2005/8/layout/hList7"/>
    <dgm:cxn modelId="{85719574-E2B4-4867-99BD-0053F91A33AD}" type="presParOf" srcId="{E3C0883A-CEEF-42D5-BF80-0F43F15E624E}" destId="{5B858FB6-46BF-4C4A-A407-98032D06FF8D}" srcOrd="1" destOrd="0" presId="urn:microsoft.com/office/officeart/2005/8/layout/hList7"/>
    <dgm:cxn modelId="{14DD46BD-59BE-4EE9-94B8-C93283A9B48D}" type="presParOf" srcId="{E3C0883A-CEEF-42D5-BF80-0F43F15E624E}" destId="{39860F41-517A-4160-A0A5-CB3DF12EC409}" srcOrd="2" destOrd="0" presId="urn:microsoft.com/office/officeart/2005/8/layout/hList7"/>
    <dgm:cxn modelId="{8571164E-0361-4304-A87C-B5137A114DCA}" type="presParOf" srcId="{39860F41-517A-4160-A0A5-CB3DF12EC409}" destId="{7ECCEFEC-B535-4CE0-9358-A1E543F9D888}" srcOrd="0" destOrd="0" presId="urn:microsoft.com/office/officeart/2005/8/layout/hList7"/>
    <dgm:cxn modelId="{E765F68D-9B3D-49B4-9999-F5DB7FD7036F}" type="presParOf" srcId="{39860F41-517A-4160-A0A5-CB3DF12EC409}" destId="{637872C2-4B6F-4BEA-A745-059AC99DAB04}" srcOrd="1" destOrd="0" presId="urn:microsoft.com/office/officeart/2005/8/layout/hList7"/>
    <dgm:cxn modelId="{C3E531E2-23B3-4E0B-8B72-AADB6F795962}" type="presParOf" srcId="{39860F41-517A-4160-A0A5-CB3DF12EC409}" destId="{2E56DAD9-7BA5-4BEC-91AF-38328618AC9E}" srcOrd="2" destOrd="0" presId="urn:microsoft.com/office/officeart/2005/8/layout/hList7"/>
    <dgm:cxn modelId="{F2CF80DE-96F3-4844-A835-95DDEB9E19D8}" type="presParOf" srcId="{39860F41-517A-4160-A0A5-CB3DF12EC409}" destId="{220D901C-D721-4228-8EAC-BFDF9802C92F}" srcOrd="3" destOrd="0" presId="urn:microsoft.com/office/officeart/2005/8/layout/hList7"/>
    <dgm:cxn modelId="{B98E796F-6CA7-413B-81AC-6223B2D66CF5}" type="presParOf" srcId="{E3C0883A-CEEF-42D5-BF80-0F43F15E624E}" destId="{10CBD46E-E176-4DD0-B94C-65C8A09061D0}" srcOrd="3" destOrd="0" presId="urn:microsoft.com/office/officeart/2005/8/layout/hList7"/>
    <dgm:cxn modelId="{0B7CE745-DE14-4390-9DD1-40A164D4B44D}" type="presParOf" srcId="{E3C0883A-CEEF-42D5-BF80-0F43F15E624E}" destId="{802272D3-6BA1-45BE-B3F7-3DBA6265A97A}" srcOrd="4" destOrd="0" presId="urn:microsoft.com/office/officeart/2005/8/layout/hList7"/>
    <dgm:cxn modelId="{4A0EB7AA-601C-4082-8729-ED661EE8F175}" type="presParOf" srcId="{802272D3-6BA1-45BE-B3F7-3DBA6265A97A}" destId="{0C882D77-8F83-4FCC-9FB7-C1B5F56F5EE6}" srcOrd="0" destOrd="0" presId="urn:microsoft.com/office/officeart/2005/8/layout/hList7"/>
    <dgm:cxn modelId="{680AEDC9-1511-441E-BE38-4373E1D4C18D}" type="presParOf" srcId="{802272D3-6BA1-45BE-B3F7-3DBA6265A97A}" destId="{7193C419-C1C1-4046-91C0-6AAE49A7525B}" srcOrd="1" destOrd="0" presId="urn:microsoft.com/office/officeart/2005/8/layout/hList7"/>
    <dgm:cxn modelId="{301C2726-3C17-48BB-885C-030C03281E54}" type="presParOf" srcId="{802272D3-6BA1-45BE-B3F7-3DBA6265A97A}" destId="{39E4DF85-9C64-4CD5-8E58-8CFA41697A69}" srcOrd="2" destOrd="0" presId="urn:microsoft.com/office/officeart/2005/8/layout/hList7"/>
    <dgm:cxn modelId="{15B2BD95-446C-4CA3-950F-E1389F6D9830}" type="presParOf" srcId="{802272D3-6BA1-45BE-B3F7-3DBA6265A97A}" destId="{91AD55E7-FD49-464B-9A1B-C383A4E77A47}" srcOrd="3" destOrd="0" presId="urn:microsoft.com/office/officeart/2005/8/layout/hList7"/>
    <dgm:cxn modelId="{2344A42F-3096-42CA-A4B3-530C707B856F}" type="presParOf" srcId="{E3C0883A-CEEF-42D5-BF80-0F43F15E624E}" destId="{76071AD3-4573-4C2A-9127-AC24AD99AE69}" srcOrd="5" destOrd="0" presId="urn:microsoft.com/office/officeart/2005/8/layout/hList7"/>
    <dgm:cxn modelId="{F64E4A57-A3E3-4DC2-B575-08DE3173DB82}" type="presParOf" srcId="{E3C0883A-CEEF-42D5-BF80-0F43F15E624E}" destId="{6AF272AC-7CC3-4802-885C-0212AF23FD3C}" srcOrd="6" destOrd="0" presId="urn:microsoft.com/office/officeart/2005/8/layout/hList7"/>
    <dgm:cxn modelId="{C499E760-28DB-46B9-ABA8-CBBBD439E13D}" type="presParOf" srcId="{6AF272AC-7CC3-4802-885C-0212AF23FD3C}" destId="{6B724170-0B51-4398-89DF-15142AE30876}" srcOrd="0" destOrd="0" presId="urn:microsoft.com/office/officeart/2005/8/layout/hList7"/>
    <dgm:cxn modelId="{DCD0AA66-EABB-4163-B703-679317117B0C}" type="presParOf" srcId="{6AF272AC-7CC3-4802-885C-0212AF23FD3C}" destId="{3EA1DD9B-D8C5-4D66-A677-0933021BF1DD}" srcOrd="1" destOrd="0" presId="urn:microsoft.com/office/officeart/2005/8/layout/hList7"/>
    <dgm:cxn modelId="{B612FA4E-5D4D-468D-8171-1B3834B55781}" type="presParOf" srcId="{6AF272AC-7CC3-4802-885C-0212AF23FD3C}" destId="{B6EC0419-01DA-4EAD-831D-6BE5FFE69A4D}" srcOrd="2" destOrd="0" presId="urn:microsoft.com/office/officeart/2005/8/layout/hList7"/>
    <dgm:cxn modelId="{FCFC17AB-DEE8-4B0E-975C-901FED40DF80}" type="presParOf" srcId="{6AF272AC-7CC3-4802-885C-0212AF23FD3C}" destId="{DD957450-8A9E-4125-AD81-093B65ACAAE9}" srcOrd="3" destOrd="0" presId="urn:microsoft.com/office/officeart/2005/8/layout/hList7"/>
    <dgm:cxn modelId="{443416CE-A47E-4687-8897-275E1A15DF50}" type="presParOf" srcId="{E3C0883A-CEEF-42D5-BF80-0F43F15E624E}" destId="{203078F7-9377-433D-86EF-D19FE490CB86}" srcOrd="7" destOrd="0" presId="urn:microsoft.com/office/officeart/2005/8/layout/hList7"/>
    <dgm:cxn modelId="{0CD08692-1763-4FE8-9305-F3090B0B5887}" type="presParOf" srcId="{E3C0883A-CEEF-42D5-BF80-0F43F15E624E}" destId="{131A07D4-55D2-4013-90E1-F028F8076E10}" srcOrd="8" destOrd="0" presId="urn:microsoft.com/office/officeart/2005/8/layout/hList7"/>
    <dgm:cxn modelId="{DF0A42DD-1489-45A9-AAF7-53C40731CCB3}" type="presParOf" srcId="{131A07D4-55D2-4013-90E1-F028F8076E10}" destId="{2B7ED7A9-1D90-4F41-895E-CE524123DB87}" srcOrd="0" destOrd="0" presId="urn:microsoft.com/office/officeart/2005/8/layout/hList7"/>
    <dgm:cxn modelId="{01C941AD-0572-42DA-8B70-B43D3B15B65D}" type="presParOf" srcId="{131A07D4-55D2-4013-90E1-F028F8076E10}" destId="{45F654ED-FB1F-4E65-89B4-71325434B2FC}" srcOrd="1" destOrd="0" presId="urn:microsoft.com/office/officeart/2005/8/layout/hList7"/>
    <dgm:cxn modelId="{18A8A983-B1F2-4920-87D4-ED4A8FBFDE3E}" type="presParOf" srcId="{131A07D4-55D2-4013-90E1-F028F8076E10}" destId="{726C7741-B2A0-47B9-877F-109555AC354D}" srcOrd="2" destOrd="0" presId="urn:microsoft.com/office/officeart/2005/8/layout/hList7"/>
    <dgm:cxn modelId="{E213F040-763B-4B35-B70F-B15E4C524D8D}" type="presParOf" srcId="{131A07D4-55D2-4013-90E1-F028F8076E10}" destId="{B3166076-0819-431F-94FA-7C59ACA7C0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8D404D-20DA-0B4F-80A1-0F3862389AB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039C27-D974-C142-AB9A-C8A788D456D9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Project events</a:t>
          </a:r>
          <a:endParaRPr lang="en-US" dirty="0"/>
        </a:p>
      </dgm:t>
    </dgm:pt>
    <dgm:pt modelId="{67D8D1F7-A975-5D46-A93F-A1573B338786}" type="parTrans" cxnId="{D3BA6D83-EB0F-9342-8FDD-009A844DCE22}">
      <dgm:prSet/>
      <dgm:spPr/>
      <dgm:t>
        <a:bodyPr/>
        <a:lstStyle/>
        <a:p>
          <a:endParaRPr lang="en-US"/>
        </a:p>
      </dgm:t>
    </dgm:pt>
    <dgm:pt modelId="{9EC049C9-A713-804A-9E87-D2162E1A2770}" type="sibTrans" cxnId="{D3BA6D83-EB0F-9342-8FDD-009A844DCE22}">
      <dgm:prSet/>
      <dgm:spPr/>
      <dgm:t>
        <a:bodyPr/>
        <a:lstStyle/>
        <a:p>
          <a:endParaRPr lang="en-US"/>
        </a:p>
      </dgm:t>
    </dgm:pt>
    <dgm:pt modelId="{9C7D90F4-A3E3-C046-94B3-157BCF2B5E3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Transplant Units</a:t>
          </a:r>
          <a:endParaRPr lang="en-US" dirty="0"/>
        </a:p>
      </dgm:t>
    </dgm:pt>
    <dgm:pt modelId="{9AFB2218-BF34-9B42-82F3-746191F4D292}" type="parTrans" cxnId="{57B22FFA-528C-AA4F-A469-FD3BC66DEC6D}">
      <dgm:prSet/>
      <dgm:spPr/>
      <dgm:t>
        <a:bodyPr/>
        <a:lstStyle/>
        <a:p>
          <a:endParaRPr lang="en-US"/>
        </a:p>
      </dgm:t>
    </dgm:pt>
    <dgm:pt modelId="{99BCDE0C-1EF4-BD4A-AFF8-D4DC38F3251B}" type="sibTrans" cxnId="{57B22FFA-528C-AA4F-A469-FD3BC66DEC6D}">
      <dgm:prSet/>
      <dgm:spPr/>
      <dgm:t>
        <a:bodyPr/>
        <a:lstStyle/>
        <a:p>
          <a:endParaRPr lang="en-US"/>
        </a:p>
      </dgm:t>
    </dgm:pt>
    <dgm:pt modelId="{4769A78E-A52D-DF46-9822-0CC97118EF27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Renal Units</a:t>
          </a:r>
          <a:endParaRPr lang="en-US" dirty="0"/>
        </a:p>
      </dgm:t>
    </dgm:pt>
    <dgm:pt modelId="{7F415009-FD34-B149-BE02-07F8F5729347}" type="parTrans" cxnId="{0508D97C-4815-3645-BB04-7D2FB1FDC728}">
      <dgm:prSet/>
      <dgm:spPr/>
      <dgm:t>
        <a:bodyPr/>
        <a:lstStyle/>
        <a:p>
          <a:endParaRPr lang="en-US"/>
        </a:p>
      </dgm:t>
    </dgm:pt>
    <dgm:pt modelId="{3845ED9D-9321-1A4C-B2F7-974F023532F2}" type="sibTrans" cxnId="{0508D97C-4815-3645-BB04-7D2FB1FDC728}">
      <dgm:prSet/>
      <dgm:spPr/>
      <dgm:t>
        <a:bodyPr/>
        <a:lstStyle/>
        <a:p>
          <a:endParaRPr lang="en-US"/>
        </a:p>
      </dgm:t>
    </dgm:pt>
    <dgm:pt modelId="{44086DF9-9D5D-1545-AB2C-414271F150CA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Patients and </a:t>
          </a:r>
          <a:r>
            <a:rPr lang="en-US" dirty="0" err="1" smtClean="0"/>
            <a:t>carers</a:t>
          </a:r>
          <a:endParaRPr lang="en-US" dirty="0"/>
        </a:p>
      </dgm:t>
    </dgm:pt>
    <dgm:pt modelId="{FB27B213-387E-4E45-BC75-14AC4EAC95A5}" type="parTrans" cxnId="{E01964EF-3BC7-8D4E-ABF4-EC1CAE795BF3}">
      <dgm:prSet/>
      <dgm:spPr/>
      <dgm:t>
        <a:bodyPr/>
        <a:lstStyle/>
        <a:p>
          <a:endParaRPr lang="en-US"/>
        </a:p>
      </dgm:t>
    </dgm:pt>
    <dgm:pt modelId="{FE49739F-4FB0-EB47-A07C-48E6FFAC443C}" type="sibTrans" cxnId="{E01964EF-3BC7-8D4E-ABF4-EC1CAE795BF3}">
      <dgm:prSet/>
      <dgm:spPr/>
      <dgm:t>
        <a:bodyPr/>
        <a:lstStyle/>
        <a:p>
          <a:endParaRPr lang="en-US"/>
        </a:p>
      </dgm:t>
    </dgm:pt>
    <dgm:pt modelId="{C93900AB-9D0A-514E-B95D-71569711D35E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External experts</a:t>
          </a:r>
          <a:endParaRPr lang="en-US" dirty="0"/>
        </a:p>
      </dgm:t>
    </dgm:pt>
    <dgm:pt modelId="{4DB5A7F9-50E0-1E45-8D60-6B692F492144}" type="parTrans" cxnId="{8570B028-63AB-6E47-932D-C322580D2C25}">
      <dgm:prSet/>
      <dgm:spPr/>
      <dgm:t>
        <a:bodyPr/>
        <a:lstStyle/>
        <a:p>
          <a:endParaRPr lang="en-US"/>
        </a:p>
      </dgm:t>
    </dgm:pt>
    <dgm:pt modelId="{A2AACF25-850D-9649-9497-850BB3D427D4}" type="sibTrans" cxnId="{8570B028-63AB-6E47-932D-C322580D2C25}">
      <dgm:prSet/>
      <dgm:spPr/>
      <dgm:t>
        <a:bodyPr/>
        <a:lstStyle/>
        <a:p>
          <a:endParaRPr lang="en-US"/>
        </a:p>
      </dgm:t>
    </dgm:pt>
    <dgm:pt modelId="{32633EEA-EB4D-514C-B586-9A8B84F32C39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SCN/KQUIP</a:t>
          </a:r>
          <a:endParaRPr lang="en-US" dirty="0"/>
        </a:p>
      </dgm:t>
    </dgm:pt>
    <dgm:pt modelId="{C16240FA-ADE9-C84A-8571-DCF9BC7D8916}" type="parTrans" cxnId="{4A2EA8C4-1994-D847-9DF8-E1F4B3A7E8FA}">
      <dgm:prSet/>
      <dgm:spPr/>
      <dgm:t>
        <a:bodyPr/>
        <a:lstStyle/>
        <a:p>
          <a:endParaRPr lang="en-US"/>
        </a:p>
      </dgm:t>
    </dgm:pt>
    <dgm:pt modelId="{9D9F06D8-255E-0A47-BBFB-E01095939B29}" type="sibTrans" cxnId="{4A2EA8C4-1994-D847-9DF8-E1F4B3A7E8FA}">
      <dgm:prSet/>
      <dgm:spPr/>
      <dgm:t>
        <a:bodyPr/>
        <a:lstStyle/>
        <a:p>
          <a:endParaRPr lang="en-US"/>
        </a:p>
      </dgm:t>
    </dgm:pt>
    <dgm:pt modelId="{42041C12-3E7F-C84C-8019-A2FF6FEAC71B}" type="pres">
      <dgm:prSet presAssocID="{838D404D-20DA-0B4F-80A1-0F3862389A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FB5844-740E-3249-93C9-9DEAB0EEDBDE}" type="pres">
      <dgm:prSet presAssocID="{07039C27-D974-C142-AB9A-C8A788D456D9}" presName="centerShape" presStyleLbl="node0" presStyleIdx="0" presStyleCnt="1"/>
      <dgm:spPr/>
      <dgm:t>
        <a:bodyPr/>
        <a:lstStyle/>
        <a:p>
          <a:endParaRPr lang="en-US"/>
        </a:p>
      </dgm:t>
    </dgm:pt>
    <dgm:pt modelId="{71595E64-7E20-0446-A770-87211D39934B}" type="pres">
      <dgm:prSet presAssocID="{9AFB2218-BF34-9B42-82F3-746191F4D292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37CDFBED-F810-FD40-9FF6-3356D36C93A4}" type="pres">
      <dgm:prSet presAssocID="{9C7D90F4-A3E3-C046-94B3-157BCF2B5E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FF97F-F316-5845-97DF-1E49A9AC2304}" type="pres">
      <dgm:prSet presAssocID="{7F415009-FD34-B149-BE02-07F8F5729347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6ECBFEF-C5D1-B24B-8630-0BF4F1ACE8B4}" type="pres">
      <dgm:prSet presAssocID="{4769A78E-A52D-DF46-9822-0CC97118EF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5BF67-854A-EC49-8CE5-9AFAA7A68221}" type="pres">
      <dgm:prSet presAssocID="{FB27B213-387E-4E45-BC75-14AC4EAC95A5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3FE10ABE-C1CA-5A48-AD84-E4DC2E7B8DA8}" type="pres">
      <dgm:prSet presAssocID="{44086DF9-9D5D-1545-AB2C-414271F150CA}" presName="node" presStyleLbl="node1" presStyleIdx="2" presStyleCnt="5" custRadScaleRad="102021" custRadScaleInc="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E0804-E1FD-4E40-AF5F-BC4110E32248}" type="pres">
      <dgm:prSet presAssocID="{C16240FA-ADE9-C84A-8571-DCF9BC7D8916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5141EB79-B72F-ED4B-922D-BCA9AC42EBB4}" type="pres">
      <dgm:prSet presAssocID="{32633EEA-EB4D-514C-B586-9A8B84F32C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81532-973F-BD40-BB62-4AA41F13758C}" type="pres">
      <dgm:prSet presAssocID="{4DB5A7F9-50E0-1E45-8D60-6B692F492144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8FFAF123-397C-594B-8D20-574020401191}" type="pres">
      <dgm:prSet presAssocID="{C93900AB-9D0A-514E-B95D-71569711D3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22FFA-528C-AA4F-A469-FD3BC66DEC6D}" srcId="{07039C27-D974-C142-AB9A-C8A788D456D9}" destId="{9C7D90F4-A3E3-C046-94B3-157BCF2B5E32}" srcOrd="0" destOrd="0" parTransId="{9AFB2218-BF34-9B42-82F3-746191F4D292}" sibTransId="{99BCDE0C-1EF4-BD4A-AFF8-D4DC38F3251B}"/>
    <dgm:cxn modelId="{D3BA6D83-EB0F-9342-8FDD-009A844DCE22}" srcId="{838D404D-20DA-0B4F-80A1-0F3862389AB3}" destId="{07039C27-D974-C142-AB9A-C8A788D456D9}" srcOrd="0" destOrd="0" parTransId="{67D8D1F7-A975-5D46-A93F-A1573B338786}" sibTransId="{9EC049C9-A713-804A-9E87-D2162E1A2770}"/>
    <dgm:cxn modelId="{206C0B9C-E068-4BA1-BB11-E40804B8F28D}" type="presOf" srcId="{838D404D-20DA-0B4F-80A1-0F3862389AB3}" destId="{42041C12-3E7F-C84C-8019-A2FF6FEAC71B}" srcOrd="0" destOrd="0" presId="urn:microsoft.com/office/officeart/2005/8/layout/radial4"/>
    <dgm:cxn modelId="{4A2EA8C4-1994-D847-9DF8-E1F4B3A7E8FA}" srcId="{07039C27-D974-C142-AB9A-C8A788D456D9}" destId="{32633EEA-EB4D-514C-B586-9A8B84F32C39}" srcOrd="3" destOrd="0" parTransId="{C16240FA-ADE9-C84A-8571-DCF9BC7D8916}" sibTransId="{9D9F06D8-255E-0A47-BBFB-E01095939B29}"/>
    <dgm:cxn modelId="{7460D4F9-AD87-42BB-A185-6C7D78A71C21}" type="presOf" srcId="{44086DF9-9D5D-1545-AB2C-414271F150CA}" destId="{3FE10ABE-C1CA-5A48-AD84-E4DC2E7B8DA8}" srcOrd="0" destOrd="0" presId="urn:microsoft.com/office/officeart/2005/8/layout/radial4"/>
    <dgm:cxn modelId="{2FC3BB71-BA99-43DA-A32C-0F506BC696DC}" type="presOf" srcId="{32633EEA-EB4D-514C-B586-9A8B84F32C39}" destId="{5141EB79-B72F-ED4B-922D-BCA9AC42EBB4}" srcOrd="0" destOrd="0" presId="urn:microsoft.com/office/officeart/2005/8/layout/radial4"/>
    <dgm:cxn modelId="{C52FC29D-3124-48E3-8EFB-D616FF4B7A40}" type="presOf" srcId="{4769A78E-A52D-DF46-9822-0CC97118EF27}" destId="{B6ECBFEF-C5D1-B24B-8630-0BF4F1ACE8B4}" srcOrd="0" destOrd="0" presId="urn:microsoft.com/office/officeart/2005/8/layout/radial4"/>
    <dgm:cxn modelId="{8570B028-63AB-6E47-932D-C322580D2C25}" srcId="{07039C27-D974-C142-AB9A-C8A788D456D9}" destId="{C93900AB-9D0A-514E-B95D-71569711D35E}" srcOrd="4" destOrd="0" parTransId="{4DB5A7F9-50E0-1E45-8D60-6B692F492144}" sibTransId="{A2AACF25-850D-9649-9497-850BB3D427D4}"/>
    <dgm:cxn modelId="{13402C03-7B81-47FA-BD51-EF7C23A555A4}" type="presOf" srcId="{4DB5A7F9-50E0-1E45-8D60-6B692F492144}" destId="{49A81532-973F-BD40-BB62-4AA41F13758C}" srcOrd="0" destOrd="0" presId="urn:microsoft.com/office/officeart/2005/8/layout/radial4"/>
    <dgm:cxn modelId="{E01964EF-3BC7-8D4E-ABF4-EC1CAE795BF3}" srcId="{07039C27-D974-C142-AB9A-C8A788D456D9}" destId="{44086DF9-9D5D-1545-AB2C-414271F150CA}" srcOrd="2" destOrd="0" parTransId="{FB27B213-387E-4E45-BC75-14AC4EAC95A5}" sibTransId="{FE49739F-4FB0-EB47-A07C-48E6FFAC443C}"/>
    <dgm:cxn modelId="{15BC1E66-AB32-4EE2-9306-C23DB4997882}" type="presOf" srcId="{FB27B213-387E-4E45-BC75-14AC4EAC95A5}" destId="{0BF5BF67-854A-EC49-8CE5-9AFAA7A68221}" srcOrd="0" destOrd="0" presId="urn:microsoft.com/office/officeart/2005/8/layout/radial4"/>
    <dgm:cxn modelId="{91F69AFC-15DB-489A-84EF-946F4B9F3285}" type="presOf" srcId="{9AFB2218-BF34-9B42-82F3-746191F4D292}" destId="{71595E64-7E20-0446-A770-87211D39934B}" srcOrd="0" destOrd="0" presId="urn:microsoft.com/office/officeart/2005/8/layout/radial4"/>
    <dgm:cxn modelId="{0508D97C-4815-3645-BB04-7D2FB1FDC728}" srcId="{07039C27-D974-C142-AB9A-C8A788D456D9}" destId="{4769A78E-A52D-DF46-9822-0CC97118EF27}" srcOrd="1" destOrd="0" parTransId="{7F415009-FD34-B149-BE02-07F8F5729347}" sibTransId="{3845ED9D-9321-1A4C-B2F7-974F023532F2}"/>
    <dgm:cxn modelId="{0BE54520-08B2-4C03-AEAA-1BF5F80F69F4}" type="presOf" srcId="{9C7D90F4-A3E3-C046-94B3-157BCF2B5E32}" destId="{37CDFBED-F810-FD40-9FF6-3356D36C93A4}" srcOrd="0" destOrd="0" presId="urn:microsoft.com/office/officeart/2005/8/layout/radial4"/>
    <dgm:cxn modelId="{1F59C743-75FB-45D0-9830-2824DE618806}" type="presOf" srcId="{C93900AB-9D0A-514E-B95D-71569711D35E}" destId="{8FFAF123-397C-594B-8D20-574020401191}" srcOrd="0" destOrd="0" presId="urn:microsoft.com/office/officeart/2005/8/layout/radial4"/>
    <dgm:cxn modelId="{213EDF44-1EF7-4727-8546-A619CDBF4D99}" type="presOf" srcId="{C16240FA-ADE9-C84A-8571-DCF9BC7D8916}" destId="{ED0E0804-E1FD-4E40-AF5F-BC4110E32248}" srcOrd="0" destOrd="0" presId="urn:microsoft.com/office/officeart/2005/8/layout/radial4"/>
    <dgm:cxn modelId="{5B2617E7-F355-491E-B12B-4C236E4874EA}" type="presOf" srcId="{7F415009-FD34-B149-BE02-07F8F5729347}" destId="{28DFF97F-F316-5845-97DF-1E49A9AC2304}" srcOrd="0" destOrd="0" presId="urn:microsoft.com/office/officeart/2005/8/layout/radial4"/>
    <dgm:cxn modelId="{27B283F6-6940-445E-9A8B-8E4E863A6CDE}" type="presOf" srcId="{07039C27-D974-C142-AB9A-C8A788D456D9}" destId="{B9FB5844-740E-3249-93C9-9DEAB0EEDBDE}" srcOrd="0" destOrd="0" presId="urn:microsoft.com/office/officeart/2005/8/layout/radial4"/>
    <dgm:cxn modelId="{7570F21E-ED89-4629-A247-19FAD6C306AD}" type="presParOf" srcId="{42041C12-3E7F-C84C-8019-A2FF6FEAC71B}" destId="{B9FB5844-740E-3249-93C9-9DEAB0EEDBDE}" srcOrd="0" destOrd="0" presId="urn:microsoft.com/office/officeart/2005/8/layout/radial4"/>
    <dgm:cxn modelId="{D6AF097D-03D9-434A-9AFC-6912E50BDCCE}" type="presParOf" srcId="{42041C12-3E7F-C84C-8019-A2FF6FEAC71B}" destId="{71595E64-7E20-0446-A770-87211D39934B}" srcOrd="1" destOrd="0" presId="urn:microsoft.com/office/officeart/2005/8/layout/radial4"/>
    <dgm:cxn modelId="{9EC5DC5E-88B2-42DA-ADD5-710AF5F0CD56}" type="presParOf" srcId="{42041C12-3E7F-C84C-8019-A2FF6FEAC71B}" destId="{37CDFBED-F810-FD40-9FF6-3356D36C93A4}" srcOrd="2" destOrd="0" presId="urn:microsoft.com/office/officeart/2005/8/layout/radial4"/>
    <dgm:cxn modelId="{C38D0183-F656-42C9-A8A6-25ECEAEBDFBE}" type="presParOf" srcId="{42041C12-3E7F-C84C-8019-A2FF6FEAC71B}" destId="{28DFF97F-F316-5845-97DF-1E49A9AC2304}" srcOrd="3" destOrd="0" presId="urn:microsoft.com/office/officeart/2005/8/layout/radial4"/>
    <dgm:cxn modelId="{00CDFF7C-EAD1-4066-9D4D-9C06F9C91B43}" type="presParOf" srcId="{42041C12-3E7F-C84C-8019-A2FF6FEAC71B}" destId="{B6ECBFEF-C5D1-B24B-8630-0BF4F1ACE8B4}" srcOrd="4" destOrd="0" presId="urn:microsoft.com/office/officeart/2005/8/layout/radial4"/>
    <dgm:cxn modelId="{1D803D04-F1DC-423C-B1D0-98C041CCF9D4}" type="presParOf" srcId="{42041C12-3E7F-C84C-8019-A2FF6FEAC71B}" destId="{0BF5BF67-854A-EC49-8CE5-9AFAA7A68221}" srcOrd="5" destOrd="0" presId="urn:microsoft.com/office/officeart/2005/8/layout/radial4"/>
    <dgm:cxn modelId="{EEC75BD0-76DF-4C2C-A1EF-39F1BEDE2B3F}" type="presParOf" srcId="{42041C12-3E7F-C84C-8019-A2FF6FEAC71B}" destId="{3FE10ABE-C1CA-5A48-AD84-E4DC2E7B8DA8}" srcOrd="6" destOrd="0" presId="urn:microsoft.com/office/officeart/2005/8/layout/radial4"/>
    <dgm:cxn modelId="{CA438D14-9CDD-422A-955C-64036DAD76A7}" type="presParOf" srcId="{42041C12-3E7F-C84C-8019-A2FF6FEAC71B}" destId="{ED0E0804-E1FD-4E40-AF5F-BC4110E32248}" srcOrd="7" destOrd="0" presId="urn:microsoft.com/office/officeart/2005/8/layout/radial4"/>
    <dgm:cxn modelId="{683EE341-743F-496C-839F-BBF606860CE7}" type="presParOf" srcId="{42041C12-3E7F-C84C-8019-A2FF6FEAC71B}" destId="{5141EB79-B72F-ED4B-922D-BCA9AC42EBB4}" srcOrd="8" destOrd="0" presId="urn:microsoft.com/office/officeart/2005/8/layout/radial4"/>
    <dgm:cxn modelId="{D48EC27E-B07F-4D53-AA8D-DABD9C4E7821}" type="presParOf" srcId="{42041C12-3E7F-C84C-8019-A2FF6FEAC71B}" destId="{49A81532-973F-BD40-BB62-4AA41F13758C}" srcOrd="9" destOrd="0" presId="urn:microsoft.com/office/officeart/2005/8/layout/radial4"/>
    <dgm:cxn modelId="{07EE6DE5-5D19-4A4F-A885-EBA07D07CD62}" type="presParOf" srcId="{42041C12-3E7F-C84C-8019-A2FF6FEAC71B}" destId="{8FFAF123-397C-594B-8D20-57402040119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4CF353-5EBB-4785-B0EA-EF4F4FA6063F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CAD585E4-9F6C-4BF7-8040-0A1E7B3283DC}">
      <dgm:prSet phldrT="[Text]"/>
      <dgm:spPr/>
      <dgm:t>
        <a:bodyPr/>
        <a:lstStyle/>
        <a:p>
          <a:r>
            <a:rPr lang="en-GB" dirty="0" smtClean="0"/>
            <a:t>Launch event</a:t>
          </a:r>
        </a:p>
        <a:p>
          <a:r>
            <a:rPr lang="en-GB" dirty="0" smtClean="0"/>
            <a:t>July 2015</a:t>
          </a:r>
          <a:endParaRPr lang="en-GB" dirty="0"/>
        </a:p>
      </dgm:t>
    </dgm:pt>
    <dgm:pt modelId="{74051710-B4C7-44F6-AE05-BFEA4845D289}" type="parTrans" cxnId="{C6183C30-1470-489F-B46D-D61081E65FAD}">
      <dgm:prSet/>
      <dgm:spPr/>
      <dgm:t>
        <a:bodyPr/>
        <a:lstStyle/>
        <a:p>
          <a:endParaRPr lang="en-GB"/>
        </a:p>
      </dgm:t>
    </dgm:pt>
    <dgm:pt modelId="{41DEF5AD-6603-4D66-BD30-CD3B79DEC045}" type="sibTrans" cxnId="{C6183C30-1470-489F-B46D-D61081E65FAD}">
      <dgm:prSet/>
      <dgm:spPr/>
      <dgm:t>
        <a:bodyPr/>
        <a:lstStyle/>
        <a:p>
          <a:endParaRPr lang="en-GB"/>
        </a:p>
      </dgm:t>
    </dgm:pt>
    <dgm:pt modelId="{F1A7D517-CBDA-4EA2-997E-C78DA9B49439}">
      <dgm:prSet phldrT="[Text]"/>
      <dgm:spPr/>
      <dgm:t>
        <a:bodyPr/>
        <a:lstStyle/>
        <a:p>
          <a:r>
            <a:rPr lang="en-GB" dirty="0" smtClean="0"/>
            <a:t>Pathway Redesign 1</a:t>
          </a:r>
          <a:endParaRPr lang="en-GB" dirty="0"/>
        </a:p>
      </dgm:t>
    </dgm:pt>
    <dgm:pt modelId="{13FEBFF2-6875-47DE-9E5F-68AFA4D70BC6}" type="parTrans" cxnId="{1C0763A2-4345-4FAF-849F-DF6ED3CC8877}">
      <dgm:prSet/>
      <dgm:spPr/>
      <dgm:t>
        <a:bodyPr/>
        <a:lstStyle/>
        <a:p>
          <a:endParaRPr lang="en-GB"/>
        </a:p>
      </dgm:t>
    </dgm:pt>
    <dgm:pt modelId="{220EA2A0-216D-4059-882F-1A3AE7E1EB3C}" type="sibTrans" cxnId="{1C0763A2-4345-4FAF-849F-DF6ED3CC8877}">
      <dgm:prSet/>
      <dgm:spPr/>
      <dgm:t>
        <a:bodyPr/>
        <a:lstStyle/>
        <a:p>
          <a:endParaRPr lang="en-GB"/>
        </a:p>
      </dgm:t>
    </dgm:pt>
    <dgm:pt modelId="{14A3A672-F2F5-4E0E-8D76-60EA54357A36}">
      <dgm:prSet phldrT="[Text]"/>
      <dgm:spPr/>
      <dgm:t>
        <a:bodyPr/>
        <a:lstStyle/>
        <a:p>
          <a:r>
            <a:rPr lang="en-GB" dirty="0" smtClean="0"/>
            <a:t>Pathway redesign 2</a:t>
          </a:r>
          <a:endParaRPr lang="en-GB" dirty="0"/>
        </a:p>
      </dgm:t>
    </dgm:pt>
    <dgm:pt modelId="{B9DB19FA-75EC-47CB-9606-3C981DC06BBC}" type="parTrans" cxnId="{8A3A1082-94A6-4104-86C7-10C3126E87EC}">
      <dgm:prSet/>
      <dgm:spPr/>
      <dgm:t>
        <a:bodyPr/>
        <a:lstStyle/>
        <a:p>
          <a:endParaRPr lang="en-GB"/>
        </a:p>
      </dgm:t>
    </dgm:pt>
    <dgm:pt modelId="{E8FF90ED-ACBB-4C2C-8D73-31E0696E0E06}" type="sibTrans" cxnId="{8A3A1082-94A6-4104-86C7-10C3126E87EC}">
      <dgm:prSet/>
      <dgm:spPr/>
      <dgm:t>
        <a:bodyPr/>
        <a:lstStyle/>
        <a:p>
          <a:endParaRPr lang="en-GB"/>
        </a:p>
      </dgm:t>
    </dgm:pt>
    <dgm:pt modelId="{F6D1ADF6-DFAF-47F5-B939-B4F79B160E39}">
      <dgm:prSet phldrT="[Text]"/>
      <dgm:spPr/>
      <dgm:t>
        <a:bodyPr/>
        <a:lstStyle/>
        <a:p>
          <a:r>
            <a:rPr lang="en-GB" dirty="0" smtClean="0"/>
            <a:t>Audit/Education event Jul 2016</a:t>
          </a:r>
          <a:endParaRPr lang="en-GB" dirty="0"/>
        </a:p>
      </dgm:t>
    </dgm:pt>
    <dgm:pt modelId="{3AE847E2-E35A-4BFF-AEED-03D2EE5184C2}" type="parTrans" cxnId="{2D98DE07-006D-444F-BF82-4EDB769C03C9}">
      <dgm:prSet/>
      <dgm:spPr/>
      <dgm:t>
        <a:bodyPr/>
        <a:lstStyle/>
        <a:p>
          <a:endParaRPr lang="en-GB"/>
        </a:p>
      </dgm:t>
    </dgm:pt>
    <dgm:pt modelId="{B284903E-244C-4121-A44B-94FC604F6BDB}" type="sibTrans" cxnId="{2D98DE07-006D-444F-BF82-4EDB769C03C9}">
      <dgm:prSet/>
      <dgm:spPr/>
      <dgm:t>
        <a:bodyPr/>
        <a:lstStyle/>
        <a:p>
          <a:endParaRPr lang="en-GB"/>
        </a:p>
      </dgm:t>
    </dgm:pt>
    <dgm:pt modelId="{7F244077-6C59-4C11-A7CF-729A0304FA59}">
      <dgm:prSet phldrT="[Text]"/>
      <dgm:spPr/>
      <dgm:t>
        <a:bodyPr/>
        <a:lstStyle/>
        <a:p>
          <a:r>
            <a:rPr lang="en-GB" dirty="0" smtClean="0"/>
            <a:t>Audit Education event July2017</a:t>
          </a:r>
          <a:endParaRPr lang="en-GB" dirty="0"/>
        </a:p>
      </dgm:t>
    </dgm:pt>
    <dgm:pt modelId="{E327E880-EB23-4864-B791-DB0970918FC9}" type="parTrans" cxnId="{372A1700-2552-41D6-AB6B-BC7D49346960}">
      <dgm:prSet/>
      <dgm:spPr/>
      <dgm:t>
        <a:bodyPr/>
        <a:lstStyle/>
        <a:p>
          <a:endParaRPr lang="en-GB"/>
        </a:p>
      </dgm:t>
    </dgm:pt>
    <dgm:pt modelId="{05CBB441-E895-42F0-97F9-FE114DE33B0F}" type="sibTrans" cxnId="{372A1700-2552-41D6-AB6B-BC7D49346960}">
      <dgm:prSet/>
      <dgm:spPr/>
      <dgm:t>
        <a:bodyPr/>
        <a:lstStyle/>
        <a:p>
          <a:endParaRPr lang="en-GB"/>
        </a:p>
      </dgm:t>
    </dgm:pt>
    <dgm:pt modelId="{5F538AB2-57FF-42BC-AB44-C386AE908199}" type="pres">
      <dgm:prSet presAssocID="{044CF353-5EBB-4785-B0EA-EF4F4FA6063F}" presName="Name0" presStyleCnt="0">
        <dgm:presLayoutVars>
          <dgm:dir/>
          <dgm:resizeHandles val="exact"/>
        </dgm:presLayoutVars>
      </dgm:prSet>
      <dgm:spPr/>
    </dgm:pt>
    <dgm:pt modelId="{E2707DCD-2807-4309-B739-6750E80763B0}" type="pres">
      <dgm:prSet presAssocID="{044CF353-5EBB-4785-B0EA-EF4F4FA6063F}" presName="fgShape" presStyleLbl="fgShp" presStyleIdx="0" presStyleCnt="1"/>
      <dgm:spPr/>
    </dgm:pt>
    <dgm:pt modelId="{E3C0883A-CEEF-42D5-BF80-0F43F15E624E}" type="pres">
      <dgm:prSet presAssocID="{044CF353-5EBB-4785-B0EA-EF4F4FA6063F}" presName="linComp" presStyleCnt="0"/>
      <dgm:spPr/>
    </dgm:pt>
    <dgm:pt modelId="{253CB80E-15DF-4FD3-AD9B-F55915C277E7}" type="pres">
      <dgm:prSet presAssocID="{CAD585E4-9F6C-4BF7-8040-0A1E7B3283DC}" presName="compNode" presStyleCnt="0"/>
      <dgm:spPr/>
    </dgm:pt>
    <dgm:pt modelId="{B313A9B5-CBE7-4892-8B96-933AD93F5598}" type="pres">
      <dgm:prSet presAssocID="{CAD585E4-9F6C-4BF7-8040-0A1E7B3283DC}" presName="bkgdShape" presStyleLbl="node1" presStyleIdx="0" presStyleCnt="5"/>
      <dgm:spPr/>
    </dgm:pt>
    <dgm:pt modelId="{A42F6AD8-25B1-4BEC-B205-F89EF6227C1B}" type="pres">
      <dgm:prSet presAssocID="{CAD585E4-9F6C-4BF7-8040-0A1E7B3283DC}" presName="nodeTx" presStyleLbl="node1" presStyleIdx="0" presStyleCnt="5">
        <dgm:presLayoutVars>
          <dgm:bulletEnabled val="1"/>
        </dgm:presLayoutVars>
      </dgm:prSet>
      <dgm:spPr/>
    </dgm:pt>
    <dgm:pt modelId="{6A7F53D4-8339-411E-9287-6ED346442A1F}" type="pres">
      <dgm:prSet presAssocID="{CAD585E4-9F6C-4BF7-8040-0A1E7B3283DC}" presName="invisiNode" presStyleLbl="node1" presStyleIdx="0" presStyleCnt="5"/>
      <dgm:spPr/>
    </dgm:pt>
    <dgm:pt modelId="{8D73F108-7485-44DF-8ABC-52EB0D697E20}" type="pres">
      <dgm:prSet presAssocID="{CAD585E4-9F6C-4BF7-8040-0A1E7B3283DC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B858FB6-46BF-4C4A-A407-98032D06FF8D}" type="pres">
      <dgm:prSet presAssocID="{41DEF5AD-6603-4D66-BD30-CD3B79DEC045}" presName="sibTrans" presStyleLbl="sibTrans2D1" presStyleIdx="0" presStyleCnt="0"/>
      <dgm:spPr/>
    </dgm:pt>
    <dgm:pt modelId="{39860F41-517A-4160-A0A5-CB3DF12EC409}" type="pres">
      <dgm:prSet presAssocID="{F1A7D517-CBDA-4EA2-997E-C78DA9B49439}" presName="compNode" presStyleCnt="0"/>
      <dgm:spPr/>
    </dgm:pt>
    <dgm:pt modelId="{7ECCEFEC-B535-4CE0-9358-A1E543F9D888}" type="pres">
      <dgm:prSet presAssocID="{F1A7D517-CBDA-4EA2-997E-C78DA9B49439}" presName="bkgdShape" presStyleLbl="node1" presStyleIdx="1" presStyleCnt="5" custLinFactNeighborX="-935" custLinFactNeighborY="-642"/>
      <dgm:spPr/>
      <dgm:t>
        <a:bodyPr/>
        <a:lstStyle/>
        <a:p>
          <a:endParaRPr lang="en-GB"/>
        </a:p>
      </dgm:t>
    </dgm:pt>
    <dgm:pt modelId="{637872C2-4B6F-4BEA-A745-059AC99DAB04}" type="pres">
      <dgm:prSet presAssocID="{F1A7D517-CBDA-4EA2-997E-C78DA9B4943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56DAD9-7BA5-4BEC-91AF-38328618AC9E}" type="pres">
      <dgm:prSet presAssocID="{F1A7D517-CBDA-4EA2-997E-C78DA9B49439}" presName="invisiNode" presStyleLbl="node1" presStyleIdx="1" presStyleCnt="5"/>
      <dgm:spPr/>
    </dgm:pt>
    <dgm:pt modelId="{220D901C-D721-4228-8EAC-BFDF9802C92F}" type="pres">
      <dgm:prSet presAssocID="{F1A7D517-CBDA-4EA2-997E-C78DA9B49439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B"/>
        </a:p>
      </dgm:t>
    </dgm:pt>
    <dgm:pt modelId="{10CBD46E-E176-4DD0-B94C-65C8A09061D0}" type="pres">
      <dgm:prSet presAssocID="{220EA2A0-216D-4059-882F-1A3AE7E1EB3C}" presName="sibTrans" presStyleLbl="sibTrans2D1" presStyleIdx="0" presStyleCnt="0"/>
      <dgm:spPr/>
    </dgm:pt>
    <dgm:pt modelId="{802272D3-6BA1-45BE-B3F7-3DBA6265A97A}" type="pres">
      <dgm:prSet presAssocID="{14A3A672-F2F5-4E0E-8D76-60EA54357A36}" presName="compNode" presStyleCnt="0"/>
      <dgm:spPr/>
    </dgm:pt>
    <dgm:pt modelId="{0C882D77-8F83-4FCC-9FB7-C1B5F56F5EE6}" type="pres">
      <dgm:prSet presAssocID="{14A3A672-F2F5-4E0E-8D76-60EA54357A36}" presName="bkgdShape" presStyleLbl="node1" presStyleIdx="2" presStyleCnt="5"/>
      <dgm:spPr/>
    </dgm:pt>
    <dgm:pt modelId="{7193C419-C1C1-4046-91C0-6AAE49A7525B}" type="pres">
      <dgm:prSet presAssocID="{14A3A672-F2F5-4E0E-8D76-60EA54357A36}" presName="nodeTx" presStyleLbl="node1" presStyleIdx="2" presStyleCnt="5">
        <dgm:presLayoutVars>
          <dgm:bulletEnabled val="1"/>
        </dgm:presLayoutVars>
      </dgm:prSet>
      <dgm:spPr/>
    </dgm:pt>
    <dgm:pt modelId="{39E4DF85-9C64-4CD5-8E58-8CFA41697A69}" type="pres">
      <dgm:prSet presAssocID="{14A3A672-F2F5-4E0E-8D76-60EA54357A36}" presName="invisiNode" presStyleLbl="node1" presStyleIdx="2" presStyleCnt="5"/>
      <dgm:spPr/>
    </dgm:pt>
    <dgm:pt modelId="{91AD55E7-FD49-464B-9A1B-C383A4E77A47}" type="pres">
      <dgm:prSet presAssocID="{14A3A672-F2F5-4E0E-8D76-60EA54357A36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6071AD3-4573-4C2A-9127-AC24AD99AE69}" type="pres">
      <dgm:prSet presAssocID="{E8FF90ED-ACBB-4C2C-8D73-31E0696E0E06}" presName="sibTrans" presStyleLbl="sibTrans2D1" presStyleIdx="0" presStyleCnt="0"/>
      <dgm:spPr/>
    </dgm:pt>
    <dgm:pt modelId="{6AF272AC-7CC3-4802-885C-0212AF23FD3C}" type="pres">
      <dgm:prSet presAssocID="{F6D1ADF6-DFAF-47F5-B939-B4F79B160E39}" presName="compNode" presStyleCnt="0"/>
      <dgm:spPr/>
    </dgm:pt>
    <dgm:pt modelId="{6B724170-0B51-4398-89DF-15142AE30876}" type="pres">
      <dgm:prSet presAssocID="{F6D1ADF6-DFAF-47F5-B939-B4F79B160E39}" presName="bkgdShape" presStyleLbl="node1" presStyleIdx="3" presStyleCnt="5"/>
      <dgm:spPr/>
      <dgm:t>
        <a:bodyPr/>
        <a:lstStyle/>
        <a:p>
          <a:endParaRPr lang="en-GB"/>
        </a:p>
      </dgm:t>
    </dgm:pt>
    <dgm:pt modelId="{3EA1DD9B-D8C5-4D66-A677-0933021BF1DD}" type="pres">
      <dgm:prSet presAssocID="{F6D1ADF6-DFAF-47F5-B939-B4F79B160E39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EC0419-01DA-4EAD-831D-6BE5FFE69A4D}" type="pres">
      <dgm:prSet presAssocID="{F6D1ADF6-DFAF-47F5-B939-B4F79B160E39}" presName="invisiNode" presStyleLbl="node1" presStyleIdx="3" presStyleCnt="5"/>
      <dgm:spPr/>
    </dgm:pt>
    <dgm:pt modelId="{DD957450-8A9E-4125-AD81-093B65ACAAE9}" type="pres">
      <dgm:prSet presAssocID="{F6D1ADF6-DFAF-47F5-B939-B4F79B160E39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03078F7-9377-433D-86EF-D19FE490CB86}" type="pres">
      <dgm:prSet presAssocID="{B284903E-244C-4121-A44B-94FC604F6BDB}" presName="sibTrans" presStyleLbl="sibTrans2D1" presStyleIdx="0" presStyleCnt="0"/>
      <dgm:spPr/>
    </dgm:pt>
    <dgm:pt modelId="{131A07D4-55D2-4013-90E1-F028F8076E10}" type="pres">
      <dgm:prSet presAssocID="{7F244077-6C59-4C11-A7CF-729A0304FA59}" presName="compNode" presStyleCnt="0"/>
      <dgm:spPr/>
    </dgm:pt>
    <dgm:pt modelId="{2B7ED7A9-1D90-4F41-895E-CE524123DB87}" type="pres">
      <dgm:prSet presAssocID="{7F244077-6C59-4C11-A7CF-729A0304FA59}" presName="bkgdShape" presStyleLbl="node1" presStyleIdx="4" presStyleCnt="5"/>
      <dgm:spPr/>
    </dgm:pt>
    <dgm:pt modelId="{45F654ED-FB1F-4E65-89B4-71325434B2FC}" type="pres">
      <dgm:prSet presAssocID="{7F244077-6C59-4C11-A7CF-729A0304FA59}" presName="nodeTx" presStyleLbl="node1" presStyleIdx="4" presStyleCnt="5">
        <dgm:presLayoutVars>
          <dgm:bulletEnabled val="1"/>
        </dgm:presLayoutVars>
      </dgm:prSet>
      <dgm:spPr/>
    </dgm:pt>
    <dgm:pt modelId="{726C7741-B2A0-47B9-877F-109555AC354D}" type="pres">
      <dgm:prSet presAssocID="{7F244077-6C59-4C11-A7CF-729A0304FA59}" presName="invisiNode" presStyleLbl="node1" presStyleIdx="4" presStyleCnt="5"/>
      <dgm:spPr/>
    </dgm:pt>
    <dgm:pt modelId="{B3166076-0819-431F-94FA-7C59ACA7C086}" type="pres">
      <dgm:prSet presAssocID="{7F244077-6C59-4C11-A7CF-729A0304FA59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729E9B6-6592-4A2A-9923-DF53A9DAC745}" type="presOf" srcId="{14A3A672-F2F5-4E0E-8D76-60EA54357A36}" destId="{7193C419-C1C1-4046-91C0-6AAE49A7525B}" srcOrd="1" destOrd="0" presId="urn:microsoft.com/office/officeart/2005/8/layout/hList7"/>
    <dgm:cxn modelId="{1723EA55-52E4-4375-BA7A-E3F1F447D891}" type="presOf" srcId="{7F244077-6C59-4C11-A7CF-729A0304FA59}" destId="{45F654ED-FB1F-4E65-89B4-71325434B2FC}" srcOrd="1" destOrd="0" presId="urn:microsoft.com/office/officeart/2005/8/layout/hList7"/>
    <dgm:cxn modelId="{F80998E1-1920-4164-AC3B-CAC88A8E54E6}" type="presOf" srcId="{41DEF5AD-6603-4D66-BD30-CD3B79DEC045}" destId="{5B858FB6-46BF-4C4A-A407-98032D06FF8D}" srcOrd="0" destOrd="0" presId="urn:microsoft.com/office/officeart/2005/8/layout/hList7"/>
    <dgm:cxn modelId="{FA72B6D0-279C-402C-A60A-4D7FB1C90908}" type="presOf" srcId="{F1A7D517-CBDA-4EA2-997E-C78DA9B49439}" destId="{637872C2-4B6F-4BEA-A745-059AC99DAB04}" srcOrd="1" destOrd="0" presId="urn:microsoft.com/office/officeart/2005/8/layout/hList7"/>
    <dgm:cxn modelId="{DE088F91-F37A-4A10-862D-6B435DF2AD7E}" type="presOf" srcId="{CAD585E4-9F6C-4BF7-8040-0A1E7B3283DC}" destId="{B313A9B5-CBE7-4892-8B96-933AD93F5598}" srcOrd="0" destOrd="0" presId="urn:microsoft.com/office/officeart/2005/8/layout/hList7"/>
    <dgm:cxn modelId="{97ACB930-068F-42BB-B4A7-8307E06EEE21}" type="presOf" srcId="{CAD585E4-9F6C-4BF7-8040-0A1E7B3283DC}" destId="{A42F6AD8-25B1-4BEC-B205-F89EF6227C1B}" srcOrd="1" destOrd="0" presId="urn:microsoft.com/office/officeart/2005/8/layout/hList7"/>
    <dgm:cxn modelId="{1C0763A2-4345-4FAF-849F-DF6ED3CC8877}" srcId="{044CF353-5EBB-4785-B0EA-EF4F4FA6063F}" destId="{F1A7D517-CBDA-4EA2-997E-C78DA9B49439}" srcOrd="1" destOrd="0" parTransId="{13FEBFF2-6875-47DE-9E5F-68AFA4D70BC6}" sibTransId="{220EA2A0-216D-4059-882F-1A3AE7E1EB3C}"/>
    <dgm:cxn modelId="{6978920B-9940-4748-86F7-AD3DFDFA4759}" type="presOf" srcId="{F1A7D517-CBDA-4EA2-997E-C78DA9B49439}" destId="{7ECCEFEC-B535-4CE0-9358-A1E543F9D888}" srcOrd="0" destOrd="0" presId="urn:microsoft.com/office/officeart/2005/8/layout/hList7"/>
    <dgm:cxn modelId="{8D9C4BE6-63B3-4026-B8D5-98CBC4D0D22D}" type="presOf" srcId="{7F244077-6C59-4C11-A7CF-729A0304FA59}" destId="{2B7ED7A9-1D90-4F41-895E-CE524123DB87}" srcOrd="0" destOrd="0" presId="urn:microsoft.com/office/officeart/2005/8/layout/hList7"/>
    <dgm:cxn modelId="{8BC46E96-5F5D-4469-B952-5CFEC81635AE}" type="presOf" srcId="{14A3A672-F2F5-4E0E-8D76-60EA54357A36}" destId="{0C882D77-8F83-4FCC-9FB7-C1B5F56F5EE6}" srcOrd="0" destOrd="0" presId="urn:microsoft.com/office/officeart/2005/8/layout/hList7"/>
    <dgm:cxn modelId="{2FCB08C7-E37F-4F61-ACFF-23E28ABEA31A}" type="presOf" srcId="{F6D1ADF6-DFAF-47F5-B939-B4F79B160E39}" destId="{3EA1DD9B-D8C5-4D66-A677-0933021BF1DD}" srcOrd="1" destOrd="0" presId="urn:microsoft.com/office/officeart/2005/8/layout/hList7"/>
    <dgm:cxn modelId="{372A1700-2552-41D6-AB6B-BC7D49346960}" srcId="{044CF353-5EBB-4785-B0EA-EF4F4FA6063F}" destId="{7F244077-6C59-4C11-A7CF-729A0304FA59}" srcOrd="4" destOrd="0" parTransId="{E327E880-EB23-4864-B791-DB0970918FC9}" sibTransId="{05CBB441-E895-42F0-97F9-FE114DE33B0F}"/>
    <dgm:cxn modelId="{58A147D4-8246-4320-A320-FE792A041197}" type="presOf" srcId="{220EA2A0-216D-4059-882F-1A3AE7E1EB3C}" destId="{10CBD46E-E176-4DD0-B94C-65C8A09061D0}" srcOrd="0" destOrd="0" presId="urn:microsoft.com/office/officeart/2005/8/layout/hList7"/>
    <dgm:cxn modelId="{8A3A1082-94A6-4104-86C7-10C3126E87EC}" srcId="{044CF353-5EBB-4785-B0EA-EF4F4FA6063F}" destId="{14A3A672-F2F5-4E0E-8D76-60EA54357A36}" srcOrd="2" destOrd="0" parTransId="{B9DB19FA-75EC-47CB-9606-3C981DC06BBC}" sibTransId="{E8FF90ED-ACBB-4C2C-8D73-31E0696E0E06}"/>
    <dgm:cxn modelId="{2D98DE07-006D-444F-BF82-4EDB769C03C9}" srcId="{044CF353-5EBB-4785-B0EA-EF4F4FA6063F}" destId="{F6D1ADF6-DFAF-47F5-B939-B4F79B160E39}" srcOrd="3" destOrd="0" parTransId="{3AE847E2-E35A-4BFF-AEED-03D2EE5184C2}" sibTransId="{B284903E-244C-4121-A44B-94FC604F6BDB}"/>
    <dgm:cxn modelId="{C6183C30-1470-489F-B46D-D61081E65FAD}" srcId="{044CF353-5EBB-4785-B0EA-EF4F4FA6063F}" destId="{CAD585E4-9F6C-4BF7-8040-0A1E7B3283DC}" srcOrd="0" destOrd="0" parTransId="{74051710-B4C7-44F6-AE05-BFEA4845D289}" sibTransId="{41DEF5AD-6603-4D66-BD30-CD3B79DEC045}"/>
    <dgm:cxn modelId="{43E02EC2-75B1-4B52-B4B7-C70F75FC0D26}" type="presOf" srcId="{E8FF90ED-ACBB-4C2C-8D73-31E0696E0E06}" destId="{76071AD3-4573-4C2A-9127-AC24AD99AE69}" srcOrd="0" destOrd="0" presId="urn:microsoft.com/office/officeart/2005/8/layout/hList7"/>
    <dgm:cxn modelId="{0EE53AFC-4E91-4613-88A1-F9236C7B7A22}" type="presOf" srcId="{B284903E-244C-4121-A44B-94FC604F6BDB}" destId="{203078F7-9377-433D-86EF-D19FE490CB86}" srcOrd="0" destOrd="0" presId="urn:microsoft.com/office/officeart/2005/8/layout/hList7"/>
    <dgm:cxn modelId="{B15ABCB9-4DD4-4A20-B073-678A646C039C}" type="presOf" srcId="{F6D1ADF6-DFAF-47F5-B939-B4F79B160E39}" destId="{6B724170-0B51-4398-89DF-15142AE30876}" srcOrd="0" destOrd="0" presId="urn:microsoft.com/office/officeart/2005/8/layout/hList7"/>
    <dgm:cxn modelId="{3B569272-B419-4483-8FFB-93B4E1723D75}" type="presOf" srcId="{044CF353-5EBB-4785-B0EA-EF4F4FA6063F}" destId="{5F538AB2-57FF-42BC-AB44-C386AE908199}" srcOrd="0" destOrd="0" presId="urn:microsoft.com/office/officeart/2005/8/layout/hList7"/>
    <dgm:cxn modelId="{236D4C76-4067-45E7-8AE4-440FF2F98F47}" type="presParOf" srcId="{5F538AB2-57FF-42BC-AB44-C386AE908199}" destId="{E2707DCD-2807-4309-B739-6750E80763B0}" srcOrd="0" destOrd="0" presId="urn:microsoft.com/office/officeart/2005/8/layout/hList7"/>
    <dgm:cxn modelId="{489570E8-1E92-4D8B-8454-36CD6D3A66EA}" type="presParOf" srcId="{5F538AB2-57FF-42BC-AB44-C386AE908199}" destId="{E3C0883A-CEEF-42D5-BF80-0F43F15E624E}" srcOrd="1" destOrd="0" presId="urn:microsoft.com/office/officeart/2005/8/layout/hList7"/>
    <dgm:cxn modelId="{942E6BAA-261A-4964-A366-407D6EFB9F57}" type="presParOf" srcId="{E3C0883A-CEEF-42D5-BF80-0F43F15E624E}" destId="{253CB80E-15DF-4FD3-AD9B-F55915C277E7}" srcOrd="0" destOrd="0" presId="urn:microsoft.com/office/officeart/2005/8/layout/hList7"/>
    <dgm:cxn modelId="{2A1EDBD1-D107-4650-8265-148D22A66AB0}" type="presParOf" srcId="{253CB80E-15DF-4FD3-AD9B-F55915C277E7}" destId="{B313A9B5-CBE7-4892-8B96-933AD93F5598}" srcOrd="0" destOrd="0" presId="urn:microsoft.com/office/officeart/2005/8/layout/hList7"/>
    <dgm:cxn modelId="{0F328219-7012-43AF-B2C8-BFB1830EDEF2}" type="presParOf" srcId="{253CB80E-15DF-4FD3-AD9B-F55915C277E7}" destId="{A42F6AD8-25B1-4BEC-B205-F89EF6227C1B}" srcOrd="1" destOrd="0" presId="urn:microsoft.com/office/officeart/2005/8/layout/hList7"/>
    <dgm:cxn modelId="{A4045D01-579D-410A-9B3D-BAC69605D365}" type="presParOf" srcId="{253CB80E-15DF-4FD3-AD9B-F55915C277E7}" destId="{6A7F53D4-8339-411E-9287-6ED346442A1F}" srcOrd="2" destOrd="0" presId="urn:microsoft.com/office/officeart/2005/8/layout/hList7"/>
    <dgm:cxn modelId="{81D1476E-784B-45FB-8558-0C7035A05FE3}" type="presParOf" srcId="{253CB80E-15DF-4FD3-AD9B-F55915C277E7}" destId="{8D73F108-7485-44DF-8ABC-52EB0D697E20}" srcOrd="3" destOrd="0" presId="urn:microsoft.com/office/officeart/2005/8/layout/hList7"/>
    <dgm:cxn modelId="{E98AA2CA-F349-4D51-9F5A-83BD6C3FEAAF}" type="presParOf" srcId="{E3C0883A-CEEF-42D5-BF80-0F43F15E624E}" destId="{5B858FB6-46BF-4C4A-A407-98032D06FF8D}" srcOrd="1" destOrd="0" presId="urn:microsoft.com/office/officeart/2005/8/layout/hList7"/>
    <dgm:cxn modelId="{408F5FDF-38B2-4B35-8D3E-2E2CEE232F96}" type="presParOf" srcId="{E3C0883A-CEEF-42D5-BF80-0F43F15E624E}" destId="{39860F41-517A-4160-A0A5-CB3DF12EC409}" srcOrd="2" destOrd="0" presId="urn:microsoft.com/office/officeart/2005/8/layout/hList7"/>
    <dgm:cxn modelId="{06CCA459-A3D3-443D-B84F-B72372D9C000}" type="presParOf" srcId="{39860F41-517A-4160-A0A5-CB3DF12EC409}" destId="{7ECCEFEC-B535-4CE0-9358-A1E543F9D888}" srcOrd="0" destOrd="0" presId="urn:microsoft.com/office/officeart/2005/8/layout/hList7"/>
    <dgm:cxn modelId="{99DD9B32-EF36-493D-A615-E91D7B7669C4}" type="presParOf" srcId="{39860F41-517A-4160-A0A5-CB3DF12EC409}" destId="{637872C2-4B6F-4BEA-A745-059AC99DAB04}" srcOrd="1" destOrd="0" presId="urn:microsoft.com/office/officeart/2005/8/layout/hList7"/>
    <dgm:cxn modelId="{F79E929F-60F4-4997-8309-80D2BEACC4AD}" type="presParOf" srcId="{39860F41-517A-4160-A0A5-CB3DF12EC409}" destId="{2E56DAD9-7BA5-4BEC-91AF-38328618AC9E}" srcOrd="2" destOrd="0" presId="urn:microsoft.com/office/officeart/2005/8/layout/hList7"/>
    <dgm:cxn modelId="{FF53B9E0-6C03-49A3-9EF2-8B2C01D916A9}" type="presParOf" srcId="{39860F41-517A-4160-A0A5-CB3DF12EC409}" destId="{220D901C-D721-4228-8EAC-BFDF9802C92F}" srcOrd="3" destOrd="0" presId="urn:microsoft.com/office/officeart/2005/8/layout/hList7"/>
    <dgm:cxn modelId="{CB42036E-B8C1-43D9-868D-3D5ED3D50C9A}" type="presParOf" srcId="{E3C0883A-CEEF-42D5-BF80-0F43F15E624E}" destId="{10CBD46E-E176-4DD0-B94C-65C8A09061D0}" srcOrd="3" destOrd="0" presId="urn:microsoft.com/office/officeart/2005/8/layout/hList7"/>
    <dgm:cxn modelId="{EF412A12-067B-4152-BA9C-C25049D15682}" type="presParOf" srcId="{E3C0883A-CEEF-42D5-BF80-0F43F15E624E}" destId="{802272D3-6BA1-45BE-B3F7-3DBA6265A97A}" srcOrd="4" destOrd="0" presId="urn:microsoft.com/office/officeart/2005/8/layout/hList7"/>
    <dgm:cxn modelId="{3879DB8E-6051-4782-AB3B-83E829E51AEB}" type="presParOf" srcId="{802272D3-6BA1-45BE-B3F7-3DBA6265A97A}" destId="{0C882D77-8F83-4FCC-9FB7-C1B5F56F5EE6}" srcOrd="0" destOrd="0" presId="urn:microsoft.com/office/officeart/2005/8/layout/hList7"/>
    <dgm:cxn modelId="{5C6EBD8D-DA63-47EF-83D6-52ABBA2AE474}" type="presParOf" srcId="{802272D3-6BA1-45BE-B3F7-3DBA6265A97A}" destId="{7193C419-C1C1-4046-91C0-6AAE49A7525B}" srcOrd="1" destOrd="0" presId="urn:microsoft.com/office/officeart/2005/8/layout/hList7"/>
    <dgm:cxn modelId="{5C67CB85-35C4-4DFE-B8F9-7CA567A499E0}" type="presParOf" srcId="{802272D3-6BA1-45BE-B3F7-3DBA6265A97A}" destId="{39E4DF85-9C64-4CD5-8E58-8CFA41697A69}" srcOrd="2" destOrd="0" presId="urn:microsoft.com/office/officeart/2005/8/layout/hList7"/>
    <dgm:cxn modelId="{5223EBAA-1618-42B8-87BA-8BCDE1C29D02}" type="presParOf" srcId="{802272D3-6BA1-45BE-B3F7-3DBA6265A97A}" destId="{91AD55E7-FD49-464B-9A1B-C383A4E77A47}" srcOrd="3" destOrd="0" presId="urn:microsoft.com/office/officeart/2005/8/layout/hList7"/>
    <dgm:cxn modelId="{5EFD9D74-523B-496F-B06F-7648CDDCB21A}" type="presParOf" srcId="{E3C0883A-CEEF-42D5-BF80-0F43F15E624E}" destId="{76071AD3-4573-4C2A-9127-AC24AD99AE69}" srcOrd="5" destOrd="0" presId="urn:microsoft.com/office/officeart/2005/8/layout/hList7"/>
    <dgm:cxn modelId="{61A46AFD-4A33-4113-A099-2B950D76CB38}" type="presParOf" srcId="{E3C0883A-CEEF-42D5-BF80-0F43F15E624E}" destId="{6AF272AC-7CC3-4802-885C-0212AF23FD3C}" srcOrd="6" destOrd="0" presId="urn:microsoft.com/office/officeart/2005/8/layout/hList7"/>
    <dgm:cxn modelId="{1B6C97FB-0FAB-41BF-B7C9-08126B6A3351}" type="presParOf" srcId="{6AF272AC-7CC3-4802-885C-0212AF23FD3C}" destId="{6B724170-0B51-4398-89DF-15142AE30876}" srcOrd="0" destOrd="0" presId="urn:microsoft.com/office/officeart/2005/8/layout/hList7"/>
    <dgm:cxn modelId="{FBDADA5B-CEC8-471F-8701-B69DD6FE7F93}" type="presParOf" srcId="{6AF272AC-7CC3-4802-885C-0212AF23FD3C}" destId="{3EA1DD9B-D8C5-4D66-A677-0933021BF1DD}" srcOrd="1" destOrd="0" presId="urn:microsoft.com/office/officeart/2005/8/layout/hList7"/>
    <dgm:cxn modelId="{7D75016A-AAB6-4433-8F4D-0F977867A522}" type="presParOf" srcId="{6AF272AC-7CC3-4802-885C-0212AF23FD3C}" destId="{B6EC0419-01DA-4EAD-831D-6BE5FFE69A4D}" srcOrd="2" destOrd="0" presId="urn:microsoft.com/office/officeart/2005/8/layout/hList7"/>
    <dgm:cxn modelId="{46902206-A59F-4007-9F9F-043BBB6381F5}" type="presParOf" srcId="{6AF272AC-7CC3-4802-885C-0212AF23FD3C}" destId="{DD957450-8A9E-4125-AD81-093B65ACAAE9}" srcOrd="3" destOrd="0" presId="urn:microsoft.com/office/officeart/2005/8/layout/hList7"/>
    <dgm:cxn modelId="{715663EB-5567-4221-AA35-D9182834A884}" type="presParOf" srcId="{E3C0883A-CEEF-42D5-BF80-0F43F15E624E}" destId="{203078F7-9377-433D-86EF-D19FE490CB86}" srcOrd="7" destOrd="0" presId="urn:microsoft.com/office/officeart/2005/8/layout/hList7"/>
    <dgm:cxn modelId="{DA925409-69BF-4671-8A6B-465A0D3488F0}" type="presParOf" srcId="{E3C0883A-CEEF-42D5-BF80-0F43F15E624E}" destId="{131A07D4-55D2-4013-90E1-F028F8076E10}" srcOrd="8" destOrd="0" presId="urn:microsoft.com/office/officeart/2005/8/layout/hList7"/>
    <dgm:cxn modelId="{CE094C2D-D183-4799-A357-84413F93BE54}" type="presParOf" srcId="{131A07D4-55D2-4013-90E1-F028F8076E10}" destId="{2B7ED7A9-1D90-4F41-895E-CE524123DB87}" srcOrd="0" destOrd="0" presId="urn:microsoft.com/office/officeart/2005/8/layout/hList7"/>
    <dgm:cxn modelId="{32AC93E6-5F21-4384-9574-64C802AA3558}" type="presParOf" srcId="{131A07D4-55D2-4013-90E1-F028F8076E10}" destId="{45F654ED-FB1F-4E65-89B4-71325434B2FC}" srcOrd="1" destOrd="0" presId="urn:microsoft.com/office/officeart/2005/8/layout/hList7"/>
    <dgm:cxn modelId="{E7D18114-12D9-4D27-8BEB-0CDDEDA182F7}" type="presParOf" srcId="{131A07D4-55D2-4013-90E1-F028F8076E10}" destId="{726C7741-B2A0-47B9-877F-109555AC354D}" srcOrd="2" destOrd="0" presId="urn:microsoft.com/office/officeart/2005/8/layout/hList7"/>
    <dgm:cxn modelId="{9379B905-DB1E-4683-8D54-C454487541E3}" type="presParOf" srcId="{131A07D4-55D2-4013-90E1-F028F8076E10}" destId="{B3166076-0819-431F-94FA-7C59ACA7C08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CCF1D-9BBB-4B21-AA6A-F37CC3C78501}">
      <dsp:nvSpPr>
        <dsp:cNvPr id="0" name=""/>
        <dsp:cNvSpPr/>
      </dsp:nvSpPr>
      <dsp:spPr>
        <a:xfrm>
          <a:off x="0" y="0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95% of all CKD 5 patients will have a documented transplant decision</a:t>
          </a:r>
          <a:endParaRPr lang="en-GB" sz="1700" kern="1200" dirty="0"/>
        </a:p>
      </dsp:txBody>
      <dsp:txXfrm>
        <a:off x="1575053" y="0"/>
        <a:ext cx="5981446" cy="637530"/>
      </dsp:txXfrm>
    </dsp:sp>
    <dsp:sp modelId="{7F1DB7CB-C6AA-48D8-87EB-F7581669E2C7}">
      <dsp:nvSpPr>
        <dsp:cNvPr id="0" name=""/>
        <dsp:cNvSpPr/>
      </dsp:nvSpPr>
      <dsp:spPr>
        <a:xfrm>
          <a:off x="63753" y="63753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7C442-80D9-41D4-8D11-246187AD6414}">
      <dsp:nvSpPr>
        <dsp:cNvPr id="0" name=""/>
        <dsp:cNvSpPr/>
      </dsp:nvSpPr>
      <dsp:spPr>
        <a:xfrm>
          <a:off x="0" y="724528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West Midlands will achieve &gt;95% patients starting RRT with a transplant status</a:t>
          </a:r>
          <a:endParaRPr lang="en-GB" sz="1700" kern="1200" dirty="0"/>
        </a:p>
      </dsp:txBody>
      <dsp:txXfrm>
        <a:off x="1575053" y="724528"/>
        <a:ext cx="5981446" cy="637530"/>
      </dsp:txXfrm>
    </dsp:sp>
    <dsp:sp modelId="{7D25A665-7E62-4ABD-9DDE-D4F15ED14938}">
      <dsp:nvSpPr>
        <dsp:cNvPr id="0" name=""/>
        <dsp:cNvSpPr/>
      </dsp:nvSpPr>
      <dsp:spPr>
        <a:xfrm>
          <a:off x="63753" y="765037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CEC76-10B3-481C-9D7C-310C55C51924}">
      <dsp:nvSpPr>
        <dsp:cNvPr id="0" name=""/>
        <dsp:cNvSpPr/>
      </dsp:nvSpPr>
      <dsp:spPr>
        <a:xfrm>
          <a:off x="0" y="1402568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&gt; 50% of patients will be listed pre-emptively</a:t>
          </a:r>
          <a:endParaRPr lang="en-GB" sz="1700" kern="1200" dirty="0"/>
        </a:p>
      </dsp:txBody>
      <dsp:txXfrm>
        <a:off x="1575053" y="1402568"/>
        <a:ext cx="5981446" cy="637530"/>
      </dsp:txXfrm>
    </dsp:sp>
    <dsp:sp modelId="{482B4DFC-4612-4AF1-9434-CAE7018EB6A0}">
      <dsp:nvSpPr>
        <dsp:cNvPr id="0" name=""/>
        <dsp:cNvSpPr/>
      </dsp:nvSpPr>
      <dsp:spPr>
        <a:xfrm>
          <a:off x="113081" y="1447802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7CF5D-BDCC-6C45-ACFE-02BA19660DA1}">
      <dsp:nvSpPr>
        <dsp:cNvPr id="0" name=""/>
        <dsp:cNvSpPr/>
      </dsp:nvSpPr>
      <dsp:spPr>
        <a:xfrm>
          <a:off x="0" y="2103852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 West Midlands will have the highest rate of pre-emptive listing in the UK</a:t>
          </a:r>
          <a:endParaRPr lang="en-GB" sz="1700" kern="1200" dirty="0"/>
        </a:p>
      </dsp:txBody>
      <dsp:txXfrm>
        <a:off x="1575053" y="2103852"/>
        <a:ext cx="5981446" cy="637530"/>
      </dsp:txXfrm>
    </dsp:sp>
    <dsp:sp modelId="{AACBFFE5-B525-7142-947C-8FA424BDCD6F}">
      <dsp:nvSpPr>
        <dsp:cNvPr id="0" name=""/>
        <dsp:cNvSpPr/>
      </dsp:nvSpPr>
      <dsp:spPr>
        <a:xfrm>
          <a:off x="63753" y="2167605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C44278-E26A-47BD-966C-2CAC723A0D2A}">
      <dsp:nvSpPr>
        <dsp:cNvPr id="0" name=""/>
        <dsp:cNvSpPr/>
      </dsp:nvSpPr>
      <dsp:spPr>
        <a:xfrm>
          <a:off x="0" y="2805136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The wait for deceased donor kidneys in the West Midlands will be in line with the national average or better</a:t>
          </a:r>
          <a:endParaRPr lang="en-GB" sz="1700" kern="1200" dirty="0"/>
        </a:p>
      </dsp:txBody>
      <dsp:txXfrm>
        <a:off x="1575053" y="2805136"/>
        <a:ext cx="5981446" cy="637530"/>
      </dsp:txXfrm>
    </dsp:sp>
    <dsp:sp modelId="{9F64B5B9-ECEB-4911-97A4-B0E1037B2DE4}">
      <dsp:nvSpPr>
        <dsp:cNvPr id="0" name=""/>
        <dsp:cNvSpPr/>
      </dsp:nvSpPr>
      <dsp:spPr>
        <a:xfrm>
          <a:off x="63753" y="2868889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3FEB7-1764-4D47-A9A3-E12E7967C8BF}">
      <dsp:nvSpPr>
        <dsp:cNvPr id="0" name=""/>
        <dsp:cNvSpPr/>
      </dsp:nvSpPr>
      <dsp:spPr>
        <a:xfrm>
          <a:off x="0" y="3504329"/>
          <a:ext cx="7556500" cy="63753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We will be in the top 50% of transplant units for pre-emptive transplants</a:t>
          </a:r>
          <a:endParaRPr lang="en-GB" sz="1700" kern="1200" dirty="0"/>
        </a:p>
      </dsp:txBody>
      <dsp:txXfrm>
        <a:off x="1575053" y="3504329"/>
        <a:ext cx="5981446" cy="637530"/>
      </dsp:txXfrm>
    </dsp:sp>
    <dsp:sp modelId="{454443B0-6281-AC45-9835-32B3ED937CB2}">
      <dsp:nvSpPr>
        <dsp:cNvPr id="0" name=""/>
        <dsp:cNvSpPr/>
      </dsp:nvSpPr>
      <dsp:spPr>
        <a:xfrm>
          <a:off x="80498" y="3551980"/>
          <a:ext cx="1511300" cy="5100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3A9B5-CBE7-4892-8B96-933AD93F5598}">
      <dsp:nvSpPr>
        <dsp:cNvPr id="0" name=""/>
        <dsp:cNvSpPr/>
      </dsp:nvSpPr>
      <dsp:spPr>
        <a:xfrm>
          <a:off x="0" y="0"/>
          <a:ext cx="1350149" cy="296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Launch event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July 2015</a:t>
          </a:r>
          <a:endParaRPr lang="en-GB" sz="1200" kern="1200" dirty="0"/>
        </a:p>
      </dsp:txBody>
      <dsp:txXfrm>
        <a:off x="0" y="1187241"/>
        <a:ext cx="1350149" cy="1187241"/>
      </dsp:txXfrm>
    </dsp:sp>
    <dsp:sp modelId="{8D73F108-7485-44DF-8ABC-52EB0D697E20}">
      <dsp:nvSpPr>
        <dsp:cNvPr id="0" name=""/>
        <dsp:cNvSpPr/>
      </dsp:nvSpPr>
      <dsp:spPr>
        <a:xfrm>
          <a:off x="180885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CEFEC-B535-4CE0-9358-A1E543F9D888}">
      <dsp:nvSpPr>
        <dsp:cNvPr id="0" name=""/>
        <dsp:cNvSpPr/>
      </dsp:nvSpPr>
      <dsp:spPr>
        <a:xfrm>
          <a:off x="1390654" y="0"/>
          <a:ext cx="1350149" cy="296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Pathway Redesign 1</a:t>
          </a:r>
          <a:endParaRPr lang="en-GB" sz="1200" kern="1200" dirty="0"/>
        </a:p>
      </dsp:txBody>
      <dsp:txXfrm>
        <a:off x="1390654" y="1187241"/>
        <a:ext cx="1350149" cy="1187241"/>
      </dsp:txXfrm>
    </dsp:sp>
    <dsp:sp modelId="{220D901C-D721-4228-8EAC-BFDF9802C92F}">
      <dsp:nvSpPr>
        <dsp:cNvPr id="0" name=""/>
        <dsp:cNvSpPr/>
      </dsp:nvSpPr>
      <dsp:spPr>
        <a:xfrm>
          <a:off x="1571540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82D77-8F83-4FCC-9FB7-C1B5F56F5EE6}">
      <dsp:nvSpPr>
        <dsp:cNvPr id="0" name=""/>
        <dsp:cNvSpPr/>
      </dsp:nvSpPr>
      <dsp:spPr>
        <a:xfrm>
          <a:off x="2781309" y="0"/>
          <a:ext cx="1350149" cy="296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Pathway redesign 2</a:t>
          </a:r>
          <a:endParaRPr lang="en-GB" sz="1200" kern="1200" dirty="0"/>
        </a:p>
      </dsp:txBody>
      <dsp:txXfrm>
        <a:off x="2781309" y="1187241"/>
        <a:ext cx="1350149" cy="1187241"/>
      </dsp:txXfrm>
    </dsp:sp>
    <dsp:sp modelId="{91AD55E7-FD49-464B-9A1B-C383A4E77A47}">
      <dsp:nvSpPr>
        <dsp:cNvPr id="0" name=""/>
        <dsp:cNvSpPr/>
      </dsp:nvSpPr>
      <dsp:spPr>
        <a:xfrm>
          <a:off x="2962194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24170-0B51-4398-89DF-15142AE30876}">
      <dsp:nvSpPr>
        <dsp:cNvPr id="0" name=""/>
        <dsp:cNvSpPr/>
      </dsp:nvSpPr>
      <dsp:spPr>
        <a:xfrm>
          <a:off x="4171963" y="0"/>
          <a:ext cx="1350149" cy="296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Audit/Education event Jul 2016</a:t>
          </a:r>
          <a:endParaRPr lang="en-GB" sz="1200" kern="1200" dirty="0"/>
        </a:p>
      </dsp:txBody>
      <dsp:txXfrm>
        <a:off x="4171963" y="1187241"/>
        <a:ext cx="1350149" cy="1187241"/>
      </dsp:txXfrm>
    </dsp:sp>
    <dsp:sp modelId="{DD957450-8A9E-4125-AD81-093B65ACAAE9}">
      <dsp:nvSpPr>
        <dsp:cNvPr id="0" name=""/>
        <dsp:cNvSpPr/>
      </dsp:nvSpPr>
      <dsp:spPr>
        <a:xfrm>
          <a:off x="4352849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D7A9-1D90-4F41-895E-CE524123DB87}">
      <dsp:nvSpPr>
        <dsp:cNvPr id="0" name=""/>
        <dsp:cNvSpPr/>
      </dsp:nvSpPr>
      <dsp:spPr>
        <a:xfrm>
          <a:off x="5562617" y="0"/>
          <a:ext cx="1350149" cy="2968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Audit Education event July2017</a:t>
          </a:r>
          <a:endParaRPr lang="en-GB" sz="1200" kern="1200" dirty="0"/>
        </a:p>
      </dsp:txBody>
      <dsp:txXfrm>
        <a:off x="5562617" y="1187241"/>
        <a:ext cx="1350149" cy="1187241"/>
      </dsp:txXfrm>
    </dsp:sp>
    <dsp:sp modelId="{B3166076-0819-431F-94FA-7C59ACA7C086}">
      <dsp:nvSpPr>
        <dsp:cNvPr id="0" name=""/>
        <dsp:cNvSpPr/>
      </dsp:nvSpPr>
      <dsp:spPr>
        <a:xfrm>
          <a:off x="5743503" y="178086"/>
          <a:ext cx="988378" cy="98837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07DCD-2807-4309-B739-6750E80763B0}">
      <dsp:nvSpPr>
        <dsp:cNvPr id="0" name=""/>
        <dsp:cNvSpPr/>
      </dsp:nvSpPr>
      <dsp:spPr>
        <a:xfrm>
          <a:off x="276510" y="2374483"/>
          <a:ext cx="6359746" cy="4452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B5844-740E-3249-93C9-9DEAB0EEDBDE}">
      <dsp:nvSpPr>
        <dsp:cNvPr id="0" name=""/>
        <dsp:cNvSpPr/>
      </dsp:nvSpPr>
      <dsp:spPr>
        <a:xfrm>
          <a:off x="2518763" y="1365119"/>
          <a:ext cx="1011144" cy="1011144"/>
        </a:xfrm>
        <a:prstGeom prst="ellipse">
          <a:avLst/>
        </a:prstGeom>
        <a:gradFill rotWithShape="1">
          <a:gsLst>
            <a:gs pos="0">
              <a:schemeClr val="accent6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Project events</a:t>
          </a:r>
          <a:endParaRPr lang="en-US" sz="1700" kern="1200" dirty="0"/>
        </a:p>
      </dsp:txBody>
      <dsp:txXfrm>
        <a:off x="2666842" y="1513198"/>
        <a:ext cx="714986" cy="714986"/>
      </dsp:txXfrm>
    </dsp:sp>
    <dsp:sp modelId="{71595E64-7E20-0446-A770-87211D39934B}">
      <dsp:nvSpPr>
        <dsp:cNvPr id="0" name=""/>
        <dsp:cNvSpPr/>
      </dsp:nvSpPr>
      <dsp:spPr>
        <a:xfrm rot="10800000">
          <a:off x="1537879" y="1726603"/>
          <a:ext cx="926935" cy="2881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DFBED-F810-FD40-9FF6-3356D36C93A4}">
      <dsp:nvSpPr>
        <dsp:cNvPr id="0" name=""/>
        <dsp:cNvSpPr/>
      </dsp:nvSpPr>
      <dsp:spPr>
        <a:xfrm>
          <a:off x="1057586" y="1486456"/>
          <a:ext cx="960587" cy="768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Transplant Units</a:t>
          </a:r>
          <a:endParaRPr lang="en-US" sz="1200" kern="1200" dirty="0"/>
        </a:p>
      </dsp:txBody>
      <dsp:txXfrm>
        <a:off x="1080094" y="1508964"/>
        <a:ext cx="915571" cy="723453"/>
      </dsp:txXfrm>
    </dsp:sp>
    <dsp:sp modelId="{28DFF97F-F316-5845-97DF-1E49A9AC2304}">
      <dsp:nvSpPr>
        <dsp:cNvPr id="0" name=""/>
        <dsp:cNvSpPr/>
      </dsp:nvSpPr>
      <dsp:spPr>
        <a:xfrm rot="13500000">
          <a:off x="1837506" y="1003241"/>
          <a:ext cx="926935" cy="2881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CBFEF-C5D1-B24B-8630-0BF4F1ACE8B4}">
      <dsp:nvSpPr>
        <dsp:cNvPr id="0" name=""/>
        <dsp:cNvSpPr/>
      </dsp:nvSpPr>
      <dsp:spPr>
        <a:xfrm>
          <a:off x="1492959" y="435373"/>
          <a:ext cx="960587" cy="768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Renal Units</a:t>
          </a:r>
          <a:endParaRPr lang="en-US" sz="1200" kern="1200" dirty="0"/>
        </a:p>
      </dsp:txBody>
      <dsp:txXfrm>
        <a:off x="1515467" y="457881"/>
        <a:ext cx="915571" cy="723453"/>
      </dsp:txXfrm>
    </dsp:sp>
    <dsp:sp modelId="{0BF5BF67-854A-EC49-8CE5-9AFAA7A68221}">
      <dsp:nvSpPr>
        <dsp:cNvPr id="0" name=""/>
        <dsp:cNvSpPr/>
      </dsp:nvSpPr>
      <dsp:spPr>
        <a:xfrm rot="16202116">
          <a:off x="2561497" y="703614"/>
          <a:ext cx="926936" cy="2881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10ABE-C1CA-5A48-AD84-E4DC2E7B8DA8}">
      <dsp:nvSpPr>
        <dsp:cNvPr id="0" name=""/>
        <dsp:cNvSpPr/>
      </dsp:nvSpPr>
      <dsp:spPr>
        <a:xfrm>
          <a:off x="2544957" y="0"/>
          <a:ext cx="960587" cy="768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Patients and </a:t>
          </a:r>
          <a:r>
            <a:rPr lang="en-US" sz="1200" kern="1200" dirty="0" err="1" smtClean="0"/>
            <a:t>carers</a:t>
          </a:r>
          <a:endParaRPr lang="en-US" sz="1200" kern="1200" dirty="0"/>
        </a:p>
      </dsp:txBody>
      <dsp:txXfrm>
        <a:off x="2567465" y="22508"/>
        <a:ext cx="915571" cy="723453"/>
      </dsp:txXfrm>
    </dsp:sp>
    <dsp:sp modelId="{ED0E0804-E1FD-4E40-AF5F-BC4110E32248}">
      <dsp:nvSpPr>
        <dsp:cNvPr id="0" name=""/>
        <dsp:cNvSpPr/>
      </dsp:nvSpPr>
      <dsp:spPr>
        <a:xfrm rot="18900000">
          <a:off x="3284230" y="1003241"/>
          <a:ext cx="926935" cy="2881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1EB79-B72F-ED4B-922D-BCA9AC42EBB4}">
      <dsp:nvSpPr>
        <dsp:cNvPr id="0" name=""/>
        <dsp:cNvSpPr/>
      </dsp:nvSpPr>
      <dsp:spPr>
        <a:xfrm>
          <a:off x="3595125" y="435373"/>
          <a:ext cx="960587" cy="768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SCN/KQUIP</a:t>
          </a:r>
          <a:endParaRPr lang="en-US" sz="1200" kern="1200" dirty="0"/>
        </a:p>
      </dsp:txBody>
      <dsp:txXfrm>
        <a:off x="3617633" y="457881"/>
        <a:ext cx="915571" cy="723453"/>
      </dsp:txXfrm>
    </dsp:sp>
    <dsp:sp modelId="{49A81532-973F-BD40-BB62-4AA41F13758C}">
      <dsp:nvSpPr>
        <dsp:cNvPr id="0" name=""/>
        <dsp:cNvSpPr/>
      </dsp:nvSpPr>
      <dsp:spPr>
        <a:xfrm>
          <a:off x="3583856" y="1726603"/>
          <a:ext cx="926935" cy="28817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FAF123-397C-594B-8D20-574020401191}">
      <dsp:nvSpPr>
        <dsp:cNvPr id="0" name=""/>
        <dsp:cNvSpPr/>
      </dsp:nvSpPr>
      <dsp:spPr>
        <a:xfrm>
          <a:off x="4030498" y="1486456"/>
          <a:ext cx="960587" cy="7684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6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External experts</a:t>
          </a:r>
          <a:endParaRPr lang="en-US" sz="1200" kern="1200" dirty="0"/>
        </a:p>
      </dsp:txBody>
      <dsp:txXfrm>
        <a:off x="4053006" y="1508964"/>
        <a:ext cx="915571" cy="7234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3A9B5-CBE7-4892-8B96-933AD93F5598}">
      <dsp:nvSpPr>
        <dsp:cNvPr id="0" name=""/>
        <dsp:cNvSpPr/>
      </dsp:nvSpPr>
      <dsp:spPr>
        <a:xfrm>
          <a:off x="0" y="0"/>
          <a:ext cx="1490790" cy="374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Launch event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July 2015</a:t>
          </a:r>
          <a:endParaRPr lang="en-GB" sz="1300" kern="1200" dirty="0"/>
        </a:p>
      </dsp:txBody>
      <dsp:txXfrm>
        <a:off x="0" y="1497766"/>
        <a:ext cx="1490790" cy="1497766"/>
      </dsp:txXfrm>
    </dsp:sp>
    <dsp:sp modelId="{8D73F108-7485-44DF-8ABC-52EB0D697E20}">
      <dsp:nvSpPr>
        <dsp:cNvPr id="0" name=""/>
        <dsp:cNvSpPr/>
      </dsp:nvSpPr>
      <dsp:spPr>
        <a:xfrm>
          <a:off x="121950" y="224664"/>
          <a:ext cx="1246890" cy="124689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CEFEC-B535-4CE0-9358-A1E543F9D888}">
      <dsp:nvSpPr>
        <dsp:cNvPr id="0" name=""/>
        <dsp:cNvSpPr/>
      </dsp:nvSpPr>
      <dsp:spPr>
        <a:xfrm>
          <a:off x="1521575" y="0"/>
          <a:ext cx="1490790" cy="374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Pathway Redesign 1</a:t>
          </a:r>
          <a:endParaRPr lang="en-GB" sz="1300" kern="1200" dirty="0"/>
        </a:p>
      </dsp:txBody>
      <dsp:txXfrm>
        <a:off x="1521575" y="1497766"/>
        <a:ext cx="1490790" cy="1497766"/>
      </dsp:txXfrm>
    </dsp:sp>
    <dsp:sp modelId="{220D901C-D721-4228-8EAC-BFDF9802C92F}">
      <dsp:nvSpPr>
        <dsp:cNvPr id="0" name=""/>
        <dsp:cNvSpPr/>
      </dsp:nvSpPr>
      <dsp:spPr>
        <a:xfrm>
          <a:off x="1657464" y="224664"/>
          <a:ext cx="1246890" cy="124689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82D77-8F83-4FCC-9FB7-C1B5F56F5EE6}">
      <dsp:nvSpPr>
        <dsp:cNvPr id="0" name=""/>
        <dsp:cNvSpPr/>
      </dsp:nvSpPr>
      <dsp:spPr>
        <a:xfrm>
          <a:off x="3071028" y="0"/>
          <a:ext cx="1490790" cy="374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Pathway redesign 2</a:t>
          </a:r>
          <a:endParaRPr lang="en-GB" sz="1300" kern="1200" dirty="0"/>
        </a:p>
      </dsp:txBody>
      <dsp:txXfrm>
        <a:off x="3071028" y="1497766"/>
        <a:ext cx="1490790" cy="1497766"/>
      </dsp:txXfrm>
    </dsp:sp>
    <dsp:sp modelId="{91AD55E7-FD49-464B-9A1B-C383A4E77A47}">
      <dsp:nvSpPr>
        <dsp:cNvPr id="0" name=""/>
        <dsp:cNvSpPr/>
      </dsp:nvSpPr>
      <dsp:spPr>
        <a:xfrm>
          <a:off x="3192978" y="224664"/>
          <a:ext cx="1246890" cy="124689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24170-0B51-4398-89DF-15142AE30876}">
      <dsp:nvSpPr>
        <dsp:cNvPr id="0" name=""/>
        <dsp:cNvSpPr/>
      </dsp:nvSpPr>
      <dsp:spPr>
        <a:xfrm>
          <a:off x="4606543" y="0"/>
          <a:ext cx="1490790" cy="374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Audit/Education event Jul 2016</a:t>
          </a:r>
          <a:endParaRPr lang="en-GB" sz="1300" kern="1200" dirty="0"/>
        </a:p>
      </dsp:txBody>
      <dsp:txXfrm>
        <a:off x="4606543" y="1497766"/>
        <a:ext cx="1490790" cy="1497766"/>
      </dsp:txXfrm>
    </dsp:sp>
    <dsp:sp modelId="{DD957450-8A9E-4125-AD81-093B65ACAAE9}">
      <dsp:nvSpPr>
        <dsp:cNvPr id="0" name=""/>
        <dsp:cNvSpPr/>
      </dsp:nvSpPr>
      <dsp:spPr>
        <a:xfrm>
          <a:off x="4728493" y="224664"/>
          <a:ext cx="1246890" cy="124689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D7A9-1D90-4F41-895E-CE524123DB87}">
      <dsp:nvSpPr>
        <dsp:cNvPr id="0" name=""/>
        <dsp:cNvSpPr/>
      </dsp:nvSpPr>
      <dsp:spPr>
        <a:xfrm>
          <a:off x="6142057" y="0"/>
          <a:ext cx="1490790" cy="3744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Audit Education event July2017</a:t>
          </a:r>
          <a:endParaRPr lang="en-GB" sz="1300" kern="1200" dirty="0"/>
        </a:p>
      </dsp:txBody>
      <dsp:txXfrm>
        <a:off x="6142057" y="1497766"/>
        <a:ext cx="1490790" cy="1497766"/>
      </dsp:txXfrm>
    </dsp:sp>
    <dsp:sp modelId="{B3166076-0819-431F-94FA-7C59ACA7C086}">
      <dsp:nvSpPr>
        <dsp:cNvPr id="0" name=""/>
        <dsp:cNvSpPr/>
      </dsp:nvSpPr>
      <dsp:spPr>
        <a:xfrm>
          <a:off x="6264007" y="224664"/>
          <a:ext cx="1246890" cy="124689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07DCD-2807-4309-B739-6750E80763B0}">
      <dsp:nvSpPr>
        <dsp:cNvPr id="0" name=""/>
        <dsp:cNvSpPr/>
      </dsp:nvSpPr>
      <dsp:spPr>
        <a:xfrm>
          <a:off x="305313" y="2995532"/>
          <a:ext cx="7022220" cy="56166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620830" cy="517595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1060-604B-E947-A2C9-1B3D8BA4C576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9989-FE93-2A47-B323-CDCFE60D9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9DCDC8-0662-4764-A31D-41C600ADD822}" type="datetimeFigureOut">
              <a:rPr lang="en-GB" smtClean="0"/>
              <a:t>19/06/2017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23B1B74-80DA-4DBC-98B6-4270D935AF9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kkidneys.nhs.uk/kquip/transplant-firs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624668"/>
            <a:ext cx="8155632" cy="9334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Transplant first: Addressing inequality of access to renal transplantation across the West Midlands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5562599"/>
            <a:ext cx="3907160" cy="748553"/>
          </a:xfrm>
        </p:spPr>
        <p:txBody>
          <a:bodyPr/>
          <a:lstStyle/>
          <a:p>
            <a:r>
              <a:rPr lang="en-GB" dirty="0" smtClean="0"/>
              <a:t>Kerry Tomlinson on behalf of sponsor group </a:t>
            </a:r>
            <a:endParaRPr lang="en-GB" dirty="0"/>
          </a:p>
          <a:p>
            <a:r>
              <a:rPr lang="en-GB" dirty="0" smtClean="0"/>
              <a:t>UKKW 2017</a:t>
            </a:r>
            <a:endParaRPr lang="en-GB" dirty="0"/>
          </a:p>
        </p:txBody>
      </p:sp>
      <p:pic>
        <p:nvPicPr>
          <p:cNvPr id="10" name="Picture Placeholder 9" descr="Screen Shot 2015-11-29 at 14.56.20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r="746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9667" y="3244334"/>
            <a:ext cx="1846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Placeholder 12" descr="Screen Shot 2015-11-29 at 14.57.04.pn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r="6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09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" y="692696"/>
            <a:ext cx="9086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795934"/>
              </p:ext>
            </p:extLst>
          </p:nvPr>
        </p:nvGraphicFramePr>
        <p:xfrm>
          <a:off x="323528" y="2276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165969"/>
              </p:ext>
            </p:extLst>
          </p:nvPr>
        </p:nvGraphicFramePr>
        <p:xfrm>
          <a:off x="4788024" y="2348880"/>
          <a:ext cx="40324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5661248"/>
            <a:ext cx="583264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Self reported pre-emptive kidney alone transplant rates (note includes transplants outside the region)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3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9271831"/>
              </p:ext>
            </p:extLst>
          </p:nvPr>
        </p:nvGraphicFramePr>
        <p:xfrm>
          <a:off x="1259632" y="3068960"/>
          <a:ext cx="691276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4994738"/>
              </p:ext>
            </p:extLst>
          </p:nvPr>
        </p:nvGraphicFramePr>
        <p:xfrm>
          <a:off x="1691680" y="548680"/>
          <a:ext cx="60486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8475" y="484094"/>
            <a:ext cx="1697262" cy="1116106"/>
          </a:xfrm>
        </p:spPr>
        <p:txBody>
          <a:bodyPr/>
          <a:lstStyle/>
          <a:p>
            <a:r>
              <a:rPr lang="en-GB" dirty="0" smtClean="0"/>
              <a:t>What did we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06956"/>
              </p:ext>
            </p:extLst>
          </p:nvPr>
        </p:nvGraphicFramePr>
        <p:xfrm>
          <a:off x="791580" y="764704"/>
          <a:ext cx="763284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1973" y="4581128"/>
            <a:ext cx="65527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Patient Voice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3329171"/>
            <a:ext cx="16888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Honest discussion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2386841"/>
            <a:ext cx="16888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BMI debate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2337847"/>
            <a:ext cx="16888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Valuable 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4077072"/>
            <a:ext cx="16888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Quick Wins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96" y="2060848"/>
            <a:ext cx="16888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Early agreement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28490" y="3216834"/>
            <a:ext cx="16888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Handover points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87868" y="5302949"/>
            <a:ext cx="71287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Sponsor team meetings, conference calls, working with RR, subgroup meetings, contact with units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47850" y="3140968"/>
            <a:ext cx="20162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Cardiac catheter abstract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2337847"/>
            <a:ext cx="16888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Unit 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3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Structure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2276872"/>
            <a:ext cx="108012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KQUIP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3501008"/>
            <a:ext cx="86409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UKRR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4869160"/>
            <a:ext cx="86409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ODT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6165304"/>
            <a:ext cx="86409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5934670"/>
            <a:ext cx="244827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Taking organ transplantation to  2020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6093296"/>
            <a:ext cx="136815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LDKT 2020</a:t>
            </a:r>
            <a:endParaRPr lang="en-US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468313" y="1558925"/>
            <a:ext cx="7554912" cy="4740275"/>
            <a:chOff x="295" y="982"/>
            <a:chExt cx="4759" cy="298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5" y="1162"/>
              <a:ext cx="4759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2" name="Group 205"/>
            <p:cNvGrpSpPr>
              <a:grpSpLocks/>
            </p:cNvGrpSpPr>
            <p:nvPr/>
          </p:nvGrpSpPr>
          <p:grpSpPr bwMode="auto">
            <a:xfrm>
              <a:off x="616" y="982"/>
              <a:ext cx="3802" cy="2986"/>
              <a:chOff x="616" y="982"/>
              <a:chExt cx="3802" cy="2986"/>
            </a:xfrm>
          </p:grpSpPr>
          <p:sp>
            <p:nvSpPr>
              <p:cNvPr id="760" name="Rectangle 5"/>
              <p:cNvSpPr>
                <a:spLocks noChangeArrowheads="1"/>
              </p:cNvSpPr>
              <p:nvPr/>
            </p:nvSpPr>
            <p:spPr bwMode="auto">
              <a:xfrm>
                <a:off x="616" y="982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1" name="Rectangle 6"/>
              <p:cNvSpPr>
                <a:spLocks noChangeArrowheads="1"/>
              </p:cNvSpPr>
              <p:nvPr/>
            </p:nvSpPr>
            <p:spPr bwMode="auto">
              <a:xfrm>
                <a:off x="616" y="3873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2" name="Rectangle 7"/>
              <p:cNvSpPr>
                <a:spLocks noChangeArrowheads="1"/>
              </p:cNvSpPr>
              <p:nvPr/>
            </p:nvSpPr>
            <p:spPr bwMode="auto">
              <a:xfrm>
                <a:off x="4370" y="3665"/>
                <a:ext cx="48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3" name="Freeform 8"/>
              <p:cNvSpPr>
                <a:spLocks/>
              </p:cNvSpPr>
              <p:nvPr/>
            </p:nvSpPr>
            <p:spPr bwMode="auto">
              <a:xfrm>
                <a:off x="897" y="1276"/>
                <a:ext cx="3464" cy="555"/>
              </a:xfrm>
              <a:custGeom>
                <a:avLst/>
                <a:gdLst>
                  <a:gd name="T0" fmla="*/ 0 w 8160"/>
                  <a:gd name="T1" fmla="*/ 1309 h 1309"/>
                  <a:gd name="T2" fmla="*/ 0 w 8160"/>
                  <a:gd name="T3" fmla="*/ 1309 h 1309"/>
                  <a:gd name="T4" fmla="*/ 8160 w 8160"/>
                  <a:gd name="T5" fmla="*/ 1309 h 1309"/>
                  <a:gd name="T6" fmla="*/ 8160 w 8160"/>
                  <a:gd name="T7" fmla="*/ 0 h 1309"/>
                  <a:gd name="T8" fmla="*/ 0 w 8160"/>
                  <a:gd name="T9" fmla="*/ 0 h 1309"/>
                  <a:gd name="T10" fmla="*/ 0 w 8160"/>
                  <a:gd name="T11" fmla="*/ 1309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309">
                    <a:moveTo>
                      <a:pt x="0" y="1309"/>
                    </a:moveTo>
                    <a:lnTo>
                      <a:pt x="0" y="1309"/>
                    </a:lnTo>
                    <a:lnTo>
                      <a:pt x="8160" y="130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30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9"/>
              <p:cNvSpPr>
                <a:spLocks/>
              </p:cNvSpPr>
              <p:nvPr/>
            </p:nvSpPr>
            <p:spPr bwMode="auto">
              <a:xfrm>
                <a:off x="897" y="1276"/>
                <a:ext cx="3464" cy="555"/>
              </a:xfrm>
              <a:custGeom>
                <a:avLst/>
                <a:gdLst>
                  <a:gd name="T0" fmla="*/ 0 w 8160"/>
                  <a:gd name="T1" fmla="*/ 1309 h 1309"/>
                  <a:gd name="T2" fmla="*/ 0 w 8160"/>
                  <a:gd name="T3" fmla="*/ 1309 h 1309"/>
                  <a:gd name="T4" fmla="*/ 8160 w 8160"/>
                  <a:gd name="T5" fmla="*/ 1309 h 1309"/>
                  <a:gd name="T6" fmla="*/ 8160 w 8160"/>
                  <a:gd name="T7" fmla="*/ 0 h 1309"/>
                  <a:gd name="T8" fmla="*/ 0 w 8160"/>
                  <a:gd name="T9" fmla="*/ 0 h 1309"/>
                  <a:gd name="T10" fmla="*/ 0 w 8160"/>
                  <a:gd name="T11" fmla="*/ 1309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309">
                    <a:moveTo>
                      <a:pt x="0" y="1309"/>
                    </a:moveTo>
                    <a:lnTo>
                      <a:pt x="0" y="1309"/>
                    </a:lnTo>
                    <a:lnTo>
                      <a:pt x="8160" y="130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309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5" name="Rectangle 10"/>
              <p:cNvSpPr>
                <a:spLocks noChangeArrowheads="1"/>
              </p:cNvSpPr>
              <p:nvPr/>
            </p:nvSpPr>
            <p:spPr bwMode="auto">
              <a:xfrm>
                <a:off x="1166" y="1373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6" name="Rectangle 11"/>
              <p:cNvSpPr>
                <a:spLocks noChangeArrowheads="1"/>
              </p:cNvSpPr>
              <p:nvPr/>
            </p:nvSpPr>
            <p:spPr bwMode="auto">
              <a:xfrm>
                <a:off x="1192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7" name="Rectangle 12"/>
              <p:cNvSpPr>
                <a:spLocks noChangeArrowheads="1"/>
              </p:cNvSpPr>
              <p:nvPr/>
            </p:nvSpPr>
            <p:spPr bwMode="auto">
              <a:xfrm>
                <a:off x="1209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8" name="Rectangle 13"/>
              <p:cNvSpPr>
                <a:spLocks noChangeArrowheads="1"/>
              </p:cNvSpPr>
              <p:nvPr/>
            </p:nvSpPr>
            <p:spPr bwMode="auto">
              <a:xfrm>
                <a:off x="1279" y="137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9" name="Rectangle 14"/>
              <p:cNvSpPr>
                <a:spLocks noChangeArrowheads="1"/>
              </p:cNvSpPr>
              <p:nvPr/>
            </p:nvSpPr>
            <p:spPr bwMode="auto">
              <a:xfrm>
                <a:off x="1363" y="1373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0" name="Rectangle 15"/>
              <p:cNvSpPr>
                <a:spLocks noChangeArrowheads="1"/>
              </p:cNvSpPr>
              <p:nvPr/>
            </p:nvSpPr>
            <p:spPr bwMode="auto">
              <a:xfrm>
                <a:off x="1393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1" name="Rectangle 16"/>
              <p:cNvSpPr>
                <a:spLocks noChangeArrowheads="1"/>
              </p:cNvSpPr>
              <p:nvPr/>
            </p:nvSpPr>
            <p:spPr bwMode="auto">
              <a:xfrm>
                <a:off x="1410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2" name="Rectangle 17"/>
              <p:cNvSpPr>
                <a:spLocks noChangeArrowheads="1"/>
              </p:cNvSpPr>
              <p:nvPr/>
            </p:nvSpPr>
            <p:spPr bwMode="auto">
              <a:xfrm>
                <a:off x="1479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3" name="Rectangle 18"/>
              <p:cNvSpPr>
                <a:spLocks noChangeArrowheads="1"/>
              </p:cNvSpPr>
              <p:nvPr/>
            </p:nvSpPr>
            <p:spPr bwMode="auto">
              <a:xfrm>
                <a:off x="1496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4" name="Rectangle 19"/>
              <p:cNvSpPr>
                <a:spLocks noChangeArrowheads="1"/>
              </p:cNvSpPr>
              <p:nvPr/>
            </p:nvSpPr>
            <p:spPr bwMode="auto">
              <a:xfrm>
                <a:off x="1548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5" name="Rectangle 20"/>
              <p:cNvSpPr>
                <a:spLocks noChangeArrowheads="1"/>
              </p:cNvSpPr>
              <p:nvPr/>
            </p:nvSpPr>
            <p:spPr bwMode="auto">
              <a:xfrm>
                <a:off x="1569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6" name="Rectangle 21"/>
              <p:cNvSpPr>
                <a:spLocks noChangeArrowheads="1"/>
              </p:cNvSpPr>
              <p:nvPr/>
            </p:nvSpPr>
            <p:spPr bwMode="auto">
              <a:xfrm>
                <a:off x="1639" y="137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7" name="Rectangle 22"/>
              <p:cNvSpPr>
                <a:spLocks noChangeArrowheads="1"/>
              </p:cNvSpPr>
              <p:nvPr/>
            </p:nvSpPr>
            <p:spPr bwMode="auto">
              <a:xfrm>
                <a:off x="1687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8" name="Rectangle 23"/>
              <p:cNvSpPr>
                <a:spLocks noChangeArrowheads="1"/>
              </p:cNvSpPr>
              <p:nvPr/>
            </p:nvSpPr>
            <p:spPr bwMode="auto">
              <a:xfrm>
                <a:off x="1708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9" name="Rectangle 24"/>
              <p:cNvSpPr>
                <a:spLocks noChangeArrowheads="1"/>
              </p:cNvSpPr>
              <p:nvPr/>
            </p:nvSpPr>
            <p:spPr bwMode="auto">
              <a:xfrm>
                <a:off x="1778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0" name="Rectangle 25"/>
              <p:cNvSpPr>
                <a:spLocks noChangeArrowheads="1"/>
              </p:cNvSpPr>
              <p:nvPr/>
            </p:nvSpPr>
            <p:spPr bwMode="auto">
              <a:xfrm>
                <a:off x="1795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1" name="Rectangle 26"/>
              <p:cNvSpPr>
                <a:spLocks noChangeArrowheads="1"/>
              </p:cNvSpPr>
              <p:nvPr/>
            </p:nvSpPr>
            <p:spPr bwMode="auto">
              <a:xfrm>
                <a:off x="1811" y="137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2" name="Rectangle 27"/>
              <p:cNvSpPr>
                <a:spLocks noChangeArrowheads="1"/>
              </p:cNvSpPr>
              <p:nvPr/>
            </p:nvSpPr>
            <p:spPr bwMode="auto">
              <a:xfrm>
                <a:off x="1825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3" name="Rectangle 28"/>
              <p:cNvSpPr>
                <a:spLocks noChangeArrowheads="1"/>
              </p:cNvSpPr>
              <p:nvPr/>
            </p:nvSpPr>
            <p:spPr bwMode="auto">
              <a:xfrm>
                <a:off x="1842" y="137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4" name="Rectangle 29"/>
              <p:cNvSpPr>
                <a:spLocks noChangeArrowheads="1"/>
              </p:cNvSpPr>
              <p:nvPr/>
            </p:nvSpPr>
            <p:spPr bwMode="auto">
              <a:xfrm>
                <a:off x="1890" y="137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sou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5" name="Rectangle 30"/>
              <p:cNvSpPr>
                <a:spLocks noChangeArrowheads="1"/>
              </p:cNvSpPr>
              <p:nvPr/>
            </p:nvSpPr>
            <p:spPr bwMode="auto">
              <a:xfrm>
                <a:off x="1991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6" name="Rectangle 31"/>
              <p:cNvSpPr>
                <a:spLocks noChangeArrowheads="1"/>
              </p:cNvSpPr>
              <p:nvPr/>
            </p:nvSpPr>
            <p:spPr bwMode="auto">
              <a:xfrm>
                <a:off x="2012" y="137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7" name="Rectangle 32"/>
              <p:cNvSpPr>
                <a:spLocks noChangeArrowheads="1"/>
              </p:cNvSpPr>
              <p:nvPr/>
            </p:nvSpPr>
            <p:spPr bwMode="auto">
              <a:xfrm>
                <a:off x="2095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8" name="Rectangle 33"/>
              <p:cNvSpPr>
                <a:spLocks noChangeArrowheads="1"/>
              </p:cNvSpPr>
              <p:nvPr/>
            </p:nvSpPr>
            <p:spPr bwMode="auto">
              <a:xfrm>
                <a:off x="2164" y="1373"/>
                <a:ext cx="17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obt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9" name="Rectangle 34"/>
              <p:cNvSpPr>
                <a:spLocks noChangeArrowheads="1"/>
              </p:cNvSpPr>
              <p:nvPr/>
            </p:nvSpPr>
            <p:spPr bwMode="auto">
              <a:xfrm>
                <a:off x="2303" y="137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0" name="Rectangle 35"/>
              <p:cNvSpPr>
                <a:spLocks noChangeArrowheads="1"/>
              </p:cNvSpPr>
              <p:nvPr/>
            </p:nvSpPr>
            <p:spPr bwMode="auto">
              <a:xfrm>
                <a:off x="2351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1" name="Rectangle 36"/>
              <p:cNvSpPr>
                <a:spLocks noChangeArrowheads="1"/>
              </p:cNvSpPr>
              <p:nvPr/>
            </p:nvSpPr>
            <p:spPr bwMode="auto">
              <a:xfrm>
                <a:off x="2403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2" name="Rectangle 37"/>
              <p:cNvSpPr>
                <a:spLocks noChangeArrowheads="1"/>
              </p:cNvSpPr>
              <p:nvPr/>
            </p:nvSpPr>
            <p:spPr bwMode="auto">
              <a:xfrm>
                <a:off x="2473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" name="Rectangle 38"/>
              <p:cNvSpPr>
                <a:spLocks noChangeArrowheads="1"/>
              </p:cNvSpPr>
              <p:nvPr/>
            </p:nvSpPr>
            <p:spPr bwMode="auto">
              <a:xfrm>
                <a:off x="2494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" name="Rectangle 39"/>
              <p:cNvSpPr>
                <a:spLocks noChangeArrowheads="1"/>
              </p:cNvSpPr>
              <p:nvPr/>
            </p:nvSpPr>
            <p:spPr bwMode="auto">
              <a:xfrm>
                <a:off x="2563" y="1373"/>
                <a:ext cx="8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5" name="Rectangle 40"/>
              <p:cNvSpPr>
                <a:spLocks noChangeArrowheads="1"/>
              </p:cNvSpPr>
              <p:nvPr/>
            </p:nvSpPr>
            <p:spPr bwMode="auto">
              <a:xfrm>
                <a:off x="2615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6" name="Rectangle 41"/>
              <p:cNvSpPr>
                <a:spLocks noChangeArrowheads="1"/>
              </p:cNvSpPr>
              <p:nvPr/>
            </p:nvSpPr>
            <p:spPr bwMode="auto">
              <a:xfrm>
                <a:off x="2685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7" name="Rectangle 42"/>
              <p:cNvSpPr>
                <a:spLocks noChangeArrowheads="1"/>
              </p:cNvSpPr>
              <p:nvPr/>
            </p:nvSpPr>
            <p:spPr bwMode="auto">
              <a:xfrm>
                <a:off x="2702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" name="Rectangle 43"/>
              <p:cNvSpPr>
                <a:spLocks noChangeArrowheads="1"/>
              </p:cNvSpPr>
              <p:nvPr/>
            </p:nvSpPr>
            <p:spPr bwMode="auto">
              <a:xfrm>
                <a:off x="2718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9" name="Rectangle 44"/>
              <p:cNvSpPr>
                <a:spLocks noChangeArrowheads="1"/>
              </p:cNvSpPr>
              <p:nvPr/>
            </p:nvSpPr>
            <p:spPr bwMode="auto">
              <a:xfrm>
                <a:off x="2736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0" name="Rectangle 45"/>
              <p:cNvSpPr>
                <a:spLocks noChangeArrowheads="1"/>
              </p:cNvSpPr>
              <p:nvPr/>
            </p:nvSpPr>
            <p:spPr bwMode="auto">
              <a:xfrm>
                <a:off x="2787" y="137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sha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1" name="Rectangle 46"/>
              <p:cNvSpPr>
                <a:spLocks noChangeArrowheads="1"/>
              </p:cNvSpPr>
              <p:nvPr/>
            </p:nvSpPr>
            <p:spPr bwMode="auto">
              <a:xfrm>
                <a:off x="2888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2" name="Rectangle 47"/>
              <p:cNvSpPr>
                <a:spLocks noChangeArrowheads="1"/>
              </p:cNvSpPr>
              <p:nvPr/>
            </p:nvSpPr>
            <p:spPr bwMode="auto">
              <a:xfrm>
                <a:off x="2909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3" name="Rectangle 48"/>
              <p:cNvSpPr>
                <a:spLocks noChangeArrowheads="1"/>
              </p:cNvSpPr>
              <p:nvPr/>
            </p:nvSpPr>
            <p:spPr bwMode="auto">
              <a:xfrm>
                <a:off x="2960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4" name="Rectangle 49"/>
              <p:cNvSpPr>
                <a:spLocks noChangeArrowheads="1"/>
              </p:cNvSpPr>
              <p:nvPr/>
            </p:nvSpPr>
            <p:spPr bwMode="auto">
              <a:xfrm>
                <a:off x="3029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5" name="Rectangle 50"/>
              <p:cNvSpPr>
                <a:spLocks noChangeArrowheads="1"/>
              </p:cNvSpPr>
              <p:nvPr/>
            </p:nvSpPr>
            <p:spPr bwMode="auto">
              <a:xfrm>
                <a:off x="3047" y="137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6" name="Rectangle 51"/>
              <p:cNvSpPr>
                <a:spLocks noChangeArrowheads="1"/>
              </p:cNvSpPr>
              <p:nvPr/>
            </p:nvSpPr>
            <p:spPr bwMode="auto">
              <a:xfrm>
                <a:off x="3098" y="1373"/>
                <a:ext cx="2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across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7" name="Rectangle 52"/>
              <p:cNvSpPr>
                <a:spLocks noChangeArrowheads="1"/>
              </p:cNvSpPr>
              <p:nvPr/>
            </p:nvSpPr>
            <p:spPr bwMode="auto">
              <a:xfrm>
                <a:off x="3299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8" name="Rectangle 53"/>
              <p:cNvSpPr>
                <a:spLocks noChangeArrowheads="1"/>
              </p:cNvSpPr>
              <p:nvPr/>
            </p:nvSpPr>
            <p:spPr bwMode="auto">
              <a:xfrm>
                <a:off x="3317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9" name="Rectangle 54"/>
              <p:cNvSpPr>
                <a:spLocks noChangeArrowheads="1"/>
              </p:cNvSpPr>
              <p:nvPr/>
            </p:nvSpPr>
            <p:spPr bwMode="auto">
              <a:xfrm>
                <a:off x="3386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0" name="Rectangle 55"/>
              <p:cNvSpPr>
                <a:spLocks noChangeArrowheads="1"/>
              </p:cNvSpPr>
              <p:nvPr/>
            </p:nvSpPr>
            <p:spPr bwMode="auto">
              <a:xfrm>
                <a:off x="3403" y="137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1" name="Rectangle 56"/>
              <p:cNvSpPr>
                <a:spLocks noChangeArrowheads="1"/>
              </p:cNvSpPr>
              <p:nvPr/>
            </p:nvSpPr>
            <p:spPr bwMode="auto">
              <a:xfrm>
                <a:off x="3424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2" name="Rectangle 57"/>
              <p:cNvSpPr>
                <a:spLocks noChangeArrowheads="1"/>
              </p:cNvSpPr>
              <p:nvPr/>
            </p:nvSpPr>
            <p:spPr bwMode="auto">
              <a:xfrm>
                <a:off x="3494" y="137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3" name="Rectangle 58"/>
              <p:cNvSpPr>
                <a:spLocks noChangeArrowheads="1"/>
              </p:cNvSpPr>
              <p:nvPr/>
            </p:nvSpPr>
            <p:spPr bwMode="auto">
              <a:xfrm>
                <a:off x="3508" y="137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4" name="Rectangle 59"/>
              <p:cNvSpPr>
                <a:spLocks noChangeArrowheads="1"/>
              </p:cNvSpPr>
              <p:nvPr/>
            </p:nvSpPr>
            <p:spPr bwMode="auto">
              <a:xfrm>
                <a:off x="3578" y="137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5" name="Rectangle 60"/>
              <p:cNvSpPr>
                <a:spLocks noChangeArrowheads="1"/>
              </p:cNvSpPr>
              <p:nvPr/>
            </p:nvSpPr>
            <p:spPr bwMode="auto">
              <a:xfrm>
                <a:off x="1166" y="144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6" name="Rectangle 61"/>
              <p:cNvSpPr>
                <a:spLocks noChangeArrowheads="1"/>
              </p:cNvSpPr>
              <p:nvPr/>
            </p:nvSpPr>
            <p:spPr bwMode="auto">
              <a:xfrm>
                <a:off x="1192" y="1448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7" name="Rectangle 62"/>
              <p:cNvSpPr>
                <a:spLocks noChangeArrowheads="1"/>
              </p:cNvSpPr>
              <p:nvPr/>
            </p:nvSpPr>
            <p:spPr bwMode="auto">
              <a:xfrm>
                <a:off x="1233" y="144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8" name="Rectangle 63"/>
              <p:cNvSpPr>
                <a:spLocks noChangeArrowheads="1"/>
              </p:cNvSpPr>
              <p:nvPr/>
            </p:nvSpPr>
            <p:spPr bwMode="auto">
              <a:xfrm>
                <a:off x="1268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9" name="Rectangle 64"/>
              <p:cNvSpPr>
                <a:spLocks noChangeArrowheads="1"/>
              </p:cNvSpPr>
              <p:nvPr/>
            </p:nvSpPr>
            <p:spPr bwMode="auto">
              <a:xfrm>
                <a:off x="128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" name="Rectangle 65"/>
              <p:cNvSpPr>
                <a:spLocks noChangeArrowheads="1"/>
              </p:cNvSpPr>
              <p:nvPr/>
            </p:nvSpPr>
            <p:spPr bwMode="auto">
              <a:xfrm>
                <a:off x="1359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1" name="Rectangle 66"/>
              <p:cNvSpPr>
                <a:spLocks noChangeArrowheads="1"/>
              </p:cNvSpPr>
              <p:nvPr/>
            </p:nvSpPr>
            <p:spPr bwMode="auto">
              <a:xfrm>
                <a:off x="1375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2" name="Rectangle 67"/>
              <p:cNvSpPr>
                <a:spLocks noChangeArrowheads="1"/>
              </p:cNvSpPr>
              <p:nvPr/>
            </p:nvSpPr>
            <p:spPr bwMode="auto">
              <a:xfrm>
                <a:off x="1393" y="1448"/>
                <a:ext cx="14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3" name="Rectangle 68"/>
              <p:cNvSpPr>
                <a:spLocks noChangeArrowheads="1"/>
              </p:cNvSpPr>
              <p:nvPr/>
            </p:nvSpPr>
            <p:spPr bwMode="auto">
              <a:xfrm>
                <a:off x="1501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4" name="Rectangle 69"/>
              <p:cNvSpPr>
                <a:spLocks noChangeArrowheads="1"/>
              </p:cNvSpPr>
              <p:nvPr/>
            </p:nvSpPr>
            <p:spPr bwMode="auto">
              <a:xfrm>
                <a:off x="1570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5" name="Rectangle 70"/>
              <p:cNvSpPr>
                <a:spLocks noChangeArrowheads="1"/>
              </p:cNvSpPr>
              <p:nvPr/>
            </p:nvSpPr>
            <p:spPr bwMode="auto">
              <a:xfrm>
                <a:off x="1584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6" name="Rectangle 71"/>
              <p:cNvSpPr>
                <a:spLocks noChangeArrowheads="1"/>
              </p:cNvSpPr>
              <p:nvPr/>
            </p:nvSpPr>
            <p:spPr bwMode="auto">
              <a:xfrm>
                <a:off x="1654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7" name="Rectangle 72"/>
              <p:cNvSpPr>
                <a:spLocks noChangeArrowheads="1"/>
              </p:cNvSpPr>
              <p:nvPr/>
            </p:nvSpPr>
            <p:spPr bwMode="auto">
              <a:xfrm>
                <a:off x="166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8" name="Rectangle 73"/>
              <p:cNvSpPr>
                <a:spLocks noChangeArrowheads="1"/>
              </p:cNvSpPr>
              <p:nvPr/>
            </p:nvSpPr>
            <p:spPr bwMode="auto">
              <a:xfrm>
                <a:off x="1738" y="144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9" name="Rectangle 74"/>
              <p:cNvSpPr>
                <a:spLocks noChangeArrowheads="1"/>
              </p:cNvSpPr>
              <p:nvPr/>
            </p:nvSpPr>
            <p:spPr bwMode="auto">
              <a:xfrm>
                <a:off x="1811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0" name="Rectangle 75"/>
              <p:cNvSpPr>
                <a:spLocks noChangeArrowheads="1"/>
              </p:cNvSpPr>
              <p:nvPr/>
            </p:nvSpPr>
            <p:spPr bwMode="auto">
              <a:xfrm>
                <a:off x="1881" y="144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1" name="Rectangle 76"/>
              <p:cNvSpPr>
                <a:spLocks noChangeArrowheads="1"/>
              </p:cNvSpPr>
              <p:nvPr/>
            </p:nvSpPr>
            <p:spPr bwMode="auto">
              <a:xfrm>
                <a:off x="1930" y="1448"/>
                <a:ext cx="1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arity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2" name="Rectangle 77"/>
              <p:cNvSpPr>
                <a:spLocks noChangeArrowheads="1"/>
              </p:cNvSpPr>
              <p:nvPr/>
            </p:nvSpPr>
            <p:spPr bwMode="auto">
              <a:xfrm>
                <a:off x="204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3" name="Rectangle 78"/>
              <p:cNvSpPr>
                <a:spLocks noChangeArrowheads="1"/>
              </p:cNvSpPr>
              <p:nvPr/>
            </p:nvSpPr>
            <p:spPr bwMode="auto">
              <a:xfrm>
                <a:off x="2064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4" name="Rectangle 79"/>
              <p:cNvSpPr>
                <a:spLocks noChangeArrowheads="1"/>
              </p:cNvSpPr>
              <p:nvPr/>
            </p:nvSpPr>
            <p:spPr bwMode="auto">
              <a:xfrm>
                <a:off x="2116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5" name="Rectangle 80"/>
              <p:cNvSpPr>
                <a:spLocks noChangeArrowheads="1"/>
              </p:cNvSpPr>
              <p:nvPr/>
            </p:nvSpPr>
            <p:spPr bwMode="auto">
              <a:xfrm>
                <a:off x="2133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6" name="Rectangle 81"/>
              <p:cNvSpPr>
                <a:spLocks noChangeArrowheads="1"/>
              </p:cNvSpPr>
              <p:nvPr/>
            </p:nvSpPr>
            <p:spPr bwMode="auto">
              <a:xfrm>
                <a:off x="2154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7" name="Rectangle 82"/>
              <p:cNvSpPr>
                <a:spLocks noChangeArrowheads="1"/>
              </p:cNvSpPr>
              <p:nvPr/>
            </p:nvSpPr>
            <p:spPr bwMode="auto">
              <a:xfrm>
                <a:off x="2223" y="144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8" name="Rectangle 83"/>
              <p:cNvSpPr>
                <a:spLocks noChangeArrowheads="1"/>
              </p:cNvSpPr>
              <p:nvPr/>
            </p:nvSpPr>
            <p:spPr bwMode="auto">
              <a:xfrm>
                <a:off x="2296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" name="Rectangle 84"/>
              <p:cNvSpPr>
                <a:spLocks noChangeArrowheads="1"/>
              </p:cNvSpPr>
              <p:nvPr/>
            </p:nvSpPr>
            <p:spPr bwMode="auto">
              <a:xfrm>
                <a:off x="2310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0" name="Rectangle 85"/>
              <p:cNvSpPr>
                <a:spLocks noChangeArrowheads="1"/>
              </p:cNvSpPr>
              <p:nvPr/>
            </p:nvSpPr>
            <p:spPr bwMode="auto">
              <a:xfrm>
                <a:off x="2380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1" name="Rectangle 86"/>
              <p:cNvSpPr>
                <a:spLocks noChangeArrowheads="1"/>
              </p:cNvSpPr>
              <p:nvPr/>
            </p:nvSpPr>
            <p:spPr bwMode="auto">
              <a:xfrm>
                <a:off x="239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2" name="Rectangle 87"/>
              <p:cNvSpPr>
                <a:spLocks noChangeArrowheads="1"/>
              </p:cNvSpPr>
              <p:nvPr/>
            </p:nvSpPr>
            <p:spPr bwMode="auto">
              <a:xfrm>
                <a:off x="2413" y="1448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3" name="Rectangle 88"/>
              <p:cNvSpPr>
                <a:spLocks noChangeArrowheads="1"/>
              </p:cNvSpPr>
              <p:nvPr/>
            </p:nvSpPr>
            <p:spPr bwMode="auto">
              <a:xfrm>
                <a:off x="2500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4" name="Rectangle 89"/>
              <p:cNvSpPr>
                <a:spLocks noChangeArrowheads="1"/>
              </p:cNvSpPr>
              <p:nvPr/>
            </p:nvSpPr>
            <p:spPr bwMode="auto">
              <a:xfrm>
                <a:off x="2518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5" name="Rectangle 90"/>
              <p:cNvSpPr>
                <a:spLocks noChangeArrowheads="1"/>
              </p:cNvSpPr>
              <p:nvPr/>
            </p:nvSpPr>
            <p:spPr bwMode="auto">
              <a:xfrm>
                <a:off x="2534" y="144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6" name="Rectangle 91"/>
              <p:cNvSpPr>
                <a:spLocks noChangeArrowheads="1"/>
              </p:cNvSpPr>
              <p:nvPr/>
            </p:nvSpPr>
            <p:spPr bwMode="auto">
              <a:xfrm>
                <a:off x="256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7" name="Rectangle 92"/>
              <p:cNvSpPr>
                <a:spLocks noChangeArrowheads="1"/>
              </p:cNvSpPr>
              <p:nvPr/>
            </p:nvSpPr>
            <p:spPr bwMode="auto">
              <a:xfrm>
                <a:off x="2638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8" name="Rectangle 93"/>
              <p:cNvSpPr>
                <a:spLocks noChangeArrowheads="1"/>
              </p:cNvSpPr>
              <p:nvPr/>
            </p:nvSpPr>
            <p:spPr bwMode="auto">
              <a:xfrm>
                <a:off x="2659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9" name="Rectangle 94"/>
              <p:cNvSpPr>
                <a:spLocks noChangeArrowheads="1"/>
              </p:cNvSpPr>
              <p:nvPr/>
            </p:nvSpPr>
            <p:spPr bwMode="auto">
              <a:xfrm>
                <a:off x="2677" y="1448"/>
                <a:ext cx="13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erly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0" name="Rectangle 95"/>
              <p:cNvSpPr>
                <a:spLocks noChangeArrowheads="1"/>
              </p:cNvSpPr>
              <p:nvPr/>
            </p:nvSpPr>
            <p:spPr bwMode="auto">
              <a:xfrm>
                <a:off x="277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1" name="Rectangle 96"/>
              <p:cNvSpPr>
                <a:spLocks noChangeArrowheads="1"/>
              </p:cNvSpPr>
              <p:nvPr/>
            </p:nvSpPr>
            <p:spPr bwMode="auto">
              <a:xfrm>
                <a:off x="2794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2" name="Rectangle 97"/>
              <p:cNvSpPr>
                <a:spLocks noChangeArrowheads="1"/>
              </p:cNvSpPr>
              <p:nvPr/>
            </p:nvSpPr>
            <p:spPr bwMode="auto">
              <a:xfrm>
                <a:off x="2863" y="144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3" name="Rectangle 98"/>
              <p:cNvSpPr>
                <a:spLocks noChangeArrowheads="1"/>
              </p:cNvSpPr>
              <p:nvPr/>
            </p:nvSpPr>
            <p:spPr bwMode="auto">
              <a:xfrm>
                <a:off x="2911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4" name="Rectangle 99"/>
              <p:cNvSpPr>
                <a:spLocks noChangeArrowheads="1"/>
              </p:cNvSpPr>
              <p:nvPr/>
            </p:nvSpPr>
            <p:spPr bwMode="auto">
              <a:xfrm>
                <a:off x="2929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5" name="Rectangle 100"/>
              <p:cNvSpPr>
                <a:spLocks noChangeArrowheads="1"/>
              </p:cNvSpPr>
              <p:nvPr/>
            </p:nvSpPr>
            <p:spPr bwMode="auto">
              <a:xfrm>
                <a:off x="2946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6" name="Rectangle 101"/>
              <p:cNvSpPr>
                <a:spLocks noChangeArrowheads="1"/>
              </p:cNvSpPr>
              <p:nvPr/>
            </p:nvSpPr>
            <p:spPr bwMode="auto">
              <a:xfrm>
                <a:off x="3015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7" name="Rectangle 102"/>
              <p:cNvSpPr>
                <a:spLocks noChangeArrowheads="1"/>
              </p:cNvSpPr>
              <p:nvPr/>
            </p:nvSpPr>
            <p:spPr bwMode="auto">
              <a:xfrm>
                <a:off x="3067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8" name="Rectangle 103"/>
              <p:cNvSpPr>
                <a:spLocks noChangeArrowheads="1"/>
              </p:cNvSpPr>
              <p:nvPr/>
            </p:nvSpPr>
            <p:spPr bwMode="auto">
              <a:xfrm>
                <a:off x="3085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9" name="Rectangle 104"/>
              <p:cNvSpPr>
                <a:spLocks noChangeArrowheads="1"/>
              </p:cNvSpPr>
              <p:nvPr/>
            </p:nvSpPr>
            <p:spPr bwMode="auto">
              <a:xfrm>
                <a:off x="3155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0" name="Rectangle 105"/>
              <p:cNvSpPr>
                <a:spLocks noChangeArrowheads="1"/>
              </p:cNvSpPr>
              <p:nvPr/>
            </p:nvSpPr>
            <p:spPr bwMode="auto">
              <a:xfrm>
                <a:off x="3224" y="1448"/>
                <a:ext cx="12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1" name="Rectangle 106"/>
              <p:cNvSpPr>
                <a:spLocks noChangeArrowheads="1"/>
              </p:cNvSpPr>
              <p:nvPr/>
            </p:nvSpPr>
            <p:spPr bwMode="auto">
              <a:xfrm>
                <a:off x="3321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2" name="Rectangle 107"/>
              <p:cNvSpPr>
                <a:spLocks noChangeArrowheads="1"/>
              </p:cNvSpPr>
              <p:nvPr/>
            </p:nvSpPr>
            <p:spPr bwMode="auto">
              <a:xfrm>
                <a:off x="3337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3" name="Rectangle 108"/>
              <p:cNvSpPr>
                <a:spLocks noChangeArrowheads="1"/>
              </p:cNvSpPr>
              <p:nvPr/>
            </p:nvSpPr>
            <p:spPr bwMode="auto">
              <a:xfrm>
                <a:off x="3390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4" name="Rectangle 109"/>
              <p:cNvSpPr>
                <a:spLocks noChangeArrowheads="1"/>
              </p:cNvSpPr>
              <p:nvPr/>
            </p:nvSpPr>
            <p:spPr bwMode="auto">
              <a:xfrm>
                <a:off x="3406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5" name="Rectangle 110"/>
              <p:cNvSpPr>
                <a:spLocks noChangeArrowheads="1"/>
              </p:cNvSpPr>
              <p:nvPr/>
            </p:nvSpPr>
            <p:spPr bwMode="auto">
              <a:xfrm>
                <a:off x="3424" y="144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otal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6" name="Rectangle 111"/>
              <p:cNvSpPr>
                <a:spLocks noChangeArrowheads="1"/>
              </p:cNvSpPr>
              <p:nvPr/>
            </p:nvSpPr>
            <p:spPr bwMode="auto">
              <a:xfrm>
                <a:off x="3524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7" name="Rectangle 112"/>
              <p:cNvSpPr>
                <a:spLocks noChangeArrowheads="1"/>
              </p:cNvSpPr>
              <p:nvPr/>
            </p:nvSpPr>
            <p:spPr bwMode="auto">
              <a:xfrm>
                <a:off x="3541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8" name="Rectangle 113"/>
              <p:cNvSpPr>
                <a:spLocks noChangeArrowheads="1"/>
              </p:cNvSpPr>
              <p:nvPr/>
            </p:nvSpPr>
            <p:spPr bwMode="auto">
              <a:xfrm>
                <a:off x="3559" y="144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9" name="Rectangle 114"/>
              <p:cNvSpPr>
                <a:spLocks noChangeArrowheads="1"/>
              </p:cNvSpPr>
              <p:nvPr/>
            </p:nvSpPr>
            <p:spPr bwMode="auto">
              <a:xfrm>
                <a:off x="3580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0" name="Rectangle 115"/>
              <p:cNvSpPr>
                <a:spLocks noChangeArrowheads="1"/>
              </p:cNvSpPr>
              <p:nvPr/>
            </p:nvSpPr>
            <p:spPr bwMode="auto">
              <a:xfrm>
                <a:off x="3650" y="1448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1" name="Rectangle 116"/>
              <p:cNvSpPr>
                <a:spLocks noChangeArrowheads="1"/>
              </p:cNvSpPr>
              <p:nvPr/>
            </p:nvSpPr>
            <p:spPr bwMode="auto">
              <a:xfrm>
                <a:off x="3729" y="144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2" name="Rectangle 117"/>
              <p:cNvSpPr>
                <a:spLocks noChangeArrowheads="1"/>
              </p:cNvSpPr>
              <p:nvPr/>
            </p:nvSpPr>
            <p:spPr bwMode="auto">
              <a:xfrm>
                <a:off x="3798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3" name="Rectangle 118"/>
              <p:cNvSpPr>
                <a:spLocks noChangeArrowheads="1"/>
              </p:cNvSpPr>
              <p:nvPr/>
            </p:nvSpPr>
            <p:spPr bwMode="auto">
              <a:xfrm>
                <a:off x="3816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4" name="Rectangle 119"/>
              <p:cNvSpPr>
                <a:spLocks noChangeArrowheads="1"/>
              </p:cNvSpPr>
              <p:nvPr/>
            </p:nvSpPr>
            <p:spPr bwMode="auto">
              <a:xfrm>
                <a:off x="3833" y="144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5" name="Rectangle 120"/>
              <p:cNvSpPr>
                <a:spLocks noChangeArrowheads="1"/>
              </p:cNvSpPr>
              <p:nvPr/>
            </p:nvSpPr>
            <p:spPr bwMode="auto">
              <a:xfrm>
                <a:off x="3849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6" name="Rectangle 121"/>
              <p:cNvSpPr>
                <a:spLocks noChangeArrowheads="1"/>
              </p:cNvSpPr>
              <p:nvPr/>
            </p:nvSpPr>
            <p:spPr bwMode="auto">
              <a:xfrm>
                <a:off x="3863" y="144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7" name="Rectangle 122"/>
              <p:cNvSpPr>
                <a:spLocks noChangeArrowheads="1"/>
              </p:cNvSpPr>
              <p:nvPr/>
            </p:nvSpPr>
            <p:spPr bwMode="auto">
              <a:xfrm>
                <a:off x="3876" y="1448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8" name="Rectangle 123"/>
              <p:cNvSpPr>
                <a:spLocks noChangeArrowheads="1"/>
              </p:cNvSpPr>
              <p:nvPr/>
            </p:nvSpPr>
            <p:spPr bwMode="auto">
              <a:xfrm>
                <a:off x="3907" y="144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9" name="Rectangle 124"/>
              <p:cNvSpPr>
                <a:spLocks noChangeArrowheads="1"/>
              </p:cNvSpPr>
              <p:nvPr/>
            </p:nvSpPr>
            <p:spPr bwMode="auto">
              <a:xfrm>
                <a:off x="1192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0" name="Rectangle 125"/>
              <p:cNvSpPr>
                <a:spLocks noChangeArrowheads="1"/>
              </p:cNvSpPr>
              <p:nvPr/>
            </p:nvSpPr>
            <p:spPr bwMode="auto">
              <a:xfrm>
                <a:off x="1261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1" name="Rectangle 126"/>
              <p:cNvSpPr>
                <a:spLocks noChangeArrowheads="1"/>
              </p:cNvSpPr>
              <p:nvPr/>
            </p:nvSpPr>
            <p:spPr bwMode="auto">
              <a:xfrm>
                <a:off x="1330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2" name="Rectangle 127"/>
              <p:cNvSpPr>
                <a:spLocks noChangeArrowheads="1"/>
              </p:cNvSpPr>
              <p:nvPr/>
            </p:nvSpPr>
            <p:spPr bwMode="auto">
              <a:xfrm>
                <a:off x="1351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" name="Rectangle 128"/>
              <p:cNvSpPr>
                <a:spLocks noChangeArrowheads="1"/>
              </p:cNvSpPr>
              <p:nvPr/>
            </p:nvSpPr>
            <p:spPr bwMode="auto">
              <a:xfrm>
                <a:off x="1369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4" name="Rectangle 129"/>
              <p:cNvSpPr>
                <a:spLocks noChangeArrowheads="1"/>
              </p:cNvSpPr>
              <p:nvPr/>
            </p:nvSpPr>
            <p:spPr bwMode="auto">
              <a:xfrm>
                <a:off x="1385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5" name="Rectangle 130"/>
              <p:cNvSpPr>
                <a:spLocks noChangeArrowheads="1"/>
              </p:cNvSpPr>
              <p:nvPr/>
            </p:nvSpPr>
            <p:spPr bwMode="auto">
              <a:xfrm>
                <a:off x="1454" y="151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6" name="Rectangle 131"/>
              <p:cNvSpPr>
                <a:spLocks noChangeArrowheads="1"/>
              </p:cNvSpPr>
              <p:nvPr/>
            </p:nvSpPr>
            <p:spPr bwMode="auto">
              <a:xfrm>
                <a:off x="1555" y="1513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" name="Rectangle 132"/>
              <p:cNvSpPr>
                <a:spLocks noChangeArrowheads="1"/>
              </p:cNvSpPr>
              <p:nvPr/>
            </p:nvSpPr>
            <p:spPr bwMode="auto">
              <a:xfrm>
                <a:off x="1656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8" name="Rectangle 133"/>
              <p:cNvSpPr>
                <a:spLocks noChangeArrowheads="1"/>
              </p:cNvSpPr>
              <p:nvPr/>
            </p:nvSpPr>
            <p:spPr bwMode="auto">
              <a:xfrm>
                <a:off x="1673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9" name="Rectangle 134"/>
              <p:cNvSpPr>
                <a:spLocks noChangeArrowheads="1"/>
              </p:cNvSpPr>
              <p:nvPr/>
            </p:nvSpPr>
            <p:spPr bwMode="auto">
              <a:xfrm>
                <a:off x="1743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0" name="Rectangle 135"/>
              <p:cNvSpPr>
                <a:spLocks noChangeArrowheads="1"/>
              </p:cNvSpPr>
              <p:nvPr/>
            </p:nvSpPr>
            <p:spPr bwMode="auto">
              <a:xfrm>
                <a:off x="1812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1" name="Rectangle 136"/>
              <p:cNvSpPr>
                <a:spLocks noChangeArrowheads="1"/>
              </p:cNvSpPr>
              <p:nvPr/>
            </p:nvSpPr>
            <p:spPr bwMode="auto">
              <a:xfrm>
                <a:off x="1833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2" name="Rectangle 137"/>
              <p:cNvSpPr>
                <a:spLocks noChangeArrowheads="1"/>
              </p:cNvSpPr>
              <p:nvPr/>
            </p:nvSpPr>
            <p:spPr bwMode="auto">
              <a:xfrm>
                <a:off x="1850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3" name="Rectangle 138"/>
              <p:cNvSpPr>
                <a:spLocks noChangeArrowheads="1"/>
              </p:cNvSpPr>
              <p:nvPr/>
            </p:nvSpPr>
            <p:spPr bwMode="auto">
              <a:xfrm>
                <a:off x="1919" y="151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4" name="Rectangle 139"/>
              <p:cNvSpPr>
                <a:spLocks noChangeArrowheads="1"/>
              </p:cNvSpPr>
              <p:nvPr/>
            </p:nvSpPr>
            <p:spPr bwMode="auto">
              <a:xfrm>
                <a:off x="1971" y="1513"/>
                <a:ext cx="12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5" name="Rectangle 140"/>
              <p:cNvSpPr>
                <a:spLocks noChangeArrowheads="1"/>
              </p:cNvSpPr>
              <p:nvPr/>
            </p:nvSpPr>
            <p:spPr bwMode="auto">
              <a:xfrm>
                <a:off x="2061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6" name="Rectangle 141"/>
              <p:cNvSpPr>
                <a:spLocks noChangeArrowheads="1"/>
              </p:cNvSpPr>
              <p:nvPr/>
            </p:nvSpPr>
            <p:spPr bwMode="auto">
              <a:xfrm>
                <a:off x="2082" y="1513"/>
                <a:ext cx="1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empt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7" name="Rectangle 142"/>
              <p:cNvSpPr>
                <a:spLocks noChangeArrowheads="1"/>
              </p:cNvSpPr>
              <p:nvPr/>
            </p:nvSpPr>
            <p:spPr bwMode="auto">
              <a:xfrm>
                <a:off x="2221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8" name="Rectangle 143"/>
              <p:cNvSpPr>
                <a:spLocks noChangeArrowheads="1"/>
              </p:cNvSpPr>
              <p:nvPr/>
            </p:nvSpPr>
            <p:spPr bwMode="auto">
              <a:xfrm>
                <a:off x="2235" y="1513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9" name="Rectangle 144"/>
              <p:cNvSpPr>
                <a:spLocks noChangeArrowheads="1"/>
              </p:cNvSpPr>
              <p:nvPr/>
            </p:nvSpPr>
            <p:spPr bwMode="auto">
              <a:xfrm>
                <a:off x="2266" y="151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0" name="Rectangle 145"/>
              <p:cNvSpPr>
                <a:spLocks noChangeArrowheads="1"/>
              </p:cNvSpPr>
              <p:nvPr/>
            </p:nvSpPr>
            <p:spPr bwMode="auto">
              <a:xfrm>
                <a:off x="2317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1" name="Rectangle 146"/>
              <p:cNvSpPr>
                <a:spLocks noChangeArrowheads="1"/>
              </p:cNvSpPr>
              <p:nvPr/>
            </p:nvSpPr>
            <p:spPr bwMode="auto">
              <a:xfrm>
                <a:off x="2335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2" name="Rectangle 147"/>
              <p:cNvSpPr>
                <a:spLocks noChangeArrowheads="1"/>
              </p:cNvSpPr>
              <p:nvPr/>
            </p:nvSpPr>
            <p:spPr bwMode="auto">
              <a:xfrm>
                <a:off x="2356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3" name="Rectangle 148"/>
              <p:cNvSpPr>
                <a:spLocks noChangeArrowheads="1"/>
              </p:cNvSpPr>
              <p:nvPr/>
            </p:nvSpPr>
            <p:spPr bwMode="auto">
              <a:xfrm>
                <a:off x="2425" y="1513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4" name="Rectangle 149"/>
              <p:cNvSpPr>
                <a:spLocks noChangeArrowheads="1"/>
              </p:cNvSpPr>
              <p:nvPr/>
            </p:nvSpPr>
            <p:spPr bwMode="auto">
              <a:xfrm>
                <a:off x="2505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5" name="Rectangle 150"/>
              <p:cNvSpPr>
                <a:spLocks noChangeArrowheads="1"/>
              </p:cNvSpPr>
              <p:nvPr/>
            </p:nvSpPr>
            <p:spPr bwMode="auto">
              <a:xfrm>
                <a:off x="2574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6" name="Rectangle 151"/>
              <p:cNvSpPr>
                <a:spLocks noChangeArrowheads="1"/>
              </p:cNvSpPr>
              <p:nvPr/>
            </p:nvSpPr>
            <p:spPr bwMode="auto">
              <a:xfrm>
                <a:off x="2592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7" name="Rectangle 152"/>
              <p:cNvSpPr>
                <a:spLocks noChangeArrowheads="1"/>
              </p:cNvSpPr>
              <p:nvPr/>
            </p:nvSpPr>
            <p:spPr bwMode="auto">
              <a:xfrm>
                <a:off x="2608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8" name="Rectangle 153"/>
              <p:cNvSpPr>
                <a:spLocks noChangeArrowheads="1"/>
              </p:cNvSpPr>
              <p:nvPr/>
            </p:nvSpPr>
            <p:spPr bwMode="auto">
              <a:xfrm>
                <a:off x="2621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9" name="Rectangle 154"/>
              <p:cNvSpPr>
                <a:spLocks noChangeArrowheads="1"/>
              </p:cNvSpPr>
              <p:nvPr/>
            </p:nvSpPr>
            <p:spPr bwMode="auto">
              <a:xfrm>
                <a:off x="2635" y="151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0" name="Rectangle 155"/>
              <p:cNvSpPr>
                <a:spLocks noChangeArrowheads="1"/>
              </p:cNvSpPr>
              <p:nvPr/>
            </p:nvSpPr>
            <p:spPr bwMode="auto">
              <a:xfrm>
                <a:off x="2684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1" name="Rectangle 156"/>
              <p:cNvSpPr>
                <a:spLocks noChangeArrowheads="1"/>
              </p:cNvSpPr>
              <p:nvPr/>
            </p:nvSpPr>
            <p:spPr bwMode="auto">
              <a:xfrm>
                <a:off x="2697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2" name="Rectangle 157"/>
              <p:cNvSpPr>
                <a:spLocks noChangeArrowheads="1"/>
              </p:cNvSpPr>
              <p:nvPr/>
            </p:nvSpPr>
            <p:spPr bwMode="auto">
              <a:xfrm>
                <a:off x="2767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3" name="Rectangle 158"/>
              <p:cNvSpPr>
                <a:spLocks noChangeArrowheads="1"/>
              </p:cNvSpPr>
              <p:nvPr/>
            </p:nvSpPr>
            <p:spPr bwMode="auto">
              <a:xfrm>
                <a:off x="2784" y="151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4" name="Rectangle 159"/>
              <p:cNvSpPr>
                <a:spLocks noChangeArrowheads="1"/>
              </p:cNvSpPr>
              <p:nvPr/>
            </p:nvSpPr>
            <p:spPr bwMode="auto">
              <a:xfrm>
                <a:off x="2805" y="1513"/>
                <a:ext cx="16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ates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5" name="Rectangle 160"/>
              <p:cNvSpPr>
                <a:spLocks noChangeArrowheads="1"/>
              </p:cNvSpPr>
              <p:nvPr/>
            </p:nvSpPr>
            <p:spPr bwMode="auto">
              <a:xfrm>
                <a:off x="2940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6" name="Rectangle 161"/>
              <p:cNvSpPr>
                <a:spLocks noChangeArrowheads="1"/>
              </p:cNvSpPr>
              <p:nvPr/>
            </p:nvSpPr>
            <p:spPr bwMode="auto">
              <a:xfrm>
                <a:off x="3009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7" name="Rectangle 162"/>
              <p:cNvSpPr>
                <a:spLocks noChangeArrowheads="1"/>
              </p:cNvSpPr>
              <p:nvPr/>
            </p:nvSpPr>
            <p:spPr bwMode="auto">
              <a:xfrm>
                <a:off x="3079" y="151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ch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8" name="Rectangle 163"/>
              <p:cNvSpPr>
                <a:spLocks noChangeArrowheads="1"/>
              </p:cNvSpPr>
              <p:nvPr/>
            </p:nvSpPr>
            <p:spPr bwMode="auto">
              <a:xfrm>
                <a:off x="3161" y="151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9" name="Rectangle 164"/>
              <p:cNvSpPr>
                <a:spLocks noChangeArrowheads="1"/>
              </p:cNvSpPr>
              <p:nvPr/>
            </p:nvSpPr>
            <p:spPr bwMode="auto">
              <a:xfrm>
                <a:off x="3231" y="151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0" name="Rectangle 165"/>
              <p:cNvSpPr>
                <a:spLocks noChangeArrowheads="1"/>
              </p:cNvSpPr>
              <p:nvPr/>
            </p:nvSpPr>
            <p:spPr bwMode="auto">
              <a:xfrm>
                <a:off x="3244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1" name="Rectangle 166"/>
              <p:cNvSpPr>
                <a:spLocks noChangeArrowheads="1"/>
              </p:cNvSpPr>
              <p:nvPr/>
            </p:nvSpPr>
            <p:spPr bwMode="auto">
              <a:xfrm>
                <a:off x="3262" y="151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2" name="Rectangle 167"/>
              <p:cNvSpPr>
                <a:spLocks noChangeArrowheads="1"/>
              </p:cNvSpPr>
              <p:nvPr/>
            </p:nvSpPr>
            <p:spPr bwMode="auto">
              <a:xfrm>
                <a:off x="1166" y="158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3" name="Rectangle 168"/>
              <p:cNvSpPr>
                <a:spLocks noChangeArrowheads="1"/>
              </p:cNvSpPr>
              <p:nvPr/>
            </p:nvSpPr>
            <p:spPr bwMode="auto">
              <a:xfrm>
                <a:off x="1192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4" name="Rectangle 169"/>
              <p:cNvSpPr>
                <a:spLocks noChangeArrowheads="1"/>
              </p:cNvSpPr>
              <p:nvPr/>
            </p:nvSpPr>
            <p:spPr bwMode="auto">
              <a:xfrm>
                <a:off x="1209" y="15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5" name="Rectangle 170"/>
              <p:cNvSpPr>
                <a:spLocks noChangeArrowheads="1"/>
              </p:cNvSpPr>
              <p:nvPr/>
            </p:nvSpPr>
            <p:spPr bwMode="auto">
              <a:xfrm>
                <a:off x="1279" y="158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6" name="Rectangle 171"/>
              <p:cNvSpPr>
                <a:spLocks noChangeArrowheads="1"/>
              </p:cNvSpPr>
              <p:nvPr/>
            </p:nvSpPr>
            <p:spPr bwMode="auto">
              <a:xfrm>
                <a:off x="1363" y="158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" name="Rectangle 172"/>
              <p:cNvSpPr>
                <a:spLocks noChangeArrowheads="1"/>
              </p:cNvSpPr>
              <p:nvPr/>
            </p:nvSpPr>
            <p:spPr bwMode="auto">
              <a:xfrm>
                <a:off x="1393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" name="Rectangle 173"/>
              <p:cNvSpPr>
                <a:spLocks noChangeArrowheads="1"/>
              </p:cNvSpPr>
              <p:nvPr/>
            </p:nvSpPr>
            <p:spPr bwMode="auto">
              <a:xfrm>
                <a:off x="1410" y="15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" name="Rectangle 174"/>
              <p:cNvSpPr>
                <a:spLocks noChangeArrowheads="1"/>
              </p:cNvSpPr>
              <p:nvPr/>
            </p:nvSpPr>
            <p:spPr bwMode="auto">
              <a:xfrm>
                <a:off x="1431" y="15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" name="Rectangle 175"/>
              <p:cNvSpPr>
                <a:spLocks noChangeArrowheads="1"/>
              </p:cNvSpPr>
              <p:nvPr/>
            </p:nvSpPr>
            <p:spPr bwMode="auto">
              <a:xfrm>
                <a:off x="1500" y="1588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1" name="Rectangle 176"/>
              <p:cNvSpPr>
                <a:spLocks noChangeArrowheads="1"/>
              </p:cNvSpPr>
              <p:nvPr/>
            </p:nvSpPr>
            <p:spPr bwMode="auto">
              <a:xfrm>
                <a:off x="1580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2" name="Rectangle 177"/>
              <p:cNvSpPr>
                <a:spLocks noChangeArrowheads="1"/>
              </p:cNvSpPr>
              <p:nvPr/>
            </p:nvSpPr>
            <p:spPr bwMode="auto">
              <a:xfrm>
                <a:off x="1597" y="1588"/>
                <a:ext cx="11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3" name="Rectangle 178"/>
              <p:cNvSpPr>
                <a:spLocks noChangeArrowheads="1"/>
              </p:cNvSpPr>
              <p:nvPr/>
            </p:nvSpPr>
            <p:spPr bwMode="auto">
              <a:xfrm>
                <a:off x="1683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4" name="Rectangle 179"/>
              <p:cNvSpPr>
                <a:spLocks noChangeArrowheads="1"/>
              </p:cNvSpPr>
              <p:nvPr/>
            </p:nvSpPr>
            <p:spPr bwMode="auto">
              <a:xfrm>
                <a:off x="1700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5" name="Rectangle 180"/>
              <p:cNvSpPr>
                <a:spLocks noChangeArrowheads="1"/>
              </p:cNvSpPr>
              <p:nvPr/>
            </p:nvSpPr>
            <p:spPr bwMode="auto">
              <a:xfrm>
                <a:off x="1718" y="158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6" name="Rectangle 181"/>
              <p:cNvSpPr>
                <a:spLocks noChangeArrowheads="1"/>
              </p:cNvSpPr>
              <p:nvPr/>
            </p:nvSpPr>
            <p:spPr bwMode="auto">
              <a:xfrm>
                <a:off x="1791" y="15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" name="Rectangle 182"/>
              <p:cNvSpPr>
                <a:spLocks noChangeArrowheads="1"/>
              </p:cNvSpPr>
              <p:nvPr/>
            </p:nvSpPr>
            <p:spPr bwMode="auto">
              <a:xfrm>
                <a:off x="1860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8" name="Rectangle 183"/>
              <p:cNvSpPr>
                <a:spLocks noChangeArrowheads="1"/>
              </p:cNvSpPr>
              <p:nvPr/>
            </p:nvSpPr>
            <p:spPr bwMode="auto">
              <a:xfrm>
                <a:off x="1878" y="158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9" name="Rectangle 184"/>
              <p:cNvSpPr>
                <a:spLocks noChangeArrowheads="1"/>
              </p:cNvSpPr>
              <p:nvPr/>
            </p:nvSpPr>
            <p:spPr bwMode="auto">
              <a:xfrm>
                <a:off x="1912" y="15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0" name="Rectangle 185"/>
              <p:cNvSpPr>
                <a:spLocks noChangeArrowheads="1"/>
              </p:cNvSpPr>
              <p:nvPr/>
            </p:nvSpPr>
            <p:spPr bwMode="auto">
              <a:xfrm>
                <a:off x="1166" y="1663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1" name="Rectangle 186"/>
              <p:cNvSpPr>
                <a:spLocks noChangeArrowheads="1"/>
              </p:cNvSpPr>
              <p:nvPr/>
            </p:nvSpPr>
            <p:spPr bwMode="auto">
              <a:xfrm>
                <a:off x="1192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2" name="Rectangle 187"/>
              <p:cNvSpPr>
                <a:spLocks noChangeArrowheads="1"/>
              </p:cNvSpPr>
              <p:nvPr/>
            </p:nvSpPr>
            <p:spPr bwMode="auto">
              <a:xfrm>
                <a:off x="1237" y="1663"/>
                <a:ext cx="9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3" name="Rectangle 188"/>
              <p:cNvSpPr>
                <a:spLocks noChangeArrowheads="1"/>
              </p:cNvSpPr>
              <p:nvPr/>
            </p:nvSpPr>
            <p:spPr bwMode="auto">
              <a:xfrm>
                <a:off x="1302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4" name="Rectangle 189"/>
              <p:cNvSpPr>
                <a:spLocks noChangeArrowheads="1"/>
              </p:cNvSpPr>
              <p:nvPr/>
            </p:nvSpPr>
            <p:spPr bwMode="auto">
              <a:xfrm>
                <a:off x="1350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5" name="Rectangle 190"/>
              <p:cNvSpPr>
                <a:spLocks noChangeArrowheads="1"/>
              </p:cNvSpPr>
              <p:nvPr/>
            </p:nvSpPr>
            <p:spPr bwMode="auto">
              <a:xfrm>
                <a:off x="1419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6" name="Rectangle 191"/>
              <p:cNvSpPr>
                <a:spLocks noChangeArrowheads="1"/>
              </p:cNvSpPr>
              <p:nvPr/>
            </p:nvSpPr>
            <p:spPr bwMode="auto">
              <a:xfrm>
                <a:off x="1437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7" name="Rectangle 192"/>
              <p:cNvSpPr>
                <a:spLocks noChangeArrowheads="1"/>
              </p:cNvSpPr>
              <p:nvPr/>
            </p:nvSpPr>
            <p:spPr bwMode="auto">
              <a:xfrm>
                <a:off x="1451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8" name="Rectangle 193"/>
              <p:cNvSpPr>
                <a:spLocks noChangeArrowheads="1"/>
              </p:cNvSpPr>
              <p:nvPr/>
            </p:nvSpPr>
            <p:spPr bwMode="auto">
              <a:xfrm>
                <a:off x="1504" y="166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9" name="Rectangle 194"/>
              <p:cNvSpPr>
                <a:spLocks noChangeArrowheads="1"/>
              </p:cNvSpPr>
              <p:nvPr/>
            </p:nvSpPr>
            <p:spPr bwMode="auto">
              <a:xfrm>
                <a:off x="1525" y="1663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astr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0" name="Rectangle 195"/>
              <p:cNvSpPr>
                <a:spLocks noChangeArrowheads="1"/>
              </p:cNvSpPr>
              <p:nvPr/>
            </p:nvSpPr>
            <p:spPr bwMode="auto">
              <a:xfrm>
                <a:off x="1630" y="166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uct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1" name="Rectangle 196"/>
              <p:cNvSpPr>
                <a:spLocks noChangeArrowheads="1"/>
              </p:cNvSpPr>
              <p:nvPr/>
            </p:nvSpPr>
            <p:spPr bwMode="auto">
              <a:xfrm>
                <a:off x="1712" y="1663"/>
                <a:ext cx="13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ure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2" name="Rectangle 197"/>
              <p:cNvSpPr>
                <a:spLocks noChangeArrowheads="1"/>
              </p:cNvSpPr>
              <p:nvPr/>
            </p:nvSpPr>
            <p:spPr bwMode="auto">
              <a:xfrm>
                <a:off x="1818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3" name="Rectangle 198"/>
              <p:cNvSpPr>
                <a:spLocks noChangeArrowheads="1"/>
              </p:cNvSpPr>
              <p:nvPr/>
            </p:nvSpPr>
            <p:spPr bwMode="auto">
              <a:xfrm>
                <a:off x="1836" y="1663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4" name="Rectangle 199"/>
              <p:cNvSpPr>
                <a:spLocks noChangeArrowheads="1"/>
              </p:cNvSpPr>
              <p:nvPr/>
            </p:nvSpPr>
            <p:spPr bwMode="auto">
              <a:xfrm>
                <a:off x="1908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5" name="Rectangle 200"/>
              <p:cNvSpPr>
                <a:spLocks noChangeArrowheads="1"/>
              </p:cNvSpPr>
              <p:nvPr/>
            </p:nvSpPr>
            <p:spPr bwMode="auto">
              <a:xfrm>
                <a:off x="1977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6" name="Rectangle 201"/>
              <p:cNvSpPr>
                <a:spLocks noChangeArrowheads="1"/>
              </p:cNvSpPr>
              <p:nvPr/>
            </p:nvSpPr>
            <p:spPr bwMode="auto">
              <a:xfrm>
                <a:off x="2025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7" name="Rectangle 202"/>
              <p:cNvSpPr>
                <a:spLocks noChangeArrowheads="1"/>
              </p:cNvSpPr>
              <p:nvPr/>
            </p:nvSpPr>
            <p:spPr bwMode="auto">
              <a:xfrm>
                <a:off x="204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8" name="Rectangle 203"/>
              <p:cNvSpPr>
                <a:spLocks noChangeArrowheads="1"/>
              </p:cNvSpPr>
              <p:nvPr/>
            </p:nvSpPr>
            <p:spPr bwMode="auto">
              <a:xfrm>
                <a:off x="2061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9" name="Rectangle 204"/>
              <p:cNvSpPr>
                <a:spLocks noChangeArrowheads="1"/>
              </p:cNvSpPr>
              <p:nvPr/>
            </p:nvSpPr>
            <p:spPr bwMode="auto">
              <a:xfrm>
                <a:off x="2078" y="166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406"/>
            <p:cNvGrpSpPr>
              <a:grpSpLocks/>
            </p:cNvGrpSpPr>
            <p:nvPr/>
          </p:nvGrpSpPr>
          <p:grpSpPr bwMode="auto">
            <a:xfrm>
              <a:off x="897" y="1203"/>
              <a:ext cx="3464" cy="1136"/>
              <a:chOff x="897" y="1203"/>
              <a:chExt cx="3464" cy="1136"/>
            </a:xfrm>
          </p:grpSpPr>
          <p:sp>
            <p:nvSpPr>
              <p:cNvPr id="560" name="Rectangle 206"/>
              <p:cNvSpPr>
                <a:spLocks noChangeArrowheads="1"/>
              </p:cNvSpPr>
              <p:nvPr/>
            </p:nvSpPr>
            <p:spPr bwMode="auto">
              <a:xfrm>
                <a:off x="2099" y="1663"/>
                <a:ext cx="9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1" name="Rectangle 207"/>
              <p:cNvSpPr>
                <a:spLocks noChangeArrowheads="1"/>
              </p:cNvSpPr>
              <p:nvPr/>
            </p:nvSpPr>
            <p:spPr bwMode="auto">
              <a:xfrm>
                <a:off x="2164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2" name="Rectangle 208"/>
              <p:cNvSpPr>
                <a:spLocks noChangeArrowheads="1"/>
              </p:cNvSpPr>
              <p:nvPr/>
            </p:nvSpPr>
            <p:spPr bwMode="auto">
              <a:xfrm>
                <a:off x="2177" y="1663"/>
                <a:ext cx="11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3" name="Rectangle 209"/>
              <p:cNvSpPr>
                <a:spLocks noChangeArrowheads="1"/>
              </p:cNvSpPr>
              <p:nvPr/>
            </p:nvSpPr>
            <p:spPr bwMode="auto">
              <a:xfrm>
                <a:off x="2256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4" name="Rectangle 210"/>
              <p:cNvSpPr>
                <a:spLocks noChangeArrowheads="1"/>
              </p:cNvSpPr>
              <p:nvPr/>
            </p:nvSpPr>
            <p:spPr bwMode="auto">
              <a:xfrm>
                <a:off x="2275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5" name="Rectangle 211"/>
              <p:cNvSpPr>
                <a:spLocks noChangeArrowheads="1"/>
              </p:cNvSpPr>
              <p:nvPr/>
            </p:nvSpPr>
            <p:spPr bwMode="auto">
              <a:xfrm>
                <a:off x="2344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6" name="Rectangle 212"/>
              <p:cNvSpPr>
                <a:spLocks noChangeArrowheads="1"/>
              </p:cNvSpPr>
              <p:nvPr/>
            </p:nvSpPr>
            <p:spPr bwMode="auto">
              <a:xfrm>
                <a:off x="2396" y="166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7" name="Rectangle 213"/>
              <p:cNvSpPr>
                <a:spLocks noChangeArrowheads="1"/>
              </p:cNvSpPr>
              <p:nvPr/>
            </p:nvSpPr>
            <p:spPr bwMode="auto">
              <a:xfrm>
                <a:off x="2416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8" name="Rectangle 214"/>
              <p:cNvSpPr>
                <a:spLocks noChangeArrowheads="1"/>
              </p:cNvSpPr>
              <p:nvPr/>
            </p:nvSpPr>
            <p:spPr bwMode="auto">
              <a:xfrm>
                <a:off x="2486" y="1663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9" name="Rectangle 215"/>
              <p:cNvSpPr>
                <a:spLocks noChangeArrowheads="1"/>
              </p:cNvSpPr>
              <p:nvPr/>
            </p:nvSpPr>
            <p:spPr bwMode="auto">
              <a:xfrm>
                <a:off x="2559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0" name="Rectangle 216"/>
              <p:cNvSpPr>
                <a:spLocks noChangeArrowheads="1"/>
              </p:cNvSpPr>
              <p:nvPr/>
            </p:nvSpPr>
            <p:spPr bwMode="auto">
              <a:xfrm>
                <a:off x="2573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1" name="Rectangle 217"/>
              <p:cNvSpPr>
                <a:spLocks noChangeArrowheads="1"/>
              </p:cNvSpPr>
              <p:nvPr/>
            </p:nvSpPr>
            <p:spPr bwMode="auto">
              <a:xfrm>
                <a:off x="264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2" name="Rectangle 218"/>
              <p:cNvSpPr>
                <a:spLocks noChangeArrowheads="1"/>
              </p:cNvSpPr>
              <p:nvPr/>
            </p:nvSpPr>
            <p:spPr bwMode="auto">
              <a:xfrm>
                <a:off x="2660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3" name="Rectangle 219"/>
              <p:cNvSpPr>
                <a:spLocks noChangeArrowheads="1"/>
              </p:cNvSpPr>
              <p:nvPr/>
            </p:nvSpPr>
            <p:spPr bwMode="auto">
              <a:xfrm>
                <a:off x="2676" y="1663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4" name="Rectangle 220"/>
              <p:cNvSpPr>
                <a:spLocks noChangeArrowheads="1"/>
              </p:cNvSpPr>
              <p:nvPr/>
            </p:nvSpPr>
            <p:spPr bwMode="auto">
              <a:xfrm>
                <a:off x="276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5" name="Rectangle 221"/>
              <p:cNvSpPr>
                <a:spLocks noChangeArrowheads="1"/>
              </p:cNvSpPr>
              <p:nvPr/>
            </p:nvSpPr>
            <p:spPr bwMode="auto">
              <a:xfrm>
                <a:off x="2781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6" name="Rectangle 222"/>
              <p:cNvSpPr>
                <a:spLocks noChangeArrowheads="1"/>
              </p:cNvSpPr>
              <p:nvPr/>
            </p:nvSpPr>
            <p:spPr bwMode="auto">
              <a:xfrm>
                <a:off x="2797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7" name="Rectangle 223"/>
              <p:cNvSpPr>
                <a:spLocks noChangeArrowheads="1"/>
              </p:cNvSpPr>
              <p:nvPr/>
            </p:nvSpPr>
            <p:spPr bwMode="auto">
              <a:xfrm>
                <a:off x="2842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8" name="Rectangle 224"/>
              <p:cNvSpPr>
                <a:spLocks noChangeArrowheads="1"/>
              </p:cNvSpPr>
              <p:nvPr/>
            </p:nvSpPr>
            <p:spPr bwMode="auto">
              <a:xfrm>
                <a:off x="2887" y="1663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9" name="Rectangle 225"/>
              <p:cNvSpPr>
                <a:spLocks noChangeArrowheads="1"/>
              </p:cNvSpPr>
              <p:nvPr/>
            </p:nvSpPr>
            <p:spPr bwMode="auto">
              <a:xfrm>
                <a:off x="2928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0" name="Rectangle 226"/>
              <p:cNvSpPr>
                <a:spLocks noChangeArrowheads="1"/>
              </p:cNvSpPr>
              <p:nvPr/>
            </p:nvSpPr>
            <p:spPr bwMode="auto">
              <a:xfrm>
                <a:off x="2946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1" name="Rectangle 227"/>
              <p:cNvSpPr>
                <a:spLocks noChangeArrowheads="1"/>
              </p:cNvSpPr>
              <p:nvPr/>
            </p:nvSpPr>
            <p:spPr bwMode="auto">
              <a:xfrm>
                <a:off x="3015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2" name="Rectangle 228"/>
              <p:cNvSpPr>
                <a:spLocks noChangeArrowheads="1"/>
              </p:cNvSpPr>
              <p:nvPr/>
            </p:nvSpPr>
            <p:spPr bwMode="auto">
              <a:xfrm>
                <a:off x="3067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3" name="Rectangle 229"/>
              <p:cNvSpPr>
                <a:spLocks noChangeArrowheads="1"/>
              </p:cNvSpPr>
              <p:nvPr/>
            </p:nvSpPr>
            <p:spPr bwMode="auto">
              <a:xfrm>
                <a:off x="3136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4" name="Rectangle 230"/>
              <p:cNvSpPr>
                <a:spLocks noChangeArrowheads="1"/>
              </p:cNvSpPr>
              <p:nvPr/>
            </p:nvSpPr>
            <p:spPr bwMode="auto">
              <a:xfrm>
                <a:off x="3184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5" name="Rectangle 231"/>
              <p:cNvSpPr>
                <a:spLocks noChangeArrowheads="1"/>
              </p:cNvSpPr>
              <p:nvPr/>
            </p:nvSpPr>
            <p:spPr bwMode="auto">
              <a:xfrm>
                <a:off x="3202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6" name="Rectangle 232"/>
              <p:cNvSpPr>
                <a:spLocks noChangeArrowheads="1"/>
              </p:cNvSpPr>
              <p:nvPr/>
            </p:nvSpPr>
            <p:spPr bwMode="auto">
              <a:xfrm>
                <a:off x="3219" y="1663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7" name="Rectangle 233"/>
              <p:cNvSpPr>
                <a:spLocks noChangeArrowheads="1"/>
              </p:cNvSpPr>
              <p:nvPr/>
            </p:nvSpPr>
            <p:spPr bwMode="auto">
              <a:xfrm>
                <a:off x="3272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8" name="Rectangle 234"/>
              <p:cNvSpPr>
                <a:spLocks noChangeArrowheads="1"/>
              </p:cNvSpPr>
              <p:nvPr/>
            </p:nvSpPr>
            <p:spPr bwMode="auto">
              <a:xfrm>
                <a:off x="3288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9" name="Rectangle 235"/>
              <p:cNvSpPr>
                <a:spLocks noChangeArrowheads="1"/>
              </p:cNvSpPr>
              <p:nvPr/>
            </p:nvSpPr>
            <p:spPr bwMode="auto">
              <a:xfrm>
                <a:off x="3336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0" name="Rectangle 236"/>
              <p:cNvSpPr>
                <a:spLocks noChangeArrowheads="1"/>
              </p:cNvSpPr>
              <p:nvPr/>
            </p:nvSpPr>
            <p:spPr bwMode="auto">
              <a:xfrm>
                <a:off x="3350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1" name="Rectangle 237"/>
              <p:cNvSpPr>
                <a:spLocks noChangeArrowheads="1"/>
              </p:cNvSpPr>
              <p:nvPr/>
            </p:nvSpPr>
            <p:spPr bwMode="auto">
              <a:xfrm>
                <a:off x="3368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2" name="Rectangle 238"/>
              <p:cNvSpPr>
                <a:spLocks noChangeArrowheads="1"/>
              </p:cNvSpPr>
              <p:nvPr/>
            </p:nvSpPr>
            <p:spPr bwMode="auto">
              <a:xfrm>
                <a:off x="3437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3" name="Rectangle 239"/>
              <p:cNvSpPr>
                <a:spLocks noChangeArrowheads="1"/>
              </p:cNvSpPr>
              <p:nvPr/>
            </p:nvSpPr>
            <p:spPr bwMode="auto">
              <a:xfrm>
                <a:off x="3455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4" name="Rectangle 240"/>
              <p:cNvSpPr>
                <a:spLocks noChangeArrowheads="1"/>
              </p:cNvSpPr>
              <p:nvPr/>
            </p:nvSpPr>
            <p:spPr bwMode="auto">
              <a:xfrm>
                <a:off x="3469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5" name="Rectangle 241"/>
              <p:cNvSpPr>
                <a:spLocks noChangeArrowheads="1"/>
              </p:cNvSpPr>
              <p:nvPr/>
            </p:nvSpPr>
            <p:spPr bwMode="auto">
              <a:xfrm>
                <a:off x="3538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6" name="Rectangle 242"/>
              <p:cNvSpPr>
                <a:spLocks noChangeArrowheads="1"/>
              </p:cNvSpPr>
              <p:nvPr/>
            </p:nvSpPr>
            <p:spPr bwMode="auto">
              <a:xfrm>
                <a:off x="3556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7" name="Rectangle 243"/>
              <p:cNvSpPr>
                <a:spLocks noChangeArrowheads="1"/>
              </p:cNvSpPr>
              <p:nvPr/>
            </p:nvSpPr>
            <p:spPr bwMode="auto">
              <a:xfrm>
                <a:off x="3603" y="166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8" name="Rectangle 244"/>
              <p:cNvSpPr>
                <a:spLocks noChangeArrowheads="1"/>
              </p:cNvSpPr>
              <p:nvPr/>
            </p:nvSpPr>
            <p:spPr bwMode="auto">
              <a:xfrm>
                <a:off x="3652" y="1663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9" name="Rectangle 245"/>
              <p:cNvSpPr>
                <a:spLocks noChangeArrowheads="1"/>
              </p:cNvSpPr>
              <p:nvPr/>
            </p:nvSpPr>
            <p:spPr bwMode="auto">
              <a:xfrm>
                <a:off x="3725" y="166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0" name="Rectangle 246"/>
              <p:cNvSpPr>
                <a:spLocks noChangeArrowheads="1"/>
              </p:cNvSpPr>
              <p:nvPr/>
            </p:nvSpPr>
            <p:spPr bwMode="auto">
              <a:xfrm>
                <a:off x="3739" y="166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1" name="Rectangle 247"/>
              <p:cNvSpPr>
                <a:spLocks noChangeArrowheads="1"/>
              </p:cNvSpPr>
              <p:nvPr/>
            </p:nvSpPr>
            <p:spPr bwMode="auto">
              <a:xfrm>
                <a:off x="3809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2" name="Rectangle 248"/>
              <p:cNvSpPr>
                <a:spLocks noChangeArrowheads="1"/>
              </p:cNvSpPr>
              <p:nvPr/>
            </p:nvSpPr>
            <p:spPr bwMode="auto">
              <a:xfrm>
                <a:off x="3824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3" name="Rectangle 249"/>
              <p:cNvSpPr>
                <a:spLocks noChangeArrowheads="1"/>
              </p:cNvSpPr>
              <p:nvPr/>
            </p:nvSpPr>
            <p:spPr bwMode="auto">
              <a:xfrm>
                <a:off x="3869" y="1663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4" name="Rectangle 250"/>
              <p:cNvSpPr>
                <a:spLocks noChangeArrowheads="1"/>
              </p:cNvSpPr>
              <p:nvPr/>
            </p:nvSpPr>
            <p:spPr bwMode="auto">
              <a:xfrm>
                <a:off x="3914" y="1663"/>
                <a:ext cx="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5" name="Rectangle 251"/>
              <p:cNvSpPr>
                <a:spLocks noChangeArrowheads="1"/>
              </p:cNvSpPr>
              <p:nvPr/>
            </p:nvSpPr>
            <p:spPr bwMode="auto">
              <a:xfrm>
                <a:off x="3953" y="166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6" name="Rectangle 252"/>
              <p:cNvSpPr>
                <a:spLocks noChangeArrowheads="1"/>
              </p:cNvSpPr>
              <p:nvPr/>
            </p:nvSpPr>
            <p:spPr bwMode="auto">
              <a:xfrm>
                <a:off x="1192" y="1727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7" name="Rectangle 253"/>
              <p:cNvSpPr>
                <a:spLocks noChangeArrowheads="1"/>
              </p:cNvSpPr>
              <p:nvPr/>
            </p:nvSpPr>
            <p:spPr bwMode="auto">
              <a:xfrm>
                <a:off x="1236" y="1727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8" name="Rectangle 254"/>
              <p:cNvSpPr>
                <a:spLocks noChangeArrowheads="1"/>
              </p:cNvSpPr>
              <p:nvPr/>
            </p:nvSpPr>
            <p:spPr bwMode="auto">
              <a:xfrm>
                <a:off x="1249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9" name="Rectangle 255"/>
              <p:cNvSpPr>
                <a:spLocks noChangeArrowheads="1"/>
              </p:cNvSpPr>
              <p:nvPr/>
            </p:nvSpPr>
            <p:spPr bwMode="auto">
              <a:xfrm>
                <a:off x="1267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0" name="Rectangle 256"/>
              <p:cNvSpPr>
                <a:spLocks noChangeArrowheads="1"/>
              </p:cNvSpPr>
              <p:nvPr/>
            </p:nvSpPr>
            <p:spPr bwMode="auto">
              <a:xfrm>
                <a:off x="1336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1" name="Rectangle 257"/>
              <p:cNvSpPr>
                <a:spLocks noChangeArrowheads="1"/>
              </p:cNvSpPr>
              <p:nvPr/>
            </p:nvSpPr>
            <p:spPr bwMode="auto">
              <a:xfrm>
                <a:off x="1406" y="1727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2" name="Rectangle 258"/>
              <p:cNvSpPr>
                <a:spLocks noChangeArrowheads="1"/>
              </p:cNvSpPr>
              <p:nvPr/>
            </p:nvSpPr>
            <p:spPr bwMode="auto">
              <a:xfrm>
                <a:off x="1458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3" name="Rectangle 259"/>
              <p:cNvSpPr>
                <a:spLocks noChangeArrowheads="1"/>
              </p:cNvSpPr>
              <p:nvPr/>
            </p:nvSpPr>
            <p:spPr bwMode="auto">
              <a:xfrm>
                <a:off x="1476" y="172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4" name="Rectangle 260"/>
              <p:cNvSpPr>
                <a:spLocks noChangeArrowheads="1"/>
              </p:cNvSpPr>
              <p:nvPr/>
            </p:nvSpPr>
            <p:spPr bwMode="auto">
              <a:xfrm>
                <a:off x="1496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5" name="Rectangle 261"/>
              <p:cNvSpPr>
                <a:spLocks noChangeArrowheads="1"/>
              </p:cNvSpPr>
              <p:nvPr/>
            </p:nvSpPr>
            <p:spPr bwMode="auto">
              <a:xfrm>
                <a:off x="1566" y="1727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6" name="Rectangle 262"/>
              <p:cNvSpPr>
                <a:spLocks noChangeArrowheads="1"/>
              </p:cNvSpPr>
              <p:nvPr/>
            </p:nvSpPr>
            <p:spPr bwMode="auto">
              <a:xfrm>
                <a:off x="1645" y="172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7" name="Rectangle 263"/>
              <p:cNvSpPr>
                <a:spLocks noChangeArrowheads="1"/>
              </p:cNvSpPr>
              <p:nvPr/>
            </p:nvSpPr>
            <p:spPr bwMode="auto">
              <a:xfrm>
                <a:off x="1715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8" name="Rectangle 264"/>
              <p:cNvSpPr>
                <a:spLocks noChangeArrowheads="1"/>
              </p:cNvSpPr>
              <p:nvPr/>
            </p:nvSpPr>
            <p:spPr bwMode="auto">
              <a:xfrm>
                <a:off x="1732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9" name="Rectangle 265"/>
              <p:cNvSpPr>
                <a:spLocks noChangeArrowheads="1"/>
              </p:cNvSpPr>
              <p:nvPr/>
            </p:nvSpPr>
            <p:spPr bwMode="auto">
              <a:xfrm>
                <a:off x="1749" y="1727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0" name="Rectangle 266"/>
              <p:cNvSpPr>
                <a:spLocks noChangeArrowheads="1"/>
              </p:cNvSpPr>
              <p:nvPr/>
            </p:nvSpPr>
            <p:spPr bwMode="auto">
              <a:xfrm>
                <a:off x="1763" y="1727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1" name="Rectangle 267"/>
              <p:cNvSpPr>
                <a:spLocks noChangeArrowheads="1"/>
              </p:cNvSpPr>
              <p:nvPr/>
            </p:nvSpPr>
            <p:spPr bwMode="auto">
              <a:xfrm>
                <a:off x="1776" y="172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2" name="Rectangle 268"/>
              <p:cNvSpPr>
                <a:spLocks noChangeArrowheads="1"/>
              </p:cNvSpPr>
              <p:nvPr/>
            </p:nvSpPr>
            <p:spPr bwMode="auto">
              <a:xfrm>
                <a:off x="1825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3" name="Rectangle 269"/>
              <p:cNvSpPr>
                <a:spLocks noChangeArrowheads="1"/>
              </p:cNvSpPr>
              <p:nvPr/>
            </p:nvSpPr>
            <p:spPr bwMode="auto">
              <a:xfrm>
                <a:off x="1842" y="172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4" name="Rectangle 270"/>
              <p:cNvSpPr>
                <a:spLocks noChangeArrowheads="1"/>
              </p:cNvSpPr>
              <p:nvPr/>
            </p:nvSpPr>
            <p:spPr bwMode="auto">
              <a:xfrm>
                <a:off x="1891" y="1727"/>
                <a:ext cx="15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atus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5" name="Rectangle 271"/>
              <p:cNvSpPr>
                <a:spLocks noChangeArrowheads="1"/>
              </p:cNvSpPr>
              <p:nvPr/>
            </p:nvSpPr>
            <p:spPr bwMode="auto">
              <a:xfrm>
                <a:off x="2010" y="172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6" name="Freeform 272"/>
              <p:cNvSpPr>
                <a:spLocks/>
              </p:cNvSpPr>
              <p:nvPr/>
            </p:nvSpPr>
            <p:spPr bwMode="auto">
              <a:xfrm>
                <a:off x="1070" y="1203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4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Freeform 273"/>
              <p:cNvSpPr>
                <a:spLocks/>
              </p:cNvSpPr>
              <p:nvPr/>
            </p:nvSpPr>
            <p:spPr bwMode="auto">
              <a:xfrm>
                <a:off x="1070" y="1203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4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Rectangle 274"/>
              <p:cNvSpPr>
                <a:spLocks noChangeArrowheads="1"/>
              </p:cNvSpPr>
              <p:nvPr/>
            </p:nvSpPr>
            <p:spPr bwMode="auto">
              <a:xfrm>
                <a:off x="1169" y="1239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9" name="Rectangle 275"/>
              <p:cNvSpPr>
                <a:spLocks noChangeArrowheads="1"/>
              </p:cNvSpPr>
              <p:nvPr/>
            </p:nvSpPr>
            <p:spPr bwMode="auto">
              <a:xfrm>
                <a:off x="1214" y="1239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ata,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0" name="Rectangle 276"/>
              <p:cNvSpPr>
                <a:spLocks noChangeArrowheads="1"/>
              </p:cNvSpPr>
              <p:nvPr/>
            </p:nvSpPr>
            <p:spPr bwMode="auto">
              <a:xfrm>
                <a:off x="1319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1" name="Rectangle 277"/>
              <p:cNvSpPr>
                <a:spLocks noChangeArrowheads="1"/>
              </p:cNvSpPr>
              <p:nvPr/>
            </p:nvSpPr>
            <p:spPr bwMode="auto">
              <a:xfrm>
                <a:off x="1336" y="1239"/>
                <a:ext cx="8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2" name="Rectangle 278"/>
              <p:cNvSpPr>
                <a:spLocks noChangeArrowheads="1"/>
              </p:cNvSpPr>
              <p:nvPr/>
            </p:nvSpPr>
            <p:spPr bwMode="auto">
              <a:xfrm>
                <a:off x="1388" y="1239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3" name="Rectangle 279"/>
              <p:cNvSpPr>
                <a:spLocks noChangeArrowheads="1"/>
              </p:cNvSpPr>
              <p:nvPr/>
            </p:nvSpPr>
            <p:spPr bwMode="auto">
              <a:xfrm>
                <a:off x="1457" y="1239"/>
                <a:ext cx="20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sures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4" name="Rectangle 280"/>
              <p:cNvSpPr>
                <a:spLocks noChangeArrowheads="1"/>
              </p:cNvSpPr>
              <p:nvPr/>
            </p:nvSpPr>
            <p:spPr bwMode="auto">
              <a:xfrm>
                <a:off x="1626" y="1239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5" name="Rectangle 281"/>
              <p:cNvSpPr>
                <a:spLocks noChangeArrowheads="1"/>
              </p:cNvSpPr>
              <p:nvPr/>
            </p:nvSpPr>
            <p:spPr bwMode="auto">
              <a:xfrm>
                <a:off x="1696" y="1239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6" name="Rectangle 282"/>
              <p:cNvSpPr>
                <a:spLocks noChangeArrowheads="1"/>
              </p:cNvSpPr>
              <p:nvPr/>
            </p:nvSpPr>
            <p:spPr bwMode="auto">
              <a:xfrm>
                <a:off x="1747" y="1239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7" name="Rectangle 283"/>
              <p:cNvSpPr>
                <a:spLocks noChangeArrowheads="1"/>
              </p:cNvSpPr>
              <p:nvPr/>
            </p:nvSpPr>
            <p:spPr bwMode="auto">
              <a:xfrm>
                <a:off x="1760" y="1239"/>
                <a:ext cx="8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8" name="Rectangle 284"/>
              <p:cNvSpPr>
                <a:spLocks noChangeArrowheads="1"/>
              </p:cNvSpPr>
              <p:nvPr/>
            </p:nvSpPr>
            <p:spPr bwMode="auto">
              <a:xfrm>
                <a:off x="1813" y="1239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9" name="Rectangle 285"/>
              <p:cNvSpPr>
                <a:spLocks noChangeArrowheads="1"/>
              </p:cNvSpPr>
              <p:nvPr/>
            </p:nvSpPr>
            <p:spPr bwMode="auto">
              <a:xfrm>
                <a:off x="1861" y="1239"/>
                <a:ext cx="20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ement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0" name="Rectangle 286"/>
              <p:cNvSpPr>
                <a:spLocks noChangeArrowheads="1"/>
              </p:cNvSpPr>
              <p:nvPr/>
            </p:nvSpPr>
            <p:spPr bwMode="auto">
              <a:xfrm>
                <a:off x="2035" y="1239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1" name="Rectangle 287"/>
              <p:cNvSpPr>
                <a:spLocks noChangeArrowheads="1"/>
              </p:cNvSpPr>
              <p:nvPr/>
            </p:nvSpPr>
            <p:spPr bwMode="auto">
              <a:xfrm>
                <a:off x="2135" y="1239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2" name="Rectangle 288"/>
              <p:cNvSpPr>
                <a:spLocks noChangeArrowheads="1"/>
              </p:cNvSpPr>
              <p:nvPr/>
            </p:nvSpPr>
            <p:spPr bwMode="auto">
              <a:xfrm>
                <a:off x="2186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3" name="Rectangle 289"/>
              <p:cNvSpPr>
                <a:spLocks noChangeArrowheads="1"/>
              </p:cNvSpPr>
              <p:nvPr/>
            </p:nvSpPr>
            <p:spPr bwMode="auto">
              <a:xfrm>
                <a:off x="2207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5" name="Rectangle 291"/>
              <p:cNvSpPr>
                <a:spLocks noChangeArrowheads="1"/>
              </p:cNvSpPr>
              <p:nvPr/>
            </p:nvSpPr>
            <p:spPr bwMode="auto">
              <a:xfrm>
                <a:off x="2273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6" name="Rectangle 292"/>
              <p:cNvSpPr>
                <a:spLocks noChangeArrowheads="1"/>
              </p:cNvSpPr>
              <p:nvPr/>
            </p:nvSpPr>
            <p:spPr bwMode="auto">
              <a:xfrm>
                <a:off x="2290" y="1239"/>
                <a:ext cx="6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7" name="Rectangle 293"/>
              <p:cNvSpPr>
                <a:spLocks noChangeArrowheads="1"/>
              </p:cNvSpPr>
              <p:nvPr/>
            </p:nvSpPr>
            <p:spPr bwMode="auto">
              <a:xfrm>
                <a:off x="2331" y="1239"/>
                <a:ext cx="10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err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8" name="Rectangle 294"/>
              <p:cNvSpPr>
                <a:spLocks noChangeArrowheads="1"/>
              </p:cNvSpPr>
              <p:nvPr/>
            </p:nvSpPr>
            <p:spPr bwMode="auto">
              <a:xfrm>
                <a:off x="2408" y="1239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9" name="Rectangle 295"/>
              <p:cNvSpPr>
                <a:spLocks noChangeArrowheads="1"/>
              </p:cNvSpPr>
              <p:nvPr/>
            </p:nvSpPr>
            <p:spPr bwMode="auto">
              <a:xfrm>
                <a:off x="2439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0" name="Rectangle 296"/>
              <p:cNvSpPr>
                <a:spLocks noChangeArrowheads="1"/>
              </p:cNvSpPr>
              <p:nvPr/>
            </p:nvSpPr>
            <p:spPr bwMode="auto">
              <a:xfrm>
                <a:off x="2457" y="1239"/>
                <a:ext cx="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1" name="Rectangle 297"/>
              <p:cNvSpPr>
                <a:spLocks noChangeArrowheads="1"/>
              </p:cNvSpPr>
              <p:nvPr/>
            </p:nvSpPr>
            <p:spPr bwMode="auto">
              <a:xfrm>
                <a:off x="2495" y="1239"/>
                <a:ext cx="14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omli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2" name="Rectangle 298"/>
              <p:cNvSpPr>
                <a:spLocks noChangeArrowheads="1"/>
              </p:cNvSpPr>
              <p:nvPr/>
            </p:nvSpPr>
            <p:spPr bwMode="auto">
              <a:xfrm>
                <a:off x="2609" y="1239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nso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3" name="Rectangle 299"/>
              <p:cNvSpPr>
                <a:spLocks noChangeArrowheads="1"/>
              </p:cNvSpPr>
              <p:nvPr/>
            </p:nvSpPr>
            <p:spPr bwMode="auto">
              <a:xfrm>
                <a:off x="2710" y="1239"/>
                <a:ext cx="7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 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4" name="Rectangle 300"/>
              <p:cNvSpPr>
                <a:spLocks noChangeArrowheads="1"/>
              </p:cNvSpPr>
              <p:nvPr/>
            </p:nvSpPr>
            <p:spPr bwMode="auto">
              <a:xfrm>
                <a:off x="2761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8" name="Rectangle 304"/>
              <p:cNvSpPr>
                <a:spLocks noChangeArrowheads="1"/>
              </p:cNvSpPr>
              <p:nvPr/>
            </p:nvSpPr>
            <p:spPr bwMode="auto">
              <a:xfrm>
                <a:off x="2885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9" name="Rectangle 305"/>
              <p:cNvSpPr>
                <a:spLocks noChangeArrowheads="1"/>
              </p:cNvSpPr>
              <p:nvPr/>
            </p:nvSpPr>
            <p:spPr bwMode="auto">
              <a:xfrm>
                <a:off x="2902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0" name="Rectangle 306"/>
              <p:cNvSpPr>
                <a:spLocks noChangeArrowheads="1"/>
              </p:cNvSpPr>
              <p:nvPr/>
            </p:nvSpPr>
            <p:spPr bwMode="auto">
              <a:xfrm>
                <a:off x="2947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2" name="Rectangle 308"/>
              <p:cNvSpPr>
                <a:spLocks noChangeArrowheads="1"/>
              </p:cNvSpPr>
              <p:nvPr/>
            </p:nvSpPr>
            <p:spPr bwMode="auto">
              <a:xfrm>
                <a:off x="3026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3" name="Rectangle 309"/>
              <p:cNvSpPr>
                <a:spLocks noChangeArrowheads="1"/>
              </p:cNvSpPr>
              <p:nvPr/>
            </p:nvSpPr>
            <p:spPr bwMode="auto">
              <a:xfrm>
                <a:off x="3079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6" name="Rectangle 312"/>
              <p:cNvSpPr>
                <a:spLocks noChangeArrowheads="1"/>
              </p:cNvSpPr>
              <p:nvPr/>
            </p:nvSpPr>
            <p:spPr bwMode="auto">
              <a:xfrm>
                <a:off x="3190" y="1239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9" name="Rectangle 315"/>
              <p:cNvSpPr>
                <a:spLocks noChangeArrowheads="1"/>
              </p:cNvSpPr>
              <p:nvPr/>
            </p:nvSpPr>
            <p:spPr bwMode="auto">
              <a:xfrm>
                <a:off x="3329" y="1239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897" y="1930"/>
                <a:ext cx="3464" cy="409"/>
              </a:xfrm>
              <a:custGeom>
                <a:avLst/>
                <a:gdLst>
                  <a:gd name="T0" fmla="*/ 0 w 8160"/>
                  <a:gd name="T1" fmla="*/ 964 h 964"/>
                  <a:gd name="T2" fmla="*/ 0 w 8160"/>
                  <a:gd name="T3" fmla="*/ 964 h 964"/>
                  <a:gd name="T4" fmla="*/ 8160 w 8160"/>
                  <a:gd name="T5" fmla="*/ 964 h 964"/>
                  <a:gd name="T6" fmla="*/ 8160 w 8160"/>
                  <a:gd name="T7" fmla="*/ 0 h 964"/>
                  <a:gd name="T8" fmla="*/ 0 w 8160"/>
                  <a:gd name="T9" fmla="*/ 0 h 964"/>
                  <a:gd name="T10" fmla="*/ 0 w 8160"/>
                  <a:gd name="T11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964">
                    <a:moveTo>
                      <a:pt x="0" y="964"/>
                    </a:moveTo>
                    <a:lnTo>
                      <a:pt x="0" y="964"/>
                    </a:lnTo>
                    <a:lnTo>
                      <a:pt x="8160" y="96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897" y="1930"/>
                <a:ext cx="3464" cy="409"/>
              </a:xfrm>
              <a:custGeom>
                <a:avLst/>
                <a:gdLst>
                  <a:gd name="T0" fmla="*/ 0 w 8160"/>
                  <a:gd name="T1" fmla="*/ 964 h 964"/>
                  <a:gd name="T2" fmla="*/ 0 w 8160"/>
                  <a:gd name="T3" fmla="*/ 964 h 964"/>
                  <a:gd name="T4" fmla="*/ 8160 w 8160"/>
                  <a:gd name="T5" fmla="*/ 964 h 964"/>
                  <a:gd name="T6" fmla="*/ 8160 w 8160"/>
                  <a:gd name="T7" fmla="*/ 0 h 964"/>
                  <a:gd name="T8" fmla="*/ 0 w 8160"/>
                  <a:gd name="T9" fmla="*/ 0 h 964"/>
                  <a:gd name="T10" fmla="*/ 0 w 8160"/>
                  <a:gd name="T11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964">
                    <a:moveTo>
                      <a:pt x="0" y="964"/>
                    </a:moveTo>
                    <a:lnTo>
                      <a:pt x="0" y="964"/>
                    </a:lnTo>
                    <a:lnTo>
                      <a:pt x="8160" y="96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96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Rectangle 318"/>
              <p:cNvSpPr>
                <a:spLocks noChangeArrowheads="1"/>
              </p:cNvSpPr>
              <p:nvPr/>
            </p:nvSpPr>
            <p:spPr bwMode="auto">
              <a:xfrm>
                <a:off x="1166" y="202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3" name="Rectangle 319"/>
              <p:cNvSpPr>
                <a:spLocks noChangeArrowheads="1"/>
              </p:cNvSpPr>
              <p:nvPr/>
            </p:nvSpPr>
            <p:spPr bwMode="auto">
              <a:xfrm>
                <a:off x="1192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4" name="Rectangle 320"/>
              <p:cNvSpPr>
                <a:spLocks noChangeArrowheads="1"/>
              </p:cNvSpPr>
              <p:nvPr/>
            </p:nvSpPr>
            <p:spPr bwMode="auto">
              <a:xfrm>
                <a:off x="1209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5" name="Rectangle 321"/>
              <p:cNvSpPr>
                <a:spLocks noChangeArrowheads="1"/>
              </p:cNvSpPr>
              <p:nvPr/>
            </p:nvSpPr>
            <p:spPr bwMode="auto">
              <a:xfrm>
                <a:off x="1279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6" name="Rectangle 322"/>
              <p:cNvSpPr>
                <a:spLocks noChangeArrowheads="1"/>
              </p:cNvSpPr>
              <p:nvPr/>
            </p:nvSpPr>
            <p:spPr bwMode="auto">
              <a:xfrm>
                <a:off x="1344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7" name="Rectangle 323"/>
              <p:cNvSpPr>
                <a:spLocks noChangeArrowheads="1"/>
              </p:cNvSpPr>
              <p:nvPr/>
            </p:nvSpPr>
            <p:spPr bwMode="auto">
              <a:xfrm>
                <a:off x="1363" y="202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8" name="Rectangle 324"/>
              <p:cNvSpPr>
                <a:spLocks noChangeArrowheads="1"/>
              </p:cNvSpPr>
              <p:nvPr/>
            </p:nvSpPr>
            <p:spPr bwMode="auto">
              <a:xfrm>
                <a:off x="1393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9" name="Rectangle 325"/>
              <p:cNvSpPr>
                <a:spLocks noChangeArrowheads="1"/>
              </p:cNvSpPr>
              <p:nvPr/>
            </p:nvSpPr>
            <p:spPr bwMode="auto">
              <a:xfrm>
                <a:off x="1409" y="2028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0" name="Rectangle 326"/>
              <p:cNvSpPr>
                <a:spLocks noChangeArrowheads="1"/>
              </p:cNvSpPr>
              <p:nvPr/>
            </p:nvSpPr>
            <p:spPr bwMode="auto">
              <a:xfrm>
                <a:off x="1454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1" name="Rectangle 327"/>
              <p:cNvSpPr>
                <a:spLocks noChangeArrowheads="1"/>
              </p:cNvSpPr>
              <p:nvPr/>
            </p:nvSpPr>
            <p:spPr bwMode="auto">
              <a:xfrm>
                <a:off x="1468" y="202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2" name="Rectangle 328"/>
              <p:cNvSpPr>
                <a:spLocks noChangeArrowheads="1"/>
              </p:cNvSpPr>
              <p:nvPr/>
            </p:nvSpPr>
            <p:spPr bwMode="auto">
              <a:xfrm>
                <a:off x="1516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3" name="Rectangle 329"/>
              <p:cNvSpPr>
                <a:spLocks noChangeArrowheads="1"/>
              </p:cNvSpPr>
              <p:nvPr/>
            </p:nvSpPr>
            <p:spPr bwMode="auto">
              <a:xfrm>
                <a:off x="1582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4" name="Rectangle 330"/>
              <p:cNvSpPr>
                <a:spLocks noChangeArrowheads="1"/>
              </p:cNvSpPr>
              <p:nvPr/>
            </p:nvSpPr>
            <p:spPr bwMode="auto">
              <a:xfrm>
                <a:off x="1596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5" name="Rectangle 331"/>
              <p:cNvSpPr>
                <a:spLocks noChangeArrowheads="1"/>
              </p:cNvSpPr>
              <p:nvPr/>
            </p:nvSpPr>
            <p:spPr bwMode="auto">
              <a:xfrm>
                <a:off x="1614" y="2028"/>
                <a:ext cx="1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stand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6" name="Rectangle 332"/>
              <p:cNvSpPr>
                <a:spLocks noChangeArrowheads="1"/>
              </p:cNvSpPr>
              <p:nvPr/>
            </p:nvSpPr>
            <p:spPr bwMode="auto">
              <a:xfrm>
                <a:off x="1767" y="2028"/>
                <a:ext cx="15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ards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7" name="Rectangle 333"/>
              <p:cNvSpPr>
                <a:spLocks noChangeArrowheads="1"/>
              </p:cNvSpPr>
              <p:nvPr/>
            </p:nvSpPr>
            <p:spPr bwMode="auto">
              <a:xfrm>
                <a:off x="1888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8" name="Rectangle 334"/>
              <p:cNvSpPr>
                <a:spLocks noChangeArrowheads="1"/>
              </p:cNvSpPr>
              <p:nvPr/>
            </p:nvSpPr>
            <p:spPr bwMode="auto">
              <a:xfrm>
                <a:off x="1905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9" name="Rectangle 335"/>
              <p:cNvSpPr>
                <a:spLocks noChangeArrowheads="1"/>
              </p:cNvSpPr>
              <p:nvPr/>
            </p:nvSpPr>
            <p:spPr bwMode="auto">
              <a:xfrm>
                <a:off x="1974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0" name="Rectangle 336"/>
              <p:cNvSpPr>
                <a:spLocks noChangeArrowheads="1"/>
              </p:cNvSpPr>
              <p:nvPr/>
            </p:nvSpPr>
            <p:spPr bwMode="auto">
              <a:xfrm>
                <a:off x="2025" y="202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1" name="Rectangle 337"/>
              <p:cNvSpPr>
                <a:spLocks noChangeArrowheads="1"/>
              </p:cNvSpPr>
              <p:nvPr/>
            </p:nvSpPr>
            <p:spPr bwMode="auto">
              <a:xfrm>
                <a:off x="2061" y="202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2" name="Rectangle 338"/>
              <p:cNvSpPr>
                <a:spLocks noChangeArrowheads="1"/>
              </p:cNvSpPr>
              <p:nvPr/>
            </p:nvSpPr>
            <p:spPr bwMode="auto">
              <a:xfrm>
                <a:off x="2109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3" name="Rectangle 339"/>
              <p:cNvSpPr>
                <a:spLocks noChangeArrowheads="1"/>
              </p:cNvSpPr>
              <p:nvPr/>
            </p:nvSpPr>
            <p:spPr bwMode="auto">
              <a:xfrm>
                <a:off x="2178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4" name="Rectangle 340"/>
              <p:cNvSpPr>
                <a:spLocks noChangeArrowheads="1"/>
              </p:cNvSpPr>
              <p:nvPr/>
            </p:nvSpPr>
            <p:spPr bwMode="auto">
              <a:xfrm>
                <a:off x="2192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5" name="Rectangle 341"/>
              <p:cNvSpPr>
                <a:spLocks noChangeArrowheads="1"/>
              </p:cNvSpPr>
              <p:nvPr/>
            </p:nvSpPr>
            <p:spPr bwMode="auto">
              <a:xfrm>
                <a:off x="2205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" name="Rectangle 342"/>
              <p:cNvSpPr>
                <a:spLocks noChangeArrowheads="1"/>
              </p:cNvSpPr>
              <p:nvPr/>
            </p:nvSpPr>
            <p:spPr bwMode="auto">
              <a:xfrm>
                <a:off x="2275" y="2028"/>
                <a:ext cx="18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nee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7" name="Rectangle 343"/>
              <p:cNvSpPr>
                <a:spLocks noChangeArrowheads="1"/>
              </p:cNvSpPr>
              <p:nvPr/>
            </p:nvSpPr>
            <p:spPr bwMode="auto">
              <a:xfrm>
                <a:off x="2427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8" name="Rectangle 344"/>
              <p:cNvSpPr>
                <a:spLocks noChangeArrowheads="1"/>
              </p:cNvSpPr>
              <p:nvPr/>
            </p:nvSpPr>
            <p:spPr bwMode="auto">
              <a:xfrm>
                <a:off x="2497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9" name="Rectangle 345"/>
              <p:cNvSpPr>
                <a:spLocks noChangeArrowheads="1"/>
              </p:cNvSpPr>
              <p:nvPr/>
            </p:nvSpPr>
            <p:spPr bwMode="auto">
              <a:xfrm>
                <a:off x="2548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0" name="Rectangle 346"/>
              <p:cNvSpPr>
                <a:spLocks noChangeArrowheads="1"/>
              </p:cNvSpPr>
              <p:nvPr/>
            </p:nvSpPr>
            <p:spPr bwMode="auto">
              <a:xfrm>
                <a:off x="2566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1" name="Rectangle 347"/>
              <p:cNvSpPr>
                <a:spLocks noChangeArrowheads="1"/>
              </p:cNvSpPr>
              <p:nvPr/>
            </p:nvSpPr>
            <p:spPr bwMode="auto">
              <a:xfrm>
                <a:off x="2618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2" name="Rectangle 348"/>
              <p:cNvSpPr>
                <a:spLocks noChangeArrowheads="1"/>
              </p:cNvSpPr>
              <p:nvPr/>
            </p:nvSpPr>
            <p:spPr bwMode="auto">
              <a:xfrm>
                <a:off x="2631" y="2028"/>
                <a:ext cx="20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mprov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3" name="Rectangle 349"/>
              <p:cNvSpPr>
                <a:spLocks noChangeArrowheads="1"/>
              </p:cNvSpPr>
              <p:nvPr/>
            </p:nvSpPr>
            <p:spPr bwMode="auto">
              <a:xfrm>
                <a:off x="2804" y="2028"/>
                <a:ext cx="18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acc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4" name="Rectangle 350"/>
              <p:cNvSpPr>
                <a:spLocks noChangeArrowheads="1"/>
              </p:cNvSpPr>
              <p:nvPr/>
            </p:nvSpPr>
            <p:spPr bwMode="auto">
              <a:xfrm>
                <a:off x="2954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5" name="Rectangle 351"/>
              <p:cNvSpPr>
                <a:spLocks noChangeArrowheads="1"/>
              </p:cNvSpPr>
              <p:nvPr/>
            </p:nvSpPr>
            <p:spPr bwMode="auto">
              <a:xfrm>
                <a:off x="3020" y="202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6" name="Rectangle 352"/>
              <p:cNvSpPr>
                <a:spLocks noChangeArrowheads="1"/>
              </p:cNvSpPr>
              <p:nvPr/>
            </p:nvSpPr>
            <p:spPr bwMode="auto">
              <a:xfrm>
                <a:off x="3067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7" name="Rectangle 353"/>
              <p:cNvSpPr>
                <a:spLocks noChangeArrowheads="1"/>
              </p:cNvSpPr>
              <p:nvPr/>
            </p:nvSpPr>
            <p:spPr bwMode="auto">
              <a:xfrm>
                <a:off x="3085" y="202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8" name="Rectangle 354"/>
              <p:cNvSpPr>
                <a:spLocks noChangeArrowheads="1"/>
              </p:cNvSpPr>
              <p:nvPr/>
            </p:nvSpPr>
            <p:spPr bwMode="auto">
              <a:xfrm>
                <a:off x="3136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9" name="Rectangle 355"/>
              <p:cNvSpPr>
                <a:spLocks noChangeArrowheads="1"/>
              </p:cNvSpPr>
              <p:nvPr/>
            </p:nvSpPr>
            <p:spPr bwMode="auto">
              <a:xfrm>
                <a:off x="3154" y="202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0" name="Rectangle 356"/>
              <p:cNvSpPr>
                <a:spLocks noChangeArrowheads="1"/>
              </p:cNvSpPr>
              <p:nvPr/>
            </p:nvSpPr>
            <p:spPr bwMode="auto">
              <a:xfrm>
                <a:off x="3175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1" name="Rectangle 357"/>
              <p:cNvSpPr>
                <a:spLocks noChangeArrowheads="1"/>
              </p:cNvSpPr>
              <p:nvPr/>
            </p:nvSpPr>
            <p:spPr bwMode="auto">
              <a:xfrm>
                <a:off x="3244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2" name="Rectangle 358"/>
              <p:cNvSpPr>
                <a:spLocks noChangeArrowheads="1"/>
              </p:cNvSpPr>
              <p:nvPr/>
            </p:nvSpPr>
            <p:spPr bwMode="auto">
              <a:xfrm>
                <a:off x="3310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3" name="Rectangle 359"/>
              <p:cNvSpPr>
                <a:spLocks noChangeArrowheads="1"/>
              </p:cNvSpPr>
              <p:nvPr/>
            </p:nvSpPr>
            <p:spPr bwMode="auto">
              <a:xfrm>
                <a:off x="3324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4" name="Rectangle 360"/>
              <p:cNvSpPr>
                <a:spLocks noChangeArrowheads="1"/>
              </p:cNvSpPr>
              <p:nvPr/>
            </p:nvSpPr>
            <p:spPr bwMode="auto">
              <a:xfrm>
                <a:off x="3393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5" name="Rectangle 361"/>
              <p:cNvSpPr>
                <a:spLocks noChangeArrowheads="1"/>
              </p:cNvSpPr>
              <p:nvPr/>
            </p:nvSpPr>
            <p:spPr bwMode="auto">
              <a:xfrm>
                <a:off x="3411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6" name="Rectangle 362"/>
              <p:cNvSpPr>
                <a:spLocks noChangeArrowheads="1"/>
              </p:cNvSpPr>
              <p:nvPr/>
            </p:nvSpPr>
            <p:spPr bwMode="auto">
              <a:xfrm>
                <a:off x="3427" y="2028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7" name="Rectangle 363"/>
              <p:cNvSpPr>
                <a:spLocks noChangeArrowheads="1"/>
              </p:cNvSpPr>
              <p:nvPr/>
            </p:nvSpPr>
            <p:spPr bwMode="auto">
              <a:xfrm>
                <a:off x="3515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8" name="Rectangle 364"/>
              <p:cNvSpPr>
                <a:spLocks noChangeArrowheads="1"/>
              </p:cNvSpPr>
              <p:nvPr/>
            </p:nvSpPr>
            <p:spPr bwMode="auto">
              <a:xfrm>
                <a:off x="3532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9" name="Rectangle 365"/>
              <p:cNvSpPr>
                <a:spLocks noChangeArrowheads="1"/>
              </p:cNvSpPr>
              <p:nvPr/>
            </p:nvSpPr>
            <p:spPr bwMode="auto">
              <a:xfrm>
                <a:off x="3548" y="2028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0" name="Rectangle 366"/>
              <p:cNvSpPr>
                <a:spLocks noChangeArrowheads="1"/>
              </p:cNvSpPr>
              <p:nvPr/>
            </p:nvSpPr>
            <p:spPr bwMode="auto">
              <a:xfrm>
                <a:off x="3592" y="202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1" name="Rectangle 367"/>
              <p:cNvSpPr>
                <a:spLocks noChangeArrowheads="1"/>
              </p:cNvSpPr>
              <p:nvPr/>
            </p:nvSpPr>
            <p:spPr bwMode="auto">
              <a:xfrm>
                <a:off x="3614" y="202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2" name="Rectangle 368"/>
              <p:cNvSpPr>
                <a:spLocks noChangeArrowheads="1"/>
              </p:cNvSpPr>
              <p:nvPr/>
            </p:nvSpPr>
            <p:spPr bwMode="auto">
              <a:xfrm>
                <a:off x="3627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3" name="Rectangle 369"/>
              <p:cNvSpPr>
                <a:spLocks noChangeArrowheads="1"/>
              </p:cNvSpPr>
              <p:nvPr/>
            </p:nvSpPr>
            <p:spPr bwMode="auto">
              <a:xfrm>
                <a:off x="3644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4" name="Rectangle 370"/>
              <p:cNvSpPr>
                <a:spLocks noChangeArrowheads="1"/>
              </p:cNvSpPr>
              <p:nvPr/>
            </p:nvSpPr>
            <p:spPr bwMode="auto">
              <a:xfrm>
                <a:off x="3662" y="202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5" name="Rectangle 371"/>
              <p:cNvSpPr>
                <a:spLocks noChangeArrowheads="1"/>
              </p:cNvSpPr>
              <p:nvPr/>
            </p:nvSpPr>
            <p:spPr bwMode="auto">
              <a:xfrm>
                <a:off x="3732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6" name="Rectangle 372"/>
              <p:cNvSpPr>
                <a:spLocks noChangeArrowheads="1"/>
              </p:cNvSpPr>
              <p:nvPr/>
            </p:nvSpPr>
            <p:spPr bwMode="auto">
              <a:xfrm>
                <a:off x="3748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7" name="Rectangle 373"/>
              <p:cNvSpPr>
                <a:spLocks noChangeArrowheads="1"/>
              </p:cNvSpPr>
              <p:nvPr/>
            </p:nvSpPr>
            <p:spPr bwMode="auto">
              <a:xfrm>
                <a:off x="3814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8" name="Rectangle 374"/>
              <p:cNvSpPr>
                <a:spLocks noChangeArrowheads="1"/>
              </p:cNvSpPr>
              <p:nvPr/>
            </p:nvSpPr>
            <p:spPr bwMode="auto">
              <a:xfrm>
                <a:off x="3880" y="2028"/>
                <a:ext cx="15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ptan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9" name="Rectangle 375"/>
              <p:cNvSpPr>
                <a:spLocks noChangeArrowheads="1"/>
              </p:cNvSpPr>
              <p:nvPr/>
            </p:nvSpPr>
            <p:spPr bwMode="auto">
              <a:xfrm>
                <a:off x="4002" y="202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0" name="Rectangle 376"/>
              <p:cNvSpPr>
                <a:spLocks noChangeArrowheads="1"/>
              </p:cNvSpPr>
              <p:nvPr/>
            </p:nvSpPr>
            <p:spPr bwMode="auto">
              <a:xfrm>
                <a:off x="4068" y="202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1" name="Rectangle 377"/>
              <p:cNvSpPr>
                <a:spLocks noChangeArrowheads="1"/>
              </p:cNvSpPr>
              <p:nvPr/>
            </p:nvSpPr>
            <p:spPr bwMode="auto">
              <a:xfrm>
                <a:off x="1192" y="209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2" name="Rectangle 378"/>
              <p:cNvSpPr>
                <a:spLocks noChangeArrowheads="1"/>
              </p:cNvSpPr>
              <p:nvPr/>
            </p:nvSpPr>
            <p:spPr bwMode="auto">
              <a:xfrm>
                <a:off x="1244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3" name="Rectangle 379"/>
              <p:cNvSpPr>
                <a:spLocks noChangeArrowheads="1"/>
              </p:cNvSpPr>
              <p:nvPr/>
            </p:nvSpPr>
            <p:spPr bwMode="auto">
              <a:xfrm>
                <a:off x="1257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4" name="Rectangle 380"/>
              <p:cNvSpPr>
                <a:spLocks noChangeArrowheads="1"/>
              </p:cNvSpPr>
              <p:nvPr/>
            </p:nvSpPr>
            <p:spPr bwMode="auto">
              <a:xfrm>
                <a:off x="1275" y="2092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eria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5" name="Rectangle 381"/>
              <p:cNvSpPr>
                <a:spLocks noChangeArrowheads="1"/>
              </p:cNvSpPr>
              <p:nvPr/>
            </p:nvSpPr>
            <p:spPr bwMode="auto">
              <a:xfrm>
                <a:off x="1379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6" name="Rectangle 382"/>
              <p:cNvSpPr>
                <a:spLocks noChangeArrowheads="1"/>
              </p:cNvSpPr>
              <p:nvPr/>
            </p:nvSpPr>
            <p:spPr bwMode="auto">
              <a:xfrm>
                <a:off x="1396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" name="Rectangle 383"/>
              <p:cNvSpPr>
                <a:spLocks noChangeArrowheads="1"/>
              </p:cNvSpPr>
              <p:nvPr/>
            </p:nvSpPr>
            <p:spPr bwMode="auto">
              <a:xfrm>
                <a:off x="1414" y="2092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8" name="Rectangle 384"/>
              <p:cNvSpPr>
                <a:spLocks noChangeArrowheads="1"/>
              </p:cNvSpPr>
              <p:nvPr/>
            </p:nvSpPr>
            <p:spPr bwMode="auto">
              <a:xfrm>
                <a:off x="1486" y="2092"/>
                <a:ext cx="16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acce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9" name="Rectangle 385"/>
              <p:cNvSpPr>
                <a:spLocks noChangeArrowheads="1"/>
              </p:cNvSpPr>
              <p:nvPr/>
            </p:nvSpPr>
            <p:spPr bwMode="auto">
              <a:xfrm>
                <a:off x="1617" y="2092"/>
                <a:ext cx="24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ptance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0" name="Rectangle 386"/>
              <p:cNvSpPr>
                <a:spLocks noChangeArrowheads="1"/>
              </p:cNvSpPr>
              <p:nvPr/>
            </p:nvSpPr>
            <p:spPr bwMode="auto">
              <a:xfrm>
                <a:off x="1821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1" name="Rectangle 387"/>
              <p:cNvSpPr>
                <a:spLocks noChangeArrowheads="1"/>
              </p:cNvSpPr>
              <p:nvPr/>
            </p:nvSpPr>
            <p:spPr bwMode="auto">
              <a:xfrm>
                <a:off x="1890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2" name="Rectangle 388"/>
              <p:cNvSpPr>
                <a:spLocks noChangeArrowheads="1"/>
              </p:cNvSpPr>
              <p:nvPr/>
            </p:nvSpPr>
            <p:spPr bwMode="auto">
              <a:xfrm>
                <a:off x="1908" y="2092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3" name="Rectangle 389"/>
              <p:cNvSpPr>
                <a:spLocks noChangeArrowheads="1"/>
              </p:cNvSpPr>
              <p:nvPr/>
            </p:nvSpPr>
            <p:spPr bwMode="auto">
              <a:xfrm>
                <a:off x="1940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4" name="Rectangle 390"/>
              <p:cNvSpPr>
                <a:spLocks noChangeArrowheads="1"/>
              </p:cNvSpPr>
              <p:nvPr/>
            </p:nvSpPr>
            <p:spPr bwMode="auto">
              <a:xfrm>
                <a:off x="1954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5" name="Rectangle 391"/>
              <p:cNvSpPr>
                <a:spLocks noChangeArrowheads="1"/>
              </p:cNvSpPr>
              <p:nvPr/>
            </p:nvSpPr>
            <p:spPr bwMode="auto">
              <a:xfrm>
                <a:off x="2023" y="2092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6" name="Rectangle 392"/>
              <p:cNvSpPr>
                <a:spLocks noChangeArrowheads="1"/>
              </p:cNvSpPr>
              <p:nvPr/>
            </p:nvSpPr>
            <p:spPr bwMode="auto">
              <a:xfrm>
                <a:off x="2088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7" name="Rectangle 393"/>
              <p:cNvSpPr>
                <a:spLocks noChangeArrowheads="1"/>
              </p:cNvSpPr>
              <p:nvPr/>
            </p:nvSpPr>
            <p:spPr bwMode="auto">
              <a:xfrm>
                <a:off x="2105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8" name="Rectangle 394"/>
              <p:cNvSpPr>
                <a:spLocks noChangeArrowheads="1"/>
              </p:cNvSpPr>
              <p:nvPr/>
            </p:nvSpPr>
            <p:spPr bwMode="auto">
              <a:xfrm>
                <a:off x="2123" y="2092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9" name="Rectangle 395"/>
              <p:cNvSpPr>
                <a:spLocks noChangeArrowheads="1"/>
              </p:cNvSpPr>
              <p:nvPr/>
            </p:nvSpPr>
            <p:spPr bwMode="auto">
              <a:xfrm>
                <a:off x="2144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0" name="Rectangle 396"/>
              <p:cNvSpPr>
                <a:spLocks noChangeArrowheads="1"/>
              </p:cNvSpPr>
              <p:nvPr/>
            </p:nvSpPr>
            <p:spPr bwMode="auto">
              <a:xfrm>
                <a:off x="2213" y="2092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1" name="Rectangle 397"/>
              <p:cNvSpPr>
                <a:spLocks noChangeArrowheads="1"/>
              </p:cNvSpPr>
              <p:nvPr/>
            </p:nvSpPr>
            <p:spPr bwMode="auto">
              <a:xfrm>
                <a:off x="2292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2" name="Rectangle 398"/>
              <p:cNvSpPr>
                <a:spLocks noChangeArrowheads="1"/>
              </p:cNvSpPr>
              <p:nvPr/>
            </p:nvSpPr>
            <p:spPr bwMode="auto">
              <a:xfrm>
                <a:off x="2362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3" name="Rectangle 399"/>
              <p:cNvSpPr>
                <a:spLocks noChangeArrowheads="1"/>
              </p:cNvSpPr>
              <p:nvPr/>
            </p:nvSpPr>
            <p:spPr bwMode="auto">
              <a:xfrm>
                <a:off x="2379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4" name="Rectangle 400"/>
              <p:cNvSpPr>
                <a:spLocks noChangeArrowheads="1"/>
              </p:cNvSpPr>
              <p:nvPr/>
            </p:nvSpPr>
            <p:spPr bwMode="auto">
              <a:xfrm>
                <a:off x="2396" y="2092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5" name="Rectangle 401"/>
              <p:cNvSpPr>
                <a:spLocks noChangeArrowheads="1"/>
              </p:cNvSpPr>
              <p:nvPr/>
            </p:nvSpPr>
            <p:spPr bwMode="auto">
              <a:xfrm>
                <a:off x="2441" y="209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6" name="Rectangle 402"/>
              <p:cNvSpPr>
                <a:spLocks noChangeArrowheads="1"/>
              </p:cNvSpPr>
              <p:nvPr/>
            </p:nvSpPr>
            <p:spPr bwMode="auto">
              <a:xfrm>
                <a:off x="2489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7" name="Rectangle 403"/>
              <p:cNvSpPr>
                <a:spLocks noChangeArrowheads="1"/>
              </p:cNvSpPr>
              <p:nvPr/>
            </p:nvSpPr>
            <p:spPr bwMode="auto">
              <a:xfrm>
                <a:off x="2506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8" name="Rectangle 404"/>
              <p:cNvSpPr>
                <a:spLocks noChangeArrowheads="1"/>
              </p:cNvSpPr>
              <p:nvPr/>
            </p:nvSpPr>
            <p:spPr bwMode="auto">
              <a:xfrm>
                <a:off x="2520" y="209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9" name="Rectangle 405"/>
              <p:cNvSpPr>
                <a:spLocks noChangeArrowheads="1"/>
              </p:cNvSpPr>
              <p:nvPr/>
            </p:nvSpPr>
            <p:spPr bwMode="auto">
              <a:xfrm>
                <a:off x="2590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607"/>
            <p:cNvGrpSpPr>
              <a:grpSpLocks/>
            </p:cNvGrpSpPr>
            <p:nvPr/>
          </p:nvGrpSpPr>
          <p:grpSpPr bwMode="auto">
            <a:xfrm>
              <a:off x="897" y="1858"/>
              <a:ext cx="3464" cy="858"/>
              <a:chOff x="897" y="1858"/>
              <a:chExt cx="3464" cy="858"/>
            </a:xfrm>
          </p:grpSpPr>
          <p:sp>
            <p:nvSpPr>
              <p:cNvPr id="360" name="Rectangle 407"/>
              <p:cNvSpPr>
                <a:spLocks noChangeArrowheads="1"/>
              </p:cNvSpPr>
              <p:nvPr/>
            </p:nvSpPr>
            <p:spPr bwMode="auto">
              <a:xfrm>
                <a:off x="2607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" name="Rectangle 408"/>
              <p:cNvSpPr>
                <a:spLocks noChangeArrowheads="1"/>
              </p:cNvSpPr>
              <p:nvPr/>
            </p:nvSpPr>
            <p:spPr bwMode="auto">
              <a:xfrm>
                <a:off x="2621" y="209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" name="Rectangle 409"/>
              <p:cNvSpPr>
                <a:spLocks noChangeArrowheads="1"/>
              </p:cNvSpPr>
              <p:nvPr/>
            </p:nvSpPr>
            <p:spPr bwMode="auto">
              <a:xfrm>
                <a:off x="2634" y="209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" name="Rectangle 410"/>
              <p:cNvSpPr>
                <a:spLocks noChangeArrowheads="1"/>
              </p:cNvSpPr>
              <p:nvPr/>
            </p:nvSpPr>
            <p:spPr bwMode="auto">
              <a:xfrm>
                <a:off x="2684" y="209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4" name="Rectangle 411"/>
              <p:cNvSpPr>
                <a:spLocks noChangeArrowheads="1"/>
              </p:cNvSpPr>
              <p:nvPr/>
            </p:nvSpPr>
            <p:spPr bwMode="auto">
              <a:xfrm>
                <a:off x="1166" y="216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5" name="Rectangle 412"/>
              <p:cNvSpPr>
                <a:spLocks noChangeArrowheads="1"/>
              </p:cNvSpPr>
              <p:nvPr/>
            </p:nvSpPr>
            <p:spPr bwMode="auto">
              <a:xfrm>
                <a:off x="119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" name="Rectangle 413"/>
              <p:cNvSpPr>
                <a:spLocks noChangeArrowheads="1"/>
              </p:cNvSpPr>
              <p:nvPr/>
            </p:nvSpPr>
            <p:spPr bwMode="auto">
              <a:xfrm>
                <a:off x="1209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" name="Rectangle 414"/>
              <p:cNvSpPr>
                <a:spLocks noChangeArrowheads="1"/>
              </p:cNvSpPr>
              <p:nvPr/>
            </p:nvSpPr>
            <p:spPr bwMode="auto">
              <a:xfrm>
                <a:off x="1279" y="216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" name="Rectangle 415"/>
              <p:cNvSpPr>
                <a:spLocks noChangeArrowheads="1"/>
              </p:cNvSpPr>
              <p:nvPr/>
            </p:nvSpPr>
            <p:spPr bwMode="auto">
              <a:xfrm>
                <a:off x="1363" y="216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" name="Rectangle 416"/>
              <p:cNvSpPr>
                <a:spLocks noChangeArrowheads="1"/>
              </p:cNvSpPr>
              <p:nvPr/>
            </p:nvSpPr>
            <p:spPr bwMode="auto">
              <a:xfrm>
                <a:off x="1393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0" name="Rectangle 417"/>
              <p:cNvSpPr>
                <a:spLocks noChangeArrowheads="1"/>
              </p:cNvSpPr>
              <p:nvPr/>
            </p:nvSpPr>
            <p:spPr bwMode="auto">
              <a:xfrm>
                <a:off x="1410" y="2168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" name="Rectangle 418"/>
              <p:cNvSpPr>
                <a:spLocks noChangeArrowheads="1"/>
              </p:cNvSpPr>
              <p:nvPr/>
            </p:nvSpPr>
            <p:spPr bwMode="auto">
              <a:xfrm>
                <a:off x="1454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2" name="Rectangle 419"/>
              <p:cNvSpPr>
                <a:spLocks noChangeArrowheads="1"/>
              </p:cNvSpPr>
              <p:nvPr/>
            </p:nvSpPr>
            <p:spPr bwMode="auto">
              <a:xfrm>
                <a:off x="1523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3" name="Rectangle 420"/>
              <p:cNvSpPr>
                <a:spLocks noChangeArrowheads="1"/>
              </p:cNvSpPr>
              <p:nvPr/>
            </p:nvSpPr>
            <p:spPr bwMode="auto">
              <a:xfrm>
                <a:off x="1544" y="2168"/>
                <a:ext cx="3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document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4" name="Rectangle 421"/>
              <p:cNvSpPr>
                <a:spLocks noChangeArrowheads="1"/>
              </p:cNvSpPr>
              <p:nvPr/>
            </p:nvSpPr>
            <p:spPr bwMode="auto">
              <a:xfrm>
                <a:off x="1871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5" name="Rectangle 422"/>
              <p:cNvSpPr>
                <a:spLocks noChangeArrowheads="1"/>
              </p:cNvSpPr>
              <p:nvPr/>
            </p:nvSpPr>
            <p:spPr bwMode="auto">
              <a:xfrm>
                <a:off x="1918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6" name="Rectangle 423"/>
              <p:cNvSpPr>
                <a:spLocks noChangeArrowheads="1"/>
              </p:cNvSpPr>
              <p:nvPr/>
            </p:nvSpPr>
            <p:spPr bwMode="auto">
              <a:xfrm>
                <a:off x="1967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7" name="Rectangle 424"/>
              <p:cNvSpPr>
                <a:spLocks noChangeArrowheads="1"/>
              </p:cNvSpPr>
              <p:nvPr/>
            </p:nvSpPr>
            <p:spPr bwMode="auto">
              <a:xfrm>
                <a:off x="198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" name="Rectangle 425"/>
              <p:cNvSpPr>
                <a:spLocks noChangeArrowheads="1"/>
              </p:cNvSpPr>
              <p:nvPr/>
            </p:nvSpPr>
            <p:spPr bwMode="auto">
              <a:xfrm>
                <a:off x="2057" y="216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" name="Rectangle 426"/>
              <p:cNvSpPr>
                <a:spLocks noChangeArrowheads="1"/>
              </p:cNvSpPr>
              <p:nvPr/>
            </p:nvSpPr>
            <p:spPr bwMode="auto">
              <a:xfrm>
                <a:off x="212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" name="Rectangle 427"/>
              <p:cNvSpPr>
                <a:spLocks noChangeArrowheads="1"/>
              </p:cNvSpPr>
              <p:nvPr/>
            </p:nvSpPr>
            <p:spPr bwMode="auto">
              <a:xfrm>
                <a:off x="2140" y="2168"/>
                <a:ext cx="9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" name="Rectangle 428"/>
              <p:cNvSpPr>
                <a:spLocks noChangeArrowheads="1"/>
              </p:cNvSpPr>
              <p:nvPr/>
            </p:nvSpPr>
            <p:spPr bwMode="auto">
              <a:xfrm>
                <a:off x="2205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" name="Rectangle 429"/>
              <p:cNvSpPr>
                <a:spLocks noChangeArrowheads="1"/>
              </p:cNvSpPr>
              <p:nvPr/>
            </p:nvSpPr>
            <p:spPr bwMode="auto">
              <a:xfrm>
                <a:off x="2253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3" name="Rectangle 430"/>
              <p:cNvSpPr>
                <a:spLocks noChangeArrowheads="1"/>
              </p:cNvSpPr>
              <p:nvPr/>
            </p:nvSpPr>
            <p:spPr bwMode="auto">
              <a:xfrm>
                <a:off x="2266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" name="Rectangle 431"/>
              <p:cNvSpPr>
                <a:spLocks noChangeArrowheads="1"/>
              </p:cNvSpPr>
              <p:nvPr/>
            </p:nvSpPr>
            <p:spPr bwMode="auto">
              <a:xfrm>
                <a:off x="2336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5" name="Rectangle 432"/>
              <p:cNvSpPr>
                <a:spLocks noChangeArrowheads="1"/>
              </p:cNvSpPr>
              <p:nvPr/>
            </p:nvSpPr>
            <p:spPr bwMode="auto">
              <a:xfrm>
                <a:off x="2350" y="216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6" name="Rectangle 433"/>
              <p:cNvSpPr>
                <a:spLocks noChangeArrowheads="1"/>
              </p:cNvSpPr>
              <p:nvPr/>
            </p:nvSpPr>
            <p:spPr bwMode="auto">
              <a:xfrm>
                <a:off x="2403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7" name="Rectangle 434"/>
              <p:cNvSpPr>
                <a:spLocks noChangeArrowheads="1"/>
              </p:cNvSpPr>
              <p:nvPr/>
            </p:nvSpPr>
            <p:spPr bwMode="auto">
              <a:xfrm>
                <a:off x="2472" y="216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" name="Rectangle 435"/>
              <p:cNvSpPr>
                <a:spLocks noChangeArrowheads="1"/>
              </p:cNvSpPr>
              <p:nvPr/>
            </p:nvSpPr>
            <p:spPr bwMode="auto">
              <a:xfrm>
                <a:off x="2524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Rectangle 436"/>
              <p:cNvSpPr>
                <a:spLocks noChangeArrowheads="1"/>
              </p:cNvSpPr>
              <p:nvPr/>
            </p:nvSpPr>
            <p:spPr bwMode="auto">
              <a:xfrm>
                <a:off x="253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0" name="Rectangle 437"/>
              <p:cNvSpPr>
                <a:spLocks noChangeArrowheads="1"/>
              </p:cNvSpPr>
              <p:nvPr/>
            </p:nvSpPr>
            <p:spPr bwMode="auto">
              <a:xfrm>
                <a:off x="2607" y="216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1" name="Rectangle 438"/>
              <p:cNvSpPr>
                <a:spLocks noChangeArrowheads="1"/>
              </p:cNvSpPr>
              <p:nvPr/>
            </p:nvSpPr>
            <p:spPr bwMode="auto">
              <a:xfrm>
                <a:off x="2691" y="216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2" name="Rectangle 439"/>
              <p:cNvSpPr>
                <a:spLocks noChangeArrowheads="1"/>
              </p:cNvSpPr>
              <p:nvPr/>
            </p:nvSpPr>
            <p:spPr bwMode="auto">
              <a:xfrm>
                <a:off x="272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3" name="Rectangle 440"/>
              <p:cNvSpPr>
                <a:spLocks noChangeArrowheads="1"/>
              </p:cNvSpPr>
              <p:nvPr/>
            </p:nvSpPr>
            <p:spPr bwMode="auto">
              <a:xfrm>
                <a:off x="2739" y="2168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4" name="Rectangle 441"/>
              <p:cNvSpPr>
                <a:spLocks noChangeArrowheads="1"/>
              </p:cNvSpPr>
              <p:nvPr/>
            </p:nvSpPr>
            <p:spPr bwMode="auto">
              <a:xfrm>
                <a:off x="2774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" name="Rectangle 442"/>
              <p:cNvSpPr>
                <a:spLocks noChangeArrowheads="1"/>
              </p:cNvSpPr>
              <p:nvPr/>
            </p:nvSpPr>
            <p:spPr bwMode="auto">
              <a:xfrm>
                <a:off x="2843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6" name="Rectangle 443"/>
              <p:cNvSpPr>
                <a:spLocks noChangeArrowheads="1"/>
              </p:cNvSpPr>
              <p:nvPr/>
            </p:nvSpPr>
            <p:spPr bwMode="auto">
              <a:xfrm>
                <a:off x="2892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" name="Rectangle 444"/>
              <p:cNvSpPr>
                <a:spLocks noChangeArrowheads="1"/>
              </p:cNvSpPr>
              <p:nvPr/>
            </p:nvSpPr>
            <p:spPr bwMode="auto">
              <a:xfrm>
                <a:off x="290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" name="Rectangle 445"/>
              <p:cNvSpPr>
                <a:spLocks noChangeArrowheads="1"/>
              </p:cNvSpPr>
              <p:nvPr/>
            </p:nvSpPr>
            <p:spPr bwMode="auto">
              <a:xfrm>
                <a:off x="2978" y="2168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" name="Rectangle 446"/>
              <p:cNvSpPr>
                <a:spLocks noChangeArrowheads="1"/>
              </p:cNvSpPr>
              <p:nvPr/>
            </p:nvSpPr>
            <p:spPr bwMode="auto">
              <a:xfrm>
                <a:off x="3008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" name="Rectangle 447"/>
              <p:cNvSpPr>
                <a:spLocks noChangeArrowheads="1"/>
              </p:cNvSpPr>
              <p:nvPr/>
            </p:nvSpPr>
            <p:spPr bwMode="auto">
              <a:xfrm>
                <a:off x="3057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Rectangle 448"/>
              <p:cNvSpPr>
                <a:spLocks noChangeArrowheads="1"/>
              </p:cNvSpPr>
              <p:nvPr/>
            </p:nvSpPr>
            <p:spPr bwMode="auto">
              <a:xfrm>
                <a:off x="3126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2" name="Rectangle 449"/>
              <p:cNvSpPr>
                <a:spLocks noChangeArrowheads="1"/>
              </p:cNvSpPr>
              <p:nvPr/>
            </p:nvSpPr>
            <p:spPr bwMode="auto">
              <a:xfrm>
                <a:off x="3139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3" name="Rectangle 450"/>
              <p:cNvSpPr>
                <a:spLocks noChangeArrowheads="1"/>
              </p:cNvSpPr>
              <p:nvPr/>
            </p:nvSpPr>
            <p:spPr bwMode="auto">
              <a:xfrm>
                <a:off x="3209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4" name="Rectangle 451"/>
              <p:cNvSpPr>
                <a:spLocks noChangeArrowheads="1"/>
              </p:cNvSpPr>
              <p:nvPr/>
            </p:nvSpPr>
            <p:spPr bwMode="auto">
              <a:xfrm>
                <a:off x="3227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5" name="Rectangle 452"/>
              <p:cNvSpPr>
                <a:spLocks noChangeArrowheads="1"/>
              </p:cNvSpPr>
              <p:nvPr/>
            </p:nvSpPr>
            <p:spPr bwMode="auto">
              <a:xfrm>
                <a:off x="3248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6" name="Rectangle 453"/>
              <p:cNvSpPr>
                <a:spLocks noChangeArrowheads="1"/>
              </p:cNvSpPr>
              <p:nvPr/>
            </p:nvSpPr>
            <p:spPr bwMode="auto">
              <a:xfrm>
                <a:off x="3318" y="216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7" name="Rectangle 454"/>
              <p:cNvSpPr>
                <a:spLocks noChangeArrowheads="1"/>
              </p:cNvSpPr>
              <p:nvPr/>
            </p:nvSpPr>
            <p:spPr bwMode="auto">
              <a:xfrm>
                <a:off x="3331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8" name="Rectangle 455"/>
              <p:cNvSpPr>
                <a:spLocks noChangeArrowheads="1"/>
              </p:cNvSpPr>
              <p:nvPr/>
            </p:nvSpPr>
            <p:spPr bwMode="auto">
              <a:xfrm>
                <a:off x="3401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" name="Rectangle 456"/>
              <p:cNvSpPr>
                <a:spLocks noChangeArrowheads="1"/>
              </p:cNvSpPr>
              <p:nvPr/>
            </p:nvSpPr>
            <p:spPr bwMode="auto">
              <a:xfrm>
                <a:off x="3449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" name="Rectangle 457"/>
              <p:cNvSpPr>
                <a:spLocks noChangeArrowheads="1"/>
              </p:cNvSpPr>
              <p:nvPr/>
            </p:nvSpPr>
            <p:spPr bwMode="auto">
              <a:xfrm>
                <a:off x="3466" y="216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" name="Rectangle 458"/>
              <p:cNvSpPr>
                <a:spLocks noChangeArrowheads="1"/>
              </p:cNvSpPr>
              <p:nvPr/>
            </p:nvSpPr>
            <p:spPr bwMode="auto">
              <a:xfrm>
                <a:off x="3484" y="216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2" name="Rectangle 459"/>
              <p:cNvSpPr>
                <a:spLocks noChangeArrowheads="1"/>
              </p:cNvSpPr>
              <p:nvPr/>
            </p:nvSpPr>
            <p:spPr bwMode="auto">
              <a:xfrm>
                <a:off x="3532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3" name="Rectangle 460"/>
              <p:cNvSpPr>
                <a:spLocks noChangeArrowheads="1"/>
              </p:cNvSpPr>
              <p:nvPr/>
            </p:nvSpPr>
            <p:spPr bwMode="auto">
              <a:xfrm>
                <a:off x="3602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4" name="Rectangle 461"/>
              <p:cNvSpPr>
                <a:spLocks noChangeArrowheads="1"/>
              </p:cNvSpPr>
              <p:nvPr/>
            </p:nvSpPr>
            <p:spPr bwMode="auto">
              <a:xfrm>
                <a:off x="3671" y="216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5" name="Rectangle 462"/>
              <p:cNvSpPr>
                <a:spLocks noChangeArrowheads="1"/>
              </p:cNvSpPr>
              <p:nvPr/>
            </p:nvSpPr>
            <p:spPr bwMode="auto">
              <a:xfrm>
                <a:off x="3692" y="216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6" name="Rectangle 463"/>
              <p:cNvSpPr>
                <a:spLocks noChangeArrowheads="1"/>
              </p:cNvSpPr>
              <p:nvPr/>
            </p:nvSpPr>
            <p:spPr bwMode="auto">
              <a:xfrm>
                <a:off x="3774" y="216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7" name="Rectangle 464"/>
              <p:cNvSpPr>
                <a:spLocks noChangeArrowheads="1"/>
              </p:cNvSpPr>
              <p:nvPr/>
            </p:nvSpPr>
            <p:spPr bwMode="auto">
              <a:xfrm>
                <a:off x="3843" y="216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8" name="Rectangle 465"/>
              <p:cNvSpPr>
                <a:spLocks noChangeArrowheads="1"/>
              </p:cNvSpPr>
              <p:nvPr/>
            </p:nvSpPr>
            <p:spPr bwMode="auto">
              <a:xfrm>
                <a:off x="1192" y="2232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9" name="Rectangle 466"/>
              <p:cNvSpPr>
                <a:spLocks noChangeArrowheads="1"/>
              </p:cNvSpPr>
              <p:nvPr/>
            </p:nvSpPr>
            <p:spPr bwMode="auto">
              <a:xfrm>
                <a:off x="1227" y="223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0" name="Rectangle 467"/>
              <p:cNvSpPr>
                <a:spLocks noChangeArrowheads="1"/>
              </p:cNvSpPr>
              <p:nvPr/>
            </p:nvSpPr>
            <p:spPr bwMode="auto">
              <a:xfrm>
                <a:off x="1275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1" name="Rectangle 468"/>
              <p:cNvSpPr>
                <a:spLocks noChangeArrowheads="1"/>
              </p:cNvSpPr>
              <p:nvPr/>
            </p:nvSpPr>
            <p:spPr bwMode="auto">
              <a:xfrm>
                <a:off x="1344" y="223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2" name="Rectangle 469"/>
              <p:cNvSpPr>
                <a:spLocks noChangeArrowheads="1"/>
              </p:cNvSpPr>
              <p:nvPr/>
            </p:nvSpPr>
            <p:spPr bwMode="auto">
              <a:xfrm>
                <a:off x="1358" y="223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3" name="Rectangle 470"/>
              <p:cNvSpPr>
                <a:spLocks noChangeArrowheads="1"/>
              </p:cNvSpPr>
              <p:nvPr/>
            </p:nvSpPr>
            <p:spPr bwMode="auto">
              <a:xfrm>
                <a:off x="1372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4" name="Rectangle 471"/>
              <p:cNvSpPr>
                <a:spLocks noChangeArrowheads="1"/>
              </p:cNvSpPr>
              <p:nvPr/>
            </p:nvSpPr>
            <p:spPr bwMode="auto">
              <a:xfrm>
                <a:off x="1441" y="223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5" name="Rectangle 472"/>
              <p:cNvSpPr>
                <a:spLocks noChangeArrowheads="1"/>
              </p:cNvSpPr>
              <p:nvPr/>
            </p:nvSpPr>
            <p:spPr bwMode="auto">
              <a:xfrm>
                <a:off x="1489" y="2232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 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6" name="Rectangle 473"/>
              <p:cNvSpPr>
                <a:spLocks noChangeArrowheads="1"/>
              </p:cNvSpPr>
              <p:nvPr/>
            </p:nvSpPr>
            <p:spPr bwMode="auto">
              <a:xfrm>
                <a:off x="1594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7" name="Rectangle 474"/>
              <p:cNvSpPr>
                <a:spLocks noChangeArrowheads="1"/>
              </p:cNvSpPr>
              <p:nvPr/>
            </p:nvSpPr>
            <p:spPr bwMode="auto">
              <a:xfrm>
                <a:off x="1664" y="223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8" name="Rectangle 475"/>
              <p:cNvSpPr>
                <a:spLocks noChangeArrowheads="1"/>
              </p:cNvSpPr>
              <p:nvPr/>
            </p:nvSpPr>
            <p:spPr bwMode="auto">
              <a:xfrm>
                <a:off x="1712" y="2232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9" name="Rectangle 476"/>
              <p:cNvSpPr>
                <a:spLocks noChangeArrowheads="1"/>
              </p:cNvSpPr>
              <p:nvPr/>
            </p:nvSpPr>
            <p:spPr bwMode="auto">
              <a:xfrm>
                <a:off x="1733" y="223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0" name="Rectangle 477"/>
              <p:cNvSpPr>
                <a:spLocks noChangeArrowheads="1"/>
              </p:cNvSpPr>
              <p:nvPr/>
            </p:nvSpPr>
            <p:spPr bwMode="auto">
              <a:xfrm>
                <a:off x="1802" y="223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1" name="Freeform 478"/>
              <p:cNvSpPr>
                <a:spLocks/>
              </p:cNvSpPr>
              <p:nvPr/>
            </p:nvSpPr>
            <p:spPr bwMode="auto">
              <a:xfrm>
                <a:off x="1070" y="1858"/>
                <a:ext cx="2425" cy="145"/>
              </a:xfrm>
              <a:custGeom>
                <a:avLst/>
                <a:gdLst>
                  <a:gd name="T0" fmla="*/ 0 w 5712"/>
                  <a:gd name="T1" fmla="*/ 56 h 341"/>
                  <a:gd name="T2" fmla="*/ 0 w 5712"/>
                  <a:gd name="T3" fmla="*/ 56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6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6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6"/>
                    </a:moveTo>
                    <a:lnTo>
                      <a:pt x="0" y="56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6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479"/>
              <p:cNvSpPr>
                <a:spLocks/>
              </p:cNvSpPr>
              <p:nvPr/>
            </p:nvSpPr>
            <p:spPr bwMode="auto">
              <a:xfrm>
                <a:off x="1070" y="1858"/>
                <a:ext cx="2425" cy="145"/>
              </a:xfrm>
              <a:custGeom>
                <a:avLst/>
                <a:gdLst>
                  <a:gd name="T0" fmla="*/ 0 w 5712"/>
                  <a:gd name="T1" fmla="*/ 56 h 341"/>
                  <a:gd name="T2" fmla="*/ 0 w 5712"/>
                  <a:gd name="T3" fmla="*/ 56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6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6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6"/>
                    </a:moveTo>
                    <a:lnTo>
                      <a:pt x="0" y="56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6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6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Rectangle 480"/>
              <p:cNvSpPr>
                <a:spLocks noChangeArrowheads="1"/>
              </p:cNvSpPr>
              <p:nvPr/>
            </p:nvSpPr>
            <p:spPr bwMode="auto">
              <a:xfrm>
                <a:off x="1169" y="1893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4" name="Rectangle 481"/>
              <p:cNvSpPr>
                <a:spLocks noChangeArrowheads="1"/>
              </p:cNvSpPr>
              <p:nvPr/>
            </p:nvSpPr>
            <p:spPr bwMode="auto">
              <a:xfrm>
                <a:off x="1211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5" name="Rectangle 482"/>
              <p:cNvSpPr>
                <a:spLocks noChangeArrowheads="1"/>
              </p:cNvSpPr>
              <p:nvPr/>
            </p:nvSpPr>
            <p:spPr bwMode="auto">
              <a:xfrm>
                <a:off x="1228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6" name="Rectangle 483"/>
              <p:cNvSpPr>
                <a:spLocks noChangeArrowheads="1"/>
              </p:cNvSpPr>
              <p:nvPr/>
            </p:nvSpPr>
            <p:spPr bwMode="auto">
              <a:xfrm>
                <a:off x="1297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7" name="Rectangle 484"/>
              <p:cNvSpPr>
                <a:spLocks noChangeArrowheads="1"/>
              </p:cNvSpPr>
              <p:nvPr/>
            </p:nvSpPr>
            <p:spPr bwMode="auto">
              <a:xfrm>
                <a:off x="1367" y="1893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8" name="Rectangle 485"/>
              <p:cNvSpPr>
                <a:spLocks noChangeArrowheads="1"/>
              </p:cNvSpPr>
              <p:nvPr/>
            </p:nvSpPr>
            <p:spPr bwMode="auto">
              <a:xfrm>
                <a:off x="1388" y="1893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9" name="Rectangle 486"/>
              <p:cNvSpPr>
                <a:spLocks noChangeArrowheads="1"/>
              </p:cNvSpPr>
              <p:nvPr/>
            </p:nvSpPr>
            <p:spPr bwMode="auto">
              <a:xfrm>
                <a:off x="1470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0" name="Rectangle 487"/>
              <p:cNvSpPr>
                <a:spLocks noChangeArrowheads="1"/>
              </p:cNvSpPr>
              <p:nvPr/>
            </p:nvSpPr>
            <p:spPr bwMode="auto">
              <a:xfrm>
                <a:off x="1539" y="1893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 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1" name="Rectangle 488"/>
              <p:cNvSpPr>
                <a:spLocks noChangeArrowheads="1"/>
              </p:cNvSpPr>
              <p:nvPr/>
            </p:nvSpPr>
            <p:spPr bwMode="auto">
              <a:xfrm>
                <a:off x="1627" y="1893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2" name="Rectangle 489"/>
              <p:cNvSpPr>
                <a:spLocks noChangeArrowheads="1"/>
              </p:cNvSpPr>
              <p:nvPr/>
            </p:nvSpPr>
            <p:spPr bwMode="auto">
              <a:xfrm>
                <a:off x="1675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3" name="Rectangle 490"/>
              <p:cNvSpPr>
                <a:spLocks noChangeArrowheads="1"/>
              </p:cNvSpPr>
              <p:nvPr/>
            </p:nvSpPr>
            <p:spPr bwMode="auto">
              <a:xfrm>
                <a:off x="1744" y="189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Rectangle 491"/>
              <p:cNvSpPr>
                <a:spLocks noChangeArrowheads="1"/>
              </p:cNvSpPr>
              <p:nvPr/>
            </p:nvSpPr>
            <p:spPr bwMode="auto">
              <a:xfrm>
                <a:off x="1758" y="1893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5" name="Rectangle 492"/>
              <p:cNvSpPr>
                <a:spLocks noChangeArrowheads="1"/>
              </p:cNvSpPr>
              <p:nvPr/>
            </p:nvSpPr>
            <p:spPr bwMode="auto">
              <a:xfrm>
                <a:off x="1771" y="1893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0" name="Rectangle 497"/>
              <p:cNvSpPr>
                <a:spLocks noChangeArrowheads="1"/>
              </p:cNvSpPr>
              <p:nvPr/>
            </p:nvSpPr>
            <p:spPr bwMode="auto">
              <a:xfrm>
                <a:off x="1982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1" name="Rectangle 498"/>
              <p:cNvSpPr>
                <a:spLocks noChangeArrowheads="1"/>
              </p:cNvSpPr>
              <p:nvPr/>
            </p:nvSpPr>
            <p:spPr bwMode="auto">
              <a:xfrm>
                <a:off x="1999" y="1893"/>
                <a:ext cx="6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2" name="Rectangle 499"/>
              <p:cNvSpPr>
                <a:spLocks noChangeArrowheads="1"/>
              </p:cNvSpPr>
              <p:nvPr/>
            </p:nvSpPr>
            <p:spPr bwMode="auto">
              <a:xfrm>
                <a:off x="2044" y="1893"/>
                <a:ext cx="1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err="1">
                    <a:solidFill>
                      <a:srgbClr val="FFFFFF"/>
                    </a:solidFill>
                  </a:rPr>
                  <a:t>i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3" name="Rectangle 500"/>
              <p:cNvSpPr>
                <a:spLocks noChangeArrowheads="1"/>
              </p:cNvSpPr>
              <p:nvPr/>
            </p:nvSpPr>
            <p:spPr bwMode="auto">
              <a:xfrm>
                <a:off x="2058" y="1893"/>
                <a:ext cx="9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ck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4" name="Rectangle 501"/>
              <p:cNvSpPr>
                <a:spLocks noChangeArrowheads="1"/>
              </p:cNvSpPr>
              <p:nvPr/>
            </p:nvSpPr>
            <p:spPr bwMode="auto">
              <a:xfrm>
                <a:off x="2121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5" name="Rectangle 502"/>
              <p:cNvSpPr>
                <a:spLocks noChangeArrowheads="1"/>
              </p:cNvSpPr>
              <p:nvPr/>
            </p:nvSpPr>
            <p:spPr bwMode="auto">
              <a:xfrm>
                <a:off x="2138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6" name="Rectangle 503"/>
              <p:cNvSpPr>
                <a:spLocks noChangeArrowheads="1"/>
              </p:cNvSpPr>
              <p:nvPr/>
            </p:nvSpPr>
            <p:spPr bwMode="auto">
              <a:xfrm>
                <a:off x="2156" y="1893"/>
                <a:ext cx="19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nston</a:t>
                </a: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Rectangle 505"/>
              <p:cNvSpPr>
                <a:spLocks noChangeArrowheads="1"/>
              </p:cNvSpPr>
              <p:nvPr/>
            </p:nvSpPr>
            <p:spPr bwMode="auto">
              <a:xfrm>
                <a:off x="2366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9" name="Rectangle 506"/>
              <p:cNvSpPr>
                <a:spLocks noChangeArrowheads="1"/>
              </p:cNvSpPr>
              <p:nvPr/>
            </p:nvSpPr>
            <p:spPr bwMode="auto">
              <a:xfrm>
                <a:off x="2384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" name="Rectangle 508"/>
              <p:cNvSpPr>
                <a:spLocks noChangeArrowheads="1"/>
              </p:cNvSpPr>
              <p:nvPr/>
            </p:nvSpPr>
            <p:spPr bwMode="auto">
              <a:xfrm>
                <a:off x="2560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5" name="Rectangle 512"/>
              <p:cNvSpPr>
                <a:spLocks noChangeArrowheads="1"/>
              </p:cNvSpPr>
              <p:nvPr/>
            </p:nvSpPr>
            <p:spPr bwMode="auto">
              <a:xfrm>
                <a:off x="2726" y="189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6" name="Rectangle 513"/>
              <p:cNvSpPr>
                <a:spLocks noChangeArrowheads="1"/>
              </p:cNvSpPr>
              <p:nvPr/>
            </p:nvSpPr>
            <p:spPr bwMode="auto">
              <a:xfrm>
                <a:off x="2748" y="1893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7" name="Freeform 514"/>
              <p:cNvSpPr>
                <a:spLocks/>
              </p:cNvSpPr>
              <p:nvPr/>
            </p:nvSpPr>
            <p:spPr bwMode="auto">
              <a:xfrm>
                <a:off x="897" y="2438"/>
                <a:ext cx="3464" cy="278"/>
              </a:xfrm>
              <a:custGeom>
                <a:avLst/>
                <a:gdLst>
                  <a:gd name="T0" fmla="*/ 0 w 8160"/>
                  <a:gd name="T1" fmla="*/ 655 h 655"/>
                  <a:gd name="T2" fmla="*/ 0 w 8160"/>
                  <a:gd name="T3" fmla="*/ 655 h 655"/>
                  <a:gd name="T4" fmla="*/ 8160 w 8160"/>
                  <a:gd name="T5" fmla="*/ 655 h 655"/>
                  <a:gd name="T6" fmla="*/ 8160 w 8160"/>
                  <a:gd name="T7" fmla="*/ 0 h 655"/>
                  <a:gd name="T8" fmla="*/ 0 w 8160"/>
                  <a:gd name="T9" fmla="*/ 0 h 655"/>
                  <a:gd name="T10" fmla="*/ 0 w 8160"/>
                  <a:gd name="T11" fmla="*/ 655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5">
                    <a:moveTo>
                      <a:pt x="0" y="655"/>
                    </a:moveTo>
                    <a:lnTo>
                      <a:pt x="0" y="655"/>
                    </a:lnTo>
                    <a:lnTo>
                      <a:pt x="8160" y="655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515"/>
              <p:cNvSpPr>
                <a:spLocks/>
              </p:cNvSpPr>
              <p:nvPr/>
            </p:nvSpPr>
            <p:spPr bwMode="auto">
              <a:xfrm>
                <a:off x="897" y="2438"/>
                <a:ext cx="3464" cy="278"/>
              </a:xfrm>
              <a:custGeom>
                <a:avLst/>
                <a:gdLst>
                  <a:gd name="T0" fmla="*/ 0 w 8160"/>
                  <a:gd name="T1" fmla="*/ 655 h 655"/>
                  <a:gd name="T2" fmla="*/ 0 w 8160"/>
                  <a:gd name="T3" fmla="*/ 655 h 655"/>
                  <a:gd name="T4" fmla="*/ 8160 w 8160"/>
                  <a:gd name="T5" fmla="*/ 655 h 655"/>
                  <a:gd name="T6" fmla="*/ 8160 w 8160"/>
                  <a:gd name="T7" fmla="*/ 0 h 655"/>
                  <a:gd name="T8" fmla="*/ 0 w 8160"/>
                  <a:gd name="T9" fmla="*/ 0 h 655"/>
                  <a:gd name="T10" fmla="*/ 0 w 8160"/>
                  <a:gd name="T11" fmla="*/ 655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5">
                    <a:moveTo>
                      <a:pt x="0" y="655"/>
                    </a:moveTo>
                    <a:lnTo>
                      <a:pt x="0" y="655"/>
                    </a:lnTo>
                    <a:lnTo>
                      <a:pt x="8160" y="655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5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Rectangle 516"/>
              <p:cNvSpPr>
                <a:spLocks noChangeArrowheads="1"/>
              </p:cNvSpPr>
              <p:nvPr/>
            </p:nvSpPr>
            <p:spPr bwMode="auto">
              <a:xfrm>
                <a:off x="1166" y="2535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0" name="Rectangle 517"/>
              <p:cNvSpPr>
                <a:spLocks noChangeArrowheads="1"/>
              </p:cNvSpPr>
              <p:nvPr/>
            </p:nvSpPr>
            <p:spPr bwMode="auto">
              <a:xfrm>
                <a:off x="1192" y="2535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1" name="Rectangle 518"/>
              <p:cNvSpPr>
                <a:spLocks noChangeArrowheads="1"/>
              </p:cNvSpPr>
              <p:nvPr/>
            </p:nvSpPr>
            <p:spPr bwMode="auto">
              <a:xfrm>
                <a:off x="1243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2" name="Rectangle 519"/>
              <p:cNvSpPr>
                <a:spLocks noChangeArrowheads="1"/>
              </p:cNvSpPr>
              <p:nvPr/>
            </p:nvSpPr>
            <p:spPr bwMode="auto">
              <a:xfrm>
                <a:off x="1312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3" name="Rectangle 520"/>
              <p:cNvSpPr>
                <a:spLocks noChangeArrowheads="1"/>
              </p:cNvSpPr>
              <p:nvPr/>
            </p:nvSpPr>
            <p:spPr bwMode="auto">
              <a:xfrm>
                <a:off x="1330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4" name="Rectangle 521"/>
              <p:cNvSpPr>
                <a:spLocks noChangeArrowheads="1"/>
              </p:cNvSpPr>
              <p:nvPr/>
            </p:nvSpPr>
            <p:spPr bwMode="auto">
              <a:xfrm>
                <a:off x="1348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5" name="Rectangle 522"/>
              <p:cNvSpPr>
                <a:spLocks noChangeArrowheads="1"/>
              </p:cNvSpPr>
              <p:nvPr/>
            </p:nvSpPr>
            <p:spPr bwMode="auto">
              <a:xfrm>
                <a:off x="1417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6" name="Rectangle 523"/>
              <p:cNvSpPr>
                <a:spLocks noChangeArrowheads="1"/>
              </p:cNvSpPr>
              <p:nvPr/>
            </p:nvSpPr>
            <p:spPr bwMode="auto">
              <a:xfrm>
                <a:off x="1434" y="2535"/>
                <a:ext cx="13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curr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7" name="Rectangle 524"/>
              <p:cNvSpPr>
                <a:spLocks noChangeArrowheads="1"/>
              </p:cNvSpPr>
              <p:nvPr/>
            </p:nvSpPr>
            <p:spPr bwMode="auto">
              <a:xfrm>
                <a:off x="1542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8" name="Rectangle 525"/>
              <p:cNvSpPr>
                <a:spLocks noChangeArrowheads="1"/>
              </p:cNvSpPr>
              <p:nvPr/>
            </p:nvSpPr>
            <p:spPr bwMode="auto">
              <a:xfrm>
                <a:off x="1611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9" name="Rectangle 526"/>
              <p:cNvSpPr>
                <a:spLocks noChangeArrowheads="1"/>
              </p:cNvSpPr>
              <p:nvPr/>
            </p:nvSpPr>
            <p:spPr bwMode="auto">
              <a:xfrm>
                <a:off x="1629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0" name="Rectangle 527"/>
              <p:cNvSpPr>
                <a:spLocks noChangeArrowheads="1"/>
              </p:cNvSpPr>
              <p:nvPr/>
            </p:nvSpPr>
            <p:spPr bwMode="auto">
              <a:xfrm>
                <a:off x="1645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1" name="Rectangle 528"/>
              <p:cNvSpPr>
                <a:spLocks noChangeArrowheads="1"/>
              </p:cNvSpPr>
              <p:nvPr/>
            </p:nvSpPr>
            <p:spPr bwMode="auto">
              <a:xfrm>
                <a:off x="1715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2" name="Rectangle 529"/>
              <p:cNvSpPr>
                <a:spLocks noChangeArrowheads="1"/>
              </p:cNvSpPr>
              <p:nvPr/>
            </p:nvSpPr>
            <p:spPr bwMode="auto">
              <a:xfrm>
                <a:off x="1732" y="2535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3" name="Rectangle 530"/>
              <p:cNvSpPr>
                <a:spLocks noChangeArrowheads="1"/>
              </p:cNvSpPr>
              <p:nvPr/>
            </p:nvSpPr>
            <p:spPr bwMode="auto">
              <a:xfrm>
                <a:off x="1746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4" name="Rectangle 531"/>
              <p:cNvSpPr>
                <a:spLocks noChangeArrowheads="1"/>
              </p:cNvSpPr>
              <p:nvPr/>
            </p:nvSpPr>
            <p:spPr bwMode="auto">
              <a:xfrm>
                <a:off x="1815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5" name="Rectangle 532"/>
              <p:cNvSpPr>
                <a:spLocks noChangeArrowheads="1"/>
              </p:cNvSpPr>
              <p:nvPr/>
            </p:nvSpPr>
            <p:spPr bwMode="auto">
              <a:xfrm>
                <a:off x="1833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6" name="Rectangle 533"/>
              <p:cNvSpPr>
                <a:spLocks noChangeArrowheads="1"/>
              </p:cNvSpPr>
              <p:nvPr/>
            </p:nvSpPr>
            <p:spPr bwMode="auto">
              <a:xfrm>
                <a:off x="1849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7" name="Rectangle 534"/>
              <p:cNvSpPr>
                <a:spLocks noChangeArrowheads="1"/>
              </p:cNvSpPr>
              <p:nvPr/>
            </p:nvSpPr>
            <p:spPr bwMode="auto">
              <a:xfrm>
                <a:off x="1918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8" name="Rectangle 535"/>
              <p:cNvSpPr>
                <a:spLocks noChangeArrowheads="1"/>
              </p:cNvSpPr>
              <p:nvPr/>
            </p:nvSpPr>
            <p:spPr bwMode="auto">
              <a:xfrm>
                <a:off x="1936" y="2535"/>
                <a:ext cx="11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9" name="Rectangle 536"/>
              <p:cNvSpPr>
                <a:spLocks noChangeArrowheads="1"/>
              </p:cNvSpPr>
              <p:nvPr/>
            </p:nvSpPr>
            <p:spPr bwMode="auto">
              <a:xfrm>
                <a:off x="2015" y="2535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0" name="Rectangle 537"/>
              <p:cNvSpPr>
                <a:spLocks noChangeArrowheads="1"/>
              </p:cNvSpPr>
              <p:nvPr/>
            </p:nvSpPr>
            <p:spPr bwMode="auto">
              <a:xfrm>
                <a:off x="2080" y="2535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" name="Rectangle 538"/>
              <p:cNvSpPr>
                <a:spLocks noChangeArrowheads="1"/>
              </p:cNvSpPr>
              <p:nvPr/>
            </p:nvSpPr>
            <p:spPr bwMode="auto">
              <a:xfrm>
                <a:off x="2129" y="2535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by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2" name="Rectangle 539"/>
              <p:cNvSpPr>
                <a:spLocks noChangeArrowheads="1"/>
              </p:cNvSpPr>
              <p:nvPr/>
            </p:nvSpPr>
            <p:spPr bwMode="auto">
              <a:xfrm>
                <a:off x="2195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3" name="Rectangle 540"/>
              <p:cNvSpPr>
                <a:spLocks noChangeArrowheads="1"/>
              </p:cNvSpPr>
              <p:nvPr/>
            </p:nvSpPr>
            <p:spPr bwMode="auto">
              <a:xfrm>
                <a:off x="2212" y="2535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4" name="Rectangle 541"/>
              <p:cNvSpPr>
                <a:spLocks noChangeArrowheads="1"/>
              </p:cNvSpPr>
              <p:nvPr/>
            </p:nvSpPr>
            <p:spPr bwMode="auto">
              <a:xfrm>
                <a:off x="2233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5" name="Rectangle 542"/>
              <p:cNvSpPr>
                <a:spLocks noChangeArrowheads="1"/>
              </p:cNvSpPr>
              <p:nvPr/>
            </p:nvSpPr>
            <p:spPr bwMode="auto">
              <a:xfrm>
                <a:off x="2303" y="2535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6" name="Rectangle 543"/>
              <p:cNvSpPr>
                <a:spLocks noChangeArrowheads="1"/>
              </p:cNvSpPr>
              <p:nvPr/>
            </p:nvSpPr>
            <p:spPr bwMode="auto">
              <a:xfrm>
                <a:off x="2351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7" name="Rectangle 544"/>
              <p:cNvSpPr>
                <a:spLocks noChangeArrowheads="1"/>
              </p:cNvSpPr>
              <p:nvPr/>
            </p:nvSpPr>
            <p:spPr bwMode="auto">
              <a:xfrm>
                <a:off x="2368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8" name="Rectangle 545"/>
              <p:cNvSpPr>
                <a:spLocks noChangeArrowheads="1"/>
              </p:cNvSpPr>
              <p:nvPr/>
            </p:nvSpPr>
            <p:spPr bwMode="auto">
              <a:xfrm>
                <a:off x="2438" y="2535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9" name="Rectangle 546"/>
              <p:cNvSpPr>
                <a:spLocks noChangeArrowheads="1"/>
              </p:cNvSpPr>
              <p:nvPr/>
            </p:nvSpPr>
            <p:spPr bwMode="auto">
              <a:xfrm>
                <a:off x="2451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0" name="Rectangle 547"/>
              <p:cNvSpPr>
                <a:spLocks noChangeArrowheads="1"/>
              </p:cNvSpPr>
              <p:nvPr/>
            </p:nvSpPr>
            <p:spPr bwMode="auto">
              <a:xfrm>
                <a:off x="2469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1" name="Rectangle 548"/>
              <p:cNvSpPr>
                <a:spLocks noChangeArrowheads="1"/>
              </p:cNvSpPr>
              <p:nvPr/>
            </p:nvSpPr>
            <p:spPr bwMode="auto">
              <a:xfrm>
                <a:off x="2486" y="2535"/>
                <a:ext cx="2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across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2" name="Rectangle 549"/>
              <p:cNvSpPr>
                <a:spLocks noChangeArrowheads="1"/>
              </p:cNvSpPr>
              <p:nvPr/>
            </p:nvSpPr>
            <p:spPr bwMode="auto">
              <a:xfrm>
                <a:off x="2687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3" name="Rectangle 550"/>
              <p:cNvSpPr>
                <a:spLocks noChangeArrowheads="1"/>
              </p:cNvSpPr>
              <p:nvPr/>
            </p:nvSpPr>
            <p:spPr bwMode="auto">
              <a:xfrm>
                <a:off x="2705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4" name="Rectangle 551"/>
              <p:cNvSpPr>
                <a:spLocks noChangeArrowheads="1"/>
              </p:cNvSpPr>
              <p:nvPr/>
            </p:nvSpPr>
            <p:spPr bwMode="auto">
              <a:xfrm>
                <a:off x="2774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5" name="Rectangle 552"/>
              <p:cNvSpPr>
                <a:spLocks noChangeArrowheads="1"/>
              </p:cNvSpPr>
              <p:nvPr/>
            </p:nvSpPr>
            <p:spPr bwMode="auto">
              <a:xfrm>
                <a:off x="2791" y="2535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6" name="Rectangle 553"/>
              <p:cNvSpPr>
                <a:spLocks noChangeArrowheads="1"/>
              </p:cNvSpPr>
              <p:nvPr/>
            </p:nvSpPr>
            <p:spPr bwMode="auto">
              <a:xfrm>
                <a:off x="2812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7" name="Rectangle 554"/>
              <p:cNvSpPr>
                <a:spLocks noChangeArrowheads="1"/>
              </p:cNvSpPr>
              <p:nvPr/>
            </p:nvSpPr>
            <p:spPr bwMode="auto">
              <a:xfrm>
                <a:off x="2882" y="2535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8" name="Rectangle 555"/>
              <p:cNvSpPr>
                <a:spLocks noChangeArrowheads="1"/>
              </p:cNvSpPr>
              <p:nvPr/>
            </p:nvSpPr>
            <p:spPr bwMode="auto">
              <a:xfrm>
                <a:off x="2895" y="2535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9" name="Rectangle 556"/>
              <p:cNvSpPr>
                <a:spLocks noChangeArrowheads="1"/>
              </p:cNvSpPr>
              <p:nvPr/>
            </p:nvSpPr>
            <p:spPr bwMode="auto">
              <a:xfrm>
                <a:off x="2966" y="2535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0" name="Rectangle 557"/>
              <p:cNvSpPr>
                <a:spLocks noChangeArrowheads="1"/>
              </p:cNvSpPr>
              <p:nvPr/>
            </p:nvSpPr>
            <p:spPr bwMode="auto">
              <a:xfrm>
                <a:off x="1166" y="2611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1" name="Rectangle 558"/>
              <p:cNvSpPr>
                <a:spLocks noChangeArrowheads="1"/>
              </p:cNvSpPr>
              <p:nvPr/>
            </p:nvSpPr>
            <p:spPr bwMode="auto">
              <a:xfrm>
                <a:off x="1192" y="2611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2" name="Rectangle 559"/>
              <p:cNvSpPr>
                <a:spLocks noChangeArrowheads="1"/>
              </p:cNvSpPr>
              <p:nvPr/>
            </p:nvSpPr>
            <p:spPr bwMode="auto">
              <a:xfrm>
                <a:off x="1271" y="2611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3" name="Rectangle 560"/>
              <p:cNvSpPr>
                <a:spLocks noChangeArrowheads="1"/>
              </p:cNvSpPr>
              <p:nvPr/>
            </p:nvSpPr>
            <p:spPr bwMode="auto">
              <a:xfrm>
                <a:off x="1292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4" name="Rectangle 561"/>
              <p:cNvSpPr>
                <a:spLocks noChangeArrowheads="1"/>
              </p:cNvSpPr>
              <p:nvPr/>
            </p:nvSpPr>
            <p:spPr bwMode="auto">
              <a:xfrm>
                <a:off x="1361" y="2611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5" name="Rectangle 562"/>
              <p:cNvSpPr>
                <a:spLocks noChangeArrowheads="1"/>
              </p:cNvSpPr>
              <p:nvPr/>
            </p:nvSpPr>
            <p:spPr bwMode="auto">
              <a:xfrm>
                <a:off x="1406" y="2611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" name="Rectangle 563"/>
              <p:cNvSpPr>
                <a:spLocks noChangeArrowheads="1"/>
              </p:cNvSpPr>
              <p:nvPr/>
            </p:nvSpPr>
            <p:spPr bwMode="auto">
              <a:xfrm>
                <a:off x="1442" y="2611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" name="Rectangle 564"/>
              <p:cNvSpPr>
                <a:spLocks noChangeArrowheads="1"/>
              </p:cNvSpPr>
              <p:nvPr/>
            </p:nvSpPr>
            <p:spPr bwMode="auto">
              <a:xfrm>
                <a:off x="1493" y="2611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" name="Rectangle 565"/>
              <p:cNvSpPr>
                <a:spLocks noChangeArrowheads="1"/>
              </p:cNvSpPr>
              <p:nvPr/>
            </p:nvSpPr>
            <p:spPr bwMode="auto">
              <a:xfrm>
                <a:off x="1558" y="2611"/>
                <a:ext cx="16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empl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9" name="Rectangle 566"/>
              <p:cNvSpPr>
                <a:spLocks noChangeArrowheads="1"/>
              </p:cNvSpPr>
              <p:nvPr/>
            </p:nvSpPr>
            <p:spPr bwMode="auto">
              <a:xfrm>
                <a:off x="1693" y="2611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0" name="Rectangle 567"/>
              <p:cNvSpPr>
                <a:spLocks noChangeArrowheads="1"/>
              </p:cNvSpPr>
              <p:nvPr/>
            </p:nvSpPr>
            <p:spPr bwMode="auto">
              <a:xfrm>
                <a:off x="1766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1" name="Rectangle 568"/>
              <p:cNvSpPr>
                <a:spLocks noChangeArrowheads="1"/>
              </p:cNvSpPr>
              <p:nvPr/>
            </p:nvSpPr>
            <p:spPr bwMode="auto">
              <a:xfrm>
                <a:off x="1836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2" name="Rectangle 569"/>
              <p:cNvSpPr>
                <a:spLocks noChangeArrowheads="1"/>
              </p:cNvSpPr>
              <p:nvPr/>
            </p:nvSpPr>
            <p:spPr bwMode="auto">
              <a:xfrm>
                <a:off x="1853" y="2611"/>
                <a:ext cx="11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3" name="Rectangle 570"/>
              <p:cNvSpPr>
                <a:spLocks noChangeArrowheads="1"/>
              </p:cNvSpPr>
              <p:nvPr/>
            </p:nvSpPr>
            <p:spPr bwMode="auto">
              <a:xfrm>
                <a:off x="1932" y="2611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4" name="Rectangle 571"/>
              <p:cNvSpPr>
                <a:spLocks noChangeArrowheads="1"/>
              </p:cNvSpPr>
              <p:nvPr/>
            </p:nvSpPr>
            <p:spPr bwMode="auto">
              <a:xfrm>
                <a:off x="1997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" name="Rectangle 572"/>
              <p:cNvSpPr>
                <a:spLocks noChangeArrowheads="1"/>
              </p:cNvSpPr>
              <p:nvPr/>
            </p:nvSpPr>
            <p:spPr bwMode="auto">
              <a:xfrm>
                <a:off x="2047" y="2611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" name="Rectangle 573"/>
              <p:cNvSpPr>
                <a:spLocks noChangeArrowheads="1"/>
              </p:cNvSpPr>
              <p:nvPr/>
            </p:nvSpPr>
            <p:spPr bwMode="auto">
              <a:xfrm>
                <a:off x="2091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7" name="Rectangle 574"/>
              <p:cNvSpPr>
                <a:spLocks noChangeArrowheads="1"/>
              </p:cNvSpPr>
              <p:nvPr/>
            </p:nvSpPr>
            <p:spPr bwMode="auto">
              <a:xfrm>
                <a:off x="2104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8" name="Rectangle 575"/>
              <p:cNvSpPr>
                <a:spLocks noChangeArrowheads="1"/>
              </p:cNvSpPr>
              <p:nvPr/>
            </p:nvSpPr>
            <p:spPr bwMode="auto">
              <a:xfrm>
                <a:off x="2122" y="2611"/>
                <a:ext cx="17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 pat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9" name="Rectangle 576"/>
              <p:cNvSpPr>
                <a:spLocks noChangeArrowheads="1"/>
              </p:cNvSpPr>
              <p:nvPr/>
            </p:nvSpPr>
            <p:spPr bwMode="auto">
              <a:xfrm>
                <a:off x="2261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0" name="Rectangle 577"/>
              <p:cNvSpPr>
                <a:spLocks noChangeArrowheads="1"/>
              </p:cNvSpPr>
              <p:nvPr/>
            </p:nvSpPr>
            <p:spPr bwMode="auto">
              <a:xfrm>
                <a:off x="2275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1" name="Rectangle 578"/>
              <p:cNvSpPr>
                <a:spLocks noChangeArrowheads="1"/>
              </p:cNvSpPr>
              <p:nvPr/>
            </p:nvSpPr>
            <p:spPr bwMode="auto">
              <a:xfrm>
                <a:off x="2344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2" name="Rectangle 579"/>
              <p:cNvSpPr>
                <a:spLocks noChangeArrowheads="1"/>
              </p:cNvSpPr>
              <p:nvPr/>
            </p:nvSpPr>
            <p:spPr bwMode="auto">
              <a:xfrm>
                <a:off x="2362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3" name="Rectangle 580"/>
              <p:cNvSpPr>
                <a:spLocks noChangeArrowheads="1"/>
              </p:cNvSpPr>
              <p:nvPr/>
            </p:nvSpPr>
            <p:spPr bwMode="auto">
              <a:xfrm>
                <a:off x="2410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4" name="Rectangle 581"/>
              <p:cNvSpPr>
                <a:spLocks noChangeArrowheads="1"/>
              </p:cNvSpPr>
              <p:nvPr/>
            </p:nvSpPr>
            <p:spPr bwMode="auto">
              <a:xfrm>
                <a:off x="2479" y="2611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5" name="Rectangle 582"/>
              <p:cNvSpPr>
                <a:spLocks noChangeArrowheads="1"/>
              </p:cNvSpPr>
              <p:nvPr/>
            </p:nvSpPr>
            <p:spPr bwMode="auto">
              <a:xfrm>
                <a:off x="2531" y="2611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6" name="Rectangle 583"/>
              <p:cNvSpPr>
                <a:spLocks noChangeArrowheads="1"/>
              </p:cNvSpPr>
              <p:nvPr/>
            </p:nvSpPr>
            <p:spPr bwMode="auto">
              <a:xfrm>
                <a:off x="2576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7" name="Rectangle 584"/>
              <p:cNvSpPr>
                <a:spLocks noChangeArrowheads="1"/>
              </p:cNvSpPr>
              <p:nvPr/>
            </p:nvSpPr>
            <p:spPr bwMode="auto">
              <a:xfrm>
                <a:off x="2589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8" name="Rectangle 585"/>
              <p:cNvSpPr>
                <a:spLocks noChangeArrowheads="1"/>
              </p:cNvSpPr>
              <p:nvPr/>
            </p:nvSpPr>
            <p:spPr bwMode="auto">
              <a:xfrm>
                <a:off x="2638" y="2611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9" name="Rectangle 586"/>
              <p:cNvSpPr>
                <a:spLocks noChangeArrowheads="1"/>
              </p:cNvSpPr>
              <p:nvPr/>
            </p:nvSpPr>
            <p:spPr bwMode="auto">
              <a:xfrm>
                <a:off x="2682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0" name="Rectangle 587"/>
              <p:cNvSpPr>
                <a:spLocks noChangeArrowheads="1"/>
              </p:cNvSpPr>
              <p:nvPr/>
            </p:nvSpPr>
            <p:spPr bwMode="auto">
              <a:xfrm>
                <a:off x="2751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1" name="Rectangle 588"/>
              <p:cNvSpPr>
                <a:spLocks noChangeArrowheads="1"/>
              </p:cNvSpPr>
              <p:nvPr/>
            </p:nvSpPr>
            <p:spPr bwMode="auto">
              <a:xfrm>
                <a:off x="2801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2" name="Rectangle 589"/>
              <p:cNvSpPr>
                <a:spLocks noChangeArrowheads="1"/>
              </p:cNvSpPr>
              <p:nvPr/>
            </p:nvSpPr>
            <p:spPr bwMode="auto">
              <a:xfrm>
                <a:off x="2815" y="2611"/>
                <a:ext cx="11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li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3" name="Rectangle 590"/>
              <p:cNvSpPr>
                <a:spLocks noChangeArrowheads="1"/>
              </p:cNvSpPr>
              <p:nvPr/>
            </p:nvSpPr>
            <p:spPr bwMode="auto">
              <a:xfrm>
                <a:off x="2894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4" name="Rectangle 591"/>
              <p:cNvSpPr>
                <a:spLocks noChangeArrowheads="1"/>
              </p:cNvSpPr>
              <p:nvPr/>
            </p:nvSpPr>
            <p:spPr bwMode="auto">
              <a:xfrm>
                <a:off x="2963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5" name="Rectangle 592"/>
              <p:cNvSpPr>
                <a:spLocks noChangeArrowheads="1"/>
              </p:cNvSpPr>
              <p:nvPr/>
            </p:nvSpPr>
            <p:spPr bwMode="auto">
              <a:xfrm>
                <a:off x="2981" y="2611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6" name="Rectangle 593"/>
              <p:cNvSpPr>
                <a:spLocks noChangeArrowheads="1"/>
              </p:cNvSpPr>
              <p:nvPr/>
            </p:nvSpPr>
            <p:spPr bwMode="auto">
              <a:xfrm>
                <a:off x="3025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7" name="Rectangle 594"/>
              <p:cNvSpPr>
                <a:spLocks noChangeArrowheads="1"/>
              </p:cNvSpPr>
              <p:nvPr/>
            </p:nvSpPr>
            <p:spPr bwMode="auto">
              <a:xfrm>
                <a:off x="3039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8" name="Rectangle 595"/>
              <p:cNvSpPr>
                <a:spLocks noChangeArrowheads="1"/>
              </p:cNvSpPr>
              <p:nvPr/>
            </p:nvSpPr>
            <p:spPr bwMode="auto">
              <a:xfrm>
                <a:off x="3056" y="2611"/>
                <a:ext cx="15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 ag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9" name="Rectangle 596"/>
              <p:cNvSpPr>
                <a:spLocks noChangeArrowheads="1"/>
              </p:cNvSpPr>
              <p:nvPr/>
            </p:nvSpPr>
            <p:spPr bwMode="auto">
              <a:xfrm>
                <a:off x="3178" y="2611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0" name="Rectangle 597"/>
              <p:cNvSpPr>
                <a:spLocks noChangeArrowheads="1"/>
              </p:cNvSpPr>
              <p:nvPr/>
            </p:nvSpPr>
            <p:spPr bwMode="auto">
              <a:xfrm>
                <a:off x="3200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1" name="Rectangle 598"/>
              <p:cNvSpPr>
                <a:spLocks noChangeArrowheads="1"/>
              </p:cNvSpPr>
              <p:nvPr/>
            </p:nvSpPr>
            <p:spPr bwMode="auto">
              <a:xfrm>
                <a:off x="3269" y="2611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2" name="Rectangle 599"/>
              <p:cNvSpPr>
                <a:spLocks noChangeArrowheads="1"/>
              </p:cNvSpPr>
              <p:nvPr/>
            </p:nvSpPr>
            <p:spPr bwMode="auto">
              <a:xfrm>
                <a:off x="3320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3" name="Rectangle 600"/>
              <p:cNvSpPr>
                <a:spLocks noChangeArrowheads="1"/>
              </p:cNvSpPr>
              <p:nvPr/>
            </p:nvSpPr>
            <p:spPr bwMode="auto">
              <a:xfrm>
                <a:off x="3369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4" name="Rectangle 601"/>
              <p:cNvSpPr>
                <a:spLocks noChangeArrowheads="1"/>
              </p:cNvSpPr>
              <p:nvPr/>
            </p:nvSpPr>
            <p:spPr bwMode="auto">
              <a:xfrm>
                <a:off x="3438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5" name="Rectangle 602"/>
              <p:cNvSpPr>
                <a:spLocks noChangeArrowheads="1"/>
              </p:cNvSpPr>
              <p:nvPr/>
            </p:nvSpPr>
            <p:spPr bwMode="auto">
              <a:xfrm>
                <a:off x="3507" y="2611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6" name="Rectangle 603"/>
              <p:cNvSpPr>
                <a:spLocks noChangeArrowheads="1"/>
              </p:cNvSpPr>
              <p:nvPr/>
            </p:nvSpPr>
            <p:spPr bwMode="auto">
              <a:xfrm>
                <a:off x="3528" y="2611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7" name="Rectangle 604"/>
              <p:cNvSpPr>
                <a:spLocks noChangeArrowheads="1"/>
              </p:cNvSpPr>
              <p:nvPr/>
            </p:nvSpPr>
            <p:spPr bwMode="auto">
              <a:xfrm>
                <a:off x="3611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8" name="Rectangle 605"/>
              <p:cNvSpPr>
                <a:spLocks noChangeArrowheads="1"/>
              </p:cNvSpPr>
              <p:nvPr/>
            </p:nvSpPr>
            <p:spPr bwMode="auto">
              <a:xfrm>
                <a:off x="3680" y="2611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9" name="Rectangle 606"/>
              <p:cNvSpPr>
                <a:spLocks noChangeArrowheads="1"/>
              </p:cNvSpPr>
              <p:nvPr/>
            </p:nvSpPr>
            <p:spPr bwMode="auto">
              <a:xfrm>
                <a:off x="3767" y="261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808"/>
            <p:cNvGrpSpPr>
              <a:grpSpLocks/>
            </p:cNvGrpSpPr>
            <p:nvPr/>
          </p:nvGrpSpPr>
          <p:grpSpPr bwMode="auto">
            <a:xfrm>
              <a:off x="897" y="2365"/>
              <a:ext cx="3464" cy="1258"/>
              <a:chOff x="897" y="2365"/>
              <a:chExt cx="3464" cy="1258"/>
            </a:xfrm>
          </p:grpSpPr>
          <p:sp>
            <p:nvSpPr>
              <p:cNvPr id="160" name="Rectangle 608"/>
              <p:cNvSpPr>
                <a:spLocks noChangeArrowheads="1"/>
              </p:cNvSpPr>
              <p:nvPr/>
            </p:nvSpPr>
            <p:spPr bwMode="auto">
              <a:xfrm>
                <a:off x="3816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Rectangle 609"/>
              <p:cNvSpPr>
                <a:spLocks noChangeArrowheads="1"/>
              </p:cNvSpPr>
              <p:nvPr/>
            </p:nvSpPr>
            <p:spPr bwMode="auto">
              <a:xfrm>
                <a:off x="3885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Rectangle 610"/>
              <p:cNvSpPr>
                <a:spLocks noChangeArrowheads="1"/>
              </p:cNvSpPr>
              <p:nvPr/>
            </p:nvSpPr>
            <p:spPr bwMode="auto">
              <a:xfrm>
                <a:off x="3898" y="2611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Rectangle 611"/>
              <p:cNvSpPr>
                <a:spLocks noChangeArrowheads="1"/>
              </p:cNvSpPr>
              <p:nvPr/>
            </p:nvSpPr>
            <p:spPr bwMode="auto">
              <a:xfrm>
                <a:off x="3912" y="2611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Rectangle 612"/>
              <p:cNvSpPr>
                <a:spLocks noChangeArrowheads="1"/>
              </p:cNvSpPr>
              <p:nvPr/>
            </p:nvSpPr>
            <p:spPr bwMode="auto">
              <a:xfrm>
                <a:off x="3981" y="2611"/>
                <a:ext cx="6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Rectangle 613"/>
              <p:cNvSpPr>
                <a:spLocks noChangeArrowheads="1"/>
              </p:cNvSpPr>
              <p:nvPr/>
            </p:nvSpPr>
            <p:spPr bwMode="auto">
              <a:xfrm>
                <a:off x="4014" y="261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Freeform 614"/>
              <p:cNvSpPr>
                <a:spLocks/>
              </p:cNvSpPr>
              <p:nvPr/>
            </p:nvSpPr>
            <p:spPr bwMode="auto">
              <a:xfrm>
                <a:off x="1070" y="2365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5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5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5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5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615"/>
              <p:cNvSpPr>
                <a:spLocks/>
              </p:cNvSpPr>
              <p:nvPr/>
            </p:nvSpPr>
            <p:spPr bwMode="auto">
              <a:xfrm>
                <a:off x="1070" y="2365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5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5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6"/>
                      <a:pt x="5712" y="57"/>
                    </a:cubicBezTo>
                    <a:lnTo>
                      <a:pt x="5712" y="285"/>
                    </a:lnTo>
                    <a:cubicBezTo>
                      <a:pt x="5712" y="316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6"/>
                      <a:pt x="0" y="285"/>
                    </a:cubicBezTo>
                    <a:lnTo>
                      <a:pt x="0" y="57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Rectangle 616"/>
              <p:cNvSpPr>
                <a:spLocks noChangeArrowheads="1"/>
              </p:cNvSpPr>
              <p:nvPr/>
            </p:nvSpPr>
            <p:spPr bwMode="auto">
              <a:xfrm>
                <a:off x="1169" y="2401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Rectangle 617"/>
              <p:cNvSpPr>
                <a:spLocks noChangeArrowheads="1"/>
              </p:cNvSpPr>
              <p:nvPr/>
            </p:nvSpPr>
            <p:spPr bwMode="auto">
              <a:xfrm>
                <a:off x="1211" y="2401"/>
                <a:ext cx="16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athw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Rectangle 618"/>
              <p:cNvSpPr>
                <a:spLocks noChangeArrowheads="1"/>
              </p:cNvSpPr>
              <p:nvPr/>
            </p:nvSpPr>
            <p:spPr bwMode="auto">
              <a:xfrm>
                <a:off x="1341" y="2401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Rectangle 619"/>
              <p:cNvSpPr>
                <a:spLocks noChangeArrowheads="1"/>
              </p:cNvSpPr>
              <p:nvPr/>
            </p:nvSpPr>
            <p:spPr bwMode="auto">
              <a:xfrm>
                <a:off x="1407" y="2401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Rectangle 621"/>
              <p:cNvSpPr>
                <a:spLocks noChangeArrowheads="1"/>
              </p:cNvSpPr>
              <p:nvPr/>
            </p:nvSpPr>
            <p:spPr bwMode="auto">
              <a:xfrm>
                <a:off x="1477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Rectangle 622"/>
              <p:cNvSpPr>
                <a:spLocks noChangeArrowheads="1"/>
              </p:cNvSpPr>
              <p:nvPr/>
            </p:nvSpPr>
            <p:spPr bwMode="auto">
              <a:xfrm>
                <a:off x="1522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Rectangle 623"/>
              <p:cNvSpPr>
                <a:spLocks noChangeArrowheads="1"/>
              </p:cNvSpPr>
              <p:nvPr/>
            </p:nvSpPr>
            <p:spPr bwMode="auto">
              <a:xfrm>
                <a:off x="1543" y="2401"/>
                <a:ext cx="3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Rectangle 624"/>
              <p:cNvSpPr>
                <a:spLocks noChangeArrowheads="1"/>
              </p:cNvSpPr>
              <p:nvPr/>
            </p:nvSpPr>
            <p:spPr bwMode="auto">
              <a:xfrm>
                <a:off x="1560" y="2401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K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Rectangle 625"/>
              <p:cNvSpPr>
                <a:spLocks noChangeArrowheads="1"/>
              </p:cNvSpPr>
              <p:nvPr/>
            </p:nvSpPr>
            <p:spPr bwMode="auto">
              <a:xfrm>
                <a:off x="1602" y="2401"/>
                <a:ext cx="10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err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Rectangle 626"/>
              <p:cNvSpPr>
                <a:spLocks noChangeArrowheads="1"/>
              </p:cNvSpPr>
              <p:nvPr/>
            </p:nvSpPr>
            <p:spPr bwMode="auto">
              <a:xfrm>
                <a:off x="1678" y="2401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Rectangle 627"/>
              <p:cNvSpPr>
                <a:spLocks noChangeArrowheads="1"/>
              </p:cNvSpPr>
              <p:nvPr/>
            </p:nvSpPr>
            <p:spPr bwMode="auto">
              <a:xfrm>
                <a:off x="1709" y="240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Rectangle 628"/>
              <p:cNvSpPr>
                <a:spLocks noChangeArrowheads="1"/>
              </p:cNvSpPr>
              <p:nvPr/>
            </p:nvSpPr>
            <p:spPr bwMode="auto">
              <a:xfrm>
                <a:off x="1726" y="2401"/>
                <a:ext cx="6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Rectangle 629"/>
              <p:cNvSpPr>
                <a:spLocks noChangeArrowheads="1"/>
              </p:cNvSpPr>
              <p:nvPr/>
            </p:nvSpPr>
            <p:spPr bwMode="auto">
              <a:xfrm>
                <a:off x="1764" y="2401"/>
                <a:ext cx="14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omli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Rectangle 630"/>
              <p:cNvSpPr>
                <a:spLocks noChangeArrowheads="1"/>
              </p:cNvSpPr>
              <p:nvPr/>
            </p:nvSpPr>
            <p:spPr bwMode="auto">
              <a:xfrm>
                <a:off x="1878" y="2401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nso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Rectangle 631"/>
              <p:cNvSpPr>
                <a:spLocks noChangeArrowheads="1"/>
              </p:cNvSpPr>
              <p:nvPr/>
            </p:nvSpPr>
            <p:spPr bwMode="auto">
              <a:xfrm>
                <a:off x="1979" y="2401"/>
                <a:ext cx="7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n)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Rectangle 633"/>
              <p:cNvSpPr>
                <a:spLocks noChangeArrowheads="1"/>
              </p:cNvSpPr>
              <p:nvPr/>
            </p:nvSpPr>
            <p:spPr bwMode="auto">
              <a:xfrm>
                <a:off x="2072" y="240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Rectangle 634"/>
              <p:cNvSpPr>
                <a:spLocks noChangeArrowheads="1"/>
              </p:cNvSpPr>
              <p:nvPr/>
            </p:nvSpPr>
            <p:spPr bwMode="auto">
              <a:xfrm>
                <a:off x="2089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Rectangle 635"/>
              <p:cNvSpPr>
                <a:spLocks noChangeArrowheads="1"/>
              </p:cNvSpPr>
              <p:nvPr/>
            </p:nvSpPr>
            <p:spPr bwMode="auto">
              <a:xfrm>
                <a:off x="2131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Rectangle 637"/>
              <p:cNvSpPr>
                <a:spLocks noChangeArrowheads="1"/>
              </p:cNvSpPr>
              <p:nvPr/>
            </p:nvSpPr>
            <p:spPr bwMode="auto">
              <a:xfrm>
                <a:off x="2221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1" name="Rectangle 639"/>
              <p:cNvSpPr>
                <a:spLocks noChangeArrowheads="1"/>
              </p:cNvSpPr>
              <p:nvPr/>
            </p:nvSpPr>
            <p:spPr bwMode="auto">
              <a:xfrm>
                <a:off x="2342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2" name="Rectangle 640"/>
              <p:cNvSpPr>
                <a:spLocks noChangeArrowheads="1"/>
              </p:cNvSpPr>
              <p:nvPr/>
            </p:nvSpPr>
            <p:spPr bwMode="auto">
              <a:xfrm>
                <a:off x="2387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Rectangle 641"/>
              <p:cNvSpPr>
                <a:spLocks noChangeArrowheads="1"/>
              </p:cNvSpPr>
              <p:nvPr/>
            </p:nvSpPr>
            <p:spPr bwMode="auto">
              <a:xfrm>
                <a:off x="2452" y="240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" name="Rectangle 642"/>
              <p:cNvSpPr>
                <a:spLocks noChangeArrowheads="1"/>
              </p:cNvSpPr>
              <p:nvPr/>
            </p:nvSpPr>
            <p:spPr bwMode="auto">
              <a:xfrm>
                <a:off x="2529" y="2401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Freeform 643"/>
              <p:cNvSpPr>
                <a:spLocks/>
              </p:cNvSpPr>
              <p:nvPr/>
            </p:nvSpPr>
            <p:spPr bwMode="auto">
              <a:xfrm>
                <a:off x="897" y="2815"/>
                <a:ext cx="3464" cy="277"/>
              </a:xfrm>
              <a:custGeom>
                <a:avLst/>
                <a:gdLst>
                  <a:gd name="T0" fmla="*/ 0 w 8160"/>
                  <a:gd name="T1" fmla="*/ 654 h 654"/>
                  <a:gd name="T2" fmla="*/ 0 w 8160"/>
                  <a:gd name="T3" fmla="*/ 654 h 654"/>
                  <a:gd name="T4" fmla="*/ 8160 w 8160"/>
                  <a:gd name="T5" fmla="*/ 654 h 654"/>
                  <a:gd name="T6" fmla="*/ 8160 w 8160"/>
                  <a:gd name="T7" fmla="*/ 0 h 654"/>
                  <a:gd name="T8" fmla="*/ 0 w 8160"/>
                  <a:gd name="T9" fmla="*/ 0 h 654"/>
                  <a:gd name="T10" fmla="*/ 0 w 8160"/>
                  <a:gd name="T11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4">
                    <a:moveTo>
                      <a:pt x="0" y="654"/>
                    </a:moveTo>
                    <a:lnTo>
                      <a:pt x="0" y="654"/>
                    </a:lnTo>
                    <a:lnTo>
                      <a:pt x="8160" y="65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644"/>
              <p:cNvSpPr>
                <a:spLocks/>
              </p:cNvSpPr>
              <p:nvPr/>
            </p:nvSpPr>
            <p:spPr bwMode="auto">
              <a:xfrm>
                <a:off x="897" y="2815"/>
                <a:ext cx="3464" cy="277"/>
              </a:xfrm>
              <a:custGeom>
                <a:avLst/>
                <a:gdLst>
                  <a:gd name="T0" fmla="*/ 0 w 8160"/>
                  <a:gd name="T1" fmla="*/ 654 h 654"/>
                  <a:gd name="T2" fmla="*/ 0 w 8160"/>
                  <a:gd name="T3" fmla="*/ 654 h 654"/>
                  <a:gd name="T4" fmla="*/ 8160 w 8160"/>
                  <a:gd name="T5" fmla="*/ 654 h 654"/>
                  <a:gd name="T6" fmla="*/ 8160 w 8160"/>
                  <a:gd name="T7" fmla="*/ 0 h 654"/>
                  <a:gd name="T8" fmla="*/ 0 w 8160"/>
                  <a:gd name="T9" fmla="*/ 0 h 654"/>
                  <a:gd name="T10" fmla="*/ 0 w 8160"/>
                  <a:gd name="T11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654">
                    <a:moveTo>
                      <a:pt x="0" y="654"/>
                    </a:moveTo>
                    <a:lnTo>
                      <a:pt x="0" y="654"/>
                    </a:lnTo>
                    <a:lnTo>
                      <a:pt x="8160" y="654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654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Rectangle 645"/>
              <p:cNvSpPr>
                <a:spLocks noChangeArrowheads="1"/>
              </p:cNvSpPr>
              <p:nvPr/>
            </p:nvSpPr>
            <p:spPr bwMode="auto">
              <a:xfrm>
                <a:off x="1166" y="2912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8" name="Rectangle 646"/>
              <p:cNvSpPr>
                <a:spLocks noChangeArrowheads="1"/>
              </p:cNvSpPr>
              <p:nvPr/>
            </p:nvSpPr>
            <p:spPr bwMode="auto">
              <a:xfrm>
                <a:off x="1192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9" name="Rectangle 647"/>
              <p:cNvSpPr>
                <a:spLocks noChangeArrowheads="1"/>
              </p:cNvSpPr>
              <p:nvPr/>
            </p:nvSpPr>
            <p:spPr bwMode="auto">
              <a:xfrm>
                <a:off x="1237" y="2912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0" name="Rectangle 648"/>
              <p:cNvSpPr>
                <a:spLocks noChangeArrowheads="1"/>
              </p:cNvSpPr>
              <p:nvPr/>
            </p:nvSpPr>
            <p:spPr bwMode="auto">
              <a:xfrm>
                <a:off x="1285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1" name="Rectangle 649"/>
              <p:cNvSpPr>
                <a:spLocks noChangeArrowheads="1"/>
              </p:cNvSpPr>
              <p:nvPr/>
            </p:nvSpPr>
            <p:spPr bwMode="auto">
              <a:xfrm>
                <a:off x="1298" y="2912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ate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" name="Rectangle 650"/>
              <p:cNvSpPr>
                <a:spLocks noChangeArrowheads="1"/>
              </p:cNvSpPr>
              <p:nvPr/>
            </p:nvSpPr>
            <p:spPr bwMode="auto">
              <a:xfrm>
                <a:off x="1403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" name="Rectangle 651"/>
              <p:cNvSpPr>
                <a:spLocks noChangeArrowheads="1"/>
              </p:cNvSpPr>
              <p:nvPr/>
            </p:nvSpPr>
            <p:spPr bwMode="auto">
              <a:xfrm>
                <a:off x="1417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" name="Rectangle 652"/>
              <p:cNvSpPr>
                <a:spLocks noChangeArrowheads="1"/>
              </p:cNvSpPr>
              <p:nvPr/>
            </p:nvSpPr>
            <p:spPr bwMode="auto">
              <a:xfrm>
                <a:off x="1469" y="2912"/>
                <a:ext cx="14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" name="Rectangle 653"/>
              <p:cNvSpPr>
                <a:spLocks noChangeArrowheads="1"/>
              </p:cNvSpPr>
              <p:nvPr/>
            </p:nvSpPr>
            <p:spPr bwMode="auto">
              <a:xfrm>
                <a:off x="1577" y="2912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atio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654"/>
              <p:cNvSpPr>
                <a:spLocks noChangeArrowheads="1"/>
              </p:cNvSpPr>
              <p:nvPr/>
            </p:nvSpPr>
            <p:spPr bwMode="auto">
              <a:xfrm>
                <a:off x="1678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655"/>
              <p:cNvSpPr>
                <a:spLocks noChangeArrowheads="1"/>
              </p:cNvSpPr>
              <p:nvPr/>
            </p:nvSpPr>
            <p:spPr bwMode="auto">
              <a:xfrm>
                <a:off x="1728" y="2912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" name="Rectangle 656"/>
              <p:cNvSpPr>
                <a:spLocks noChangeArrowheads="1"/>
              </p:cNvSpPr>
              <p:nvPr/>
            </p:nvSpPr>
            <p:spPr bwMode="auto">
              <a:xfrm>
                <a:off x="1829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Rectangle 657"/>
              <p:cNvSpPr>
                <a:spLocks noChangeArrowheads="1"/>
              </p:cNvSpPr>
              <p:nvPr/>
            </p:nvSpPr>
            <p:spPr bwMode="auto">
              <a:xfrm>
                <a:off x="1880" y="2912"/>
                <a:ext cx="2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across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" name="Rectangle 658"/>
              <p:cNvSpPr>
                <a:spLocks noChangeArrowheads="1"/>
              </p:cNvSpPr>
              <p:nvPr/>
            </p:nvSpPr>
            <p:spPr bwMode="auto">
              <a:xfrm>
                <a:off x="2081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1" name="Rectangle 659"/>
              <p:cNvSpPr>
                <a:spLocks noChangeArrowheads="1"/>
              </p:cNvSpPr>
              <p:nvPr/>
            </p:nvSpPr>
            <p:spPr bwMode="auto">
              <a:xfrm>
                <a:off x="2099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" name="Rectangle 660"/>
              <p:cNvSpPr>
                <a:spLocks noChangeArrowheads="1"/>
              </p:cNvSpPr>
              <p:nvPr/>
            </p:nvSpPr>
            <p:spPr bwMode="auto">
              <a:xfrm>
                <a:off x="2168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Rectangle 661"/>
              <p:cNvSpPr>
                <a:spLocks noChangeArrowheads="1"/>
              </p:cNvSpPr>
              <p:nvPr/>
            </p:nvSpPr>
            <p:spPr bwMode="auto">
              <a:xfrm>
                <a:off x="2185" y="2912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Rectangle 662"/>
              <p:cNvSpPr>
                <a:spLocks noChangeArrowheads="1"/>
              </p:cNvSpPr>
              <p:nvPr/>
            </p:nvSpPr>
            <p:spPr bwMode="auto">
              <a:xfrm>
                <a:off x="2206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Rectangle 663"/>
              <p:cNvSpPr>
                <a:spLocks noChangeArrowheads="1"/>
              </p:cNvSpPr>
              <p:nvPr/>
            </p:nvSpPr>
            <p:spPr bwMode="auto">
              <a:xfrm>
                <a:off x="2276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Rectangle 664"/>
              <p:cNvSpPr>
                <a:spLocks noChangeArrowheads="1"/>
              </p:cNvSpPr>
              <p:nvPr/>
            </p:nvSpPr>
            <p:spPr bwMode="auto">
              <a:xfrm>
                <a:off x="2290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Rectangle 665"/>
              <p:cNvSpPr>
                <a:spLocks noChangeArrowheads="1"/>
              </p:cNvSpPr>
              <p:nvPr/>
            </p:nvSpPr>
            <p:spPr bwMode="auto">
              <a:xfrm>
                <a:off x="2359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Rectangle 666"/>
              <p:cNvSpPr>
                <a:spLocks noChangeArrowheads="1"/>
              </p:cNvSpPr>
              <p:nvPr/>
            </p:nvSpPr>
            <p:spPr bwMode="auto">
              <a:xfrm>
                <a:off x="2375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Rectangle 667"/>
              <p:cNvSpPr>
                <a:spLocks noChangeArrowheads="1"/>
              </p:cNvSpPr>
              <p:nvPr/>
            </p:nvSpPr>
            <p:spPr bwMode="auto">
              <a:xfrm>
                <a:off x="2444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Rectangle 668"/>
              <p:cNvSpPr>
                <a:spLocks noChangeArrowheads="1"/>
              </p:cNvSpPr>
              <p:nvPr/>
            </p:nvSpPr>
            <p:spPr bwMode="auto">
              <a:xfrm>
                <a:off x="2496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" name="Rectangle 669"/>
              <p:cNvSpPr>
                <a:spLocks noChangeArrowheads="1"/>
              </p:cNvSpPr>
              <p:nvPr/>
            </p:nvSpPr>
            <p:spPr bwMode="auto">
              <a:xfrm>
                <a:off x="2565" y="2912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Rectangle 670"/>
              <p:cNvSpPr>
                <a:spLocks noChangeArrowheads="1"/>
              </p:cNvSpPr>
              <p:nvPr/>
            </p:nvSpPr>
            <p:spPr bwMode="auto">
              <a:xfrm>
                <a:off x="2579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Rectangle 671"/>
              <p:cNvSpPr>
                <a:spLocks noChangeArrowheads="1"/>
              </p:cNvSpPr>
              <p:nvPr/>
            </p:nvSpPr>
            <p:spPr bwMode="auto">
              <a:xfrm>
                <a:off x="2648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Rectangle 672"/>
              <p:cNvSpPr>
                <a:spLocks noChangeArrowheads="1"/>
              </p:cNvSpPr>
              <p:nvPr/>
            </p:nvSpPr>
            <p:spPr bwMode="auto">
              <a:xfrm>
                <a:off x="2718" y="2912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Rectangle 673"/>
              <p:cNvSpPr>
                <a:spLocks noChangeArrowheads="1"/>
              </p:cNvSpPr>
              <p:nvPr/>
            </p:nvSpPr>
            <p:spPr bwMode="auto">
              <a:xfrm>
                <a:off x="2770" y="2912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Rectangle 674"/>
              <p:cNvSpPr>
                <a:spLocks noChangeArrowheads="1"/>
              </p:cNvSpPr>
              <p:nvPr/>
            </p:nvSpPr>
            <p:spPr bwMode="auto">
              <a:xfrm>
                <a:off x="2811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" name="Rectangle 675"/>
              <p:cNvSpPr>
                <a:spLocks noChangeArrowheads="1"/>
              </p:cNvSpPr>
              <p:nvPr/>
            </p:nvSpPr>
            <p:spPr bwMode="auto">
              <a:xfrm>
                <a:off x="2856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Rectangle 676"/>
              <p:cNvSpPr>
                <a:spLocks noChangeArrowheads="1"/>
              </p:cNvSpPr>
              <p:nvPr/>
            </p:nvSpPr>
            <p:spPr bwMode="auto">
              <a:xfrm>
                <a:off x="2901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Rectangle 677"/>
              <p:cNvSpPr>
                <a:spLocks noChangeArrowheads="1"/>
              </p:cNvSpPr>
              <p:nvPr/>
            </p:nvSpPr>
            <p:spPr bwMode="auto">
              <a:xfrm>
                <a:off x="2919" y="2912"/>
                <a:ext cx="7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w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" name="Rectangle 678"/>
              <p:cNvSpPr>
                <a:spLocks noChangeArrowheads="1"/>
              </p:cNvSpPr>
              <p:nvPr/>
            </p:nvSpPr>
            <p:spPr bwMode="auto">
              <a:xfrm>
                <a:off x="2963" y="2912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eb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Rectangle 679"/>
              <p:cNvSpPr>
                <a:spLocks noChangeArrowheads="1"/>
              </p:cNvSpPr>
              <p:nvPr/>
            </p:nvSpPr>
            <p:spPr bwMode="auto">
              <a:xfrm>
                <a:off x="3032" y="2912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2" name="Rectangle 680"/>
              <p:cNvSpPr>
                <a:spLocks noChangeArrowheads="1"/>
              </p:cNvSpPr>
              <p:nvPr/>
            </p:nvSpPr>
            <p:spPr bwMode="auto">
              <a:xfrm>
                <a:off x="3077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" name="Rectangle 681"/>
              <p:cNvSpPr>
                <a:spLocks noChangeArrowheads="1"/>
              </p:cNvSpPr>
              <p:nvPr/>
            </p:nvSpPr>
            <p:spPr bwMode="auto">
              <a:xfrm>
                <a:off x="3094" y="2912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" name="Rectangle 682"/>
              <p:cNvSpPr>
                <a:spLocks noChangeArrowheads="1"/>
              </p:cNvSpPr>
              <p:nvPr/>
            </p:nvSpPr>
            <p:spPr bwMode="auto">
              <a:xfrm>
                <a:off x="3130" y="2912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" name="Rectangle 683"/>
              <p:cNvSpPr>
                <a:spLocks noChangeArrowheads="1"/>
              </p:cNvSpPr>
              <p:nvPr/>
            </p:nvSpPr>
            <p:spPr bwMode="auto">
              <a:xfrm>
                <a:off x="1166" y="2987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Rectangle 684"/>
              <p:cNvSpPr>
                <a:spLocks noChangeArrowheads="1"/>
              </p:cNvSpPr>
              <p:nvPr/>
            </p:nvSpPr>
            <p:spPr bwMode="auto">
              <a:xfrm>
                <a:off x="1192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Rectangle 685"/>
              <p:cNvSpPr>
                <a:spLocks noChangeArrowheads="1"/>
              </p:cNvSpPr>
              <p:nvPr/>
            </p:nvSpPr>
            <p:spPr bwMode="auto">
              <a:xfrm>
                <a:off x="1209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8" name="Rectangle 686"/>
              <p:cNvSpPr>
                <a:spLocks noChangeArrowheads="1"/>
              </p:cNvSpPr>
              <p:nvPr/>
            </p:nvSpPr>
            <p:spPr bwMode="auto">
              <a:xfrm>
                <a:off x="1279" y="2987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" name="Rectangle 687"/>
              <p:cNvSpPr>
                <a:spLocks noChangeArrowheads="1"/>
              </p:cNvSpPr>
              <p:nvPr/>
            </p:nvSpPr>
            <p:spPr bwMode="auto">
              <a:xfrm>
                <a:off x="1363" y="2987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Rectangle 688"/>
              <p:cNvSpPr>
                <a:spLocks noChangeArrowheads="1"/>
              </p:cNvSpPr>
              <p:nvPr/>
            </p:nvSpPr>
            <p:spPr bwMode="auto">
              <a:xfrm>
                <a:off x="1393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" name="Rectangle 689"/>
              <p:cNvSpPr>
                <a:spLocks noChangeArrowheads="1"/>
              </p:cNvSpPr>
              <p:nvPr/>
            </p:nvSpPr>
            <p:spPr bwMode="auto">
              <a:xfrm>
                <a:off x="1410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Rectangle 690"/>
              <p:cNvSpPr>
                <a:spLocks noChangeArrowheads="1"/>
              </p:cNvSpPr>
              <p:nvPr/>
            </p:nvSpPr>
            <p:spPr bwMode="auto">
              <a:xfrm>
                <a:off x="1479" y="2987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3" name="Rectangle 691"/>
              <p:cNvSpPr>
                <a:spLocks noChangeArrowheads="1"/>
              </p:cNvSpPr>
              <p:nvPr/>
            </p:nvSpPr>
            <p:spPr bwMode="auto">
              <a:xfrm>
                <a:off x="1510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4" name="Rectangle 692"/>
              <p:cNvSpPr>
                <a:spLocks noChangeArrowheads="1"/>
              </p:cNvSpPr>
              <p:nvPr/>
            </p:nvSpPr>
            <p:spPr bwMode="auto">
              <a:xfrm>
                <a:off x="1527" y="2987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" name="Rectangle 693"/>
              <p:cNvSpPr>
                <a:spLocks noChangeArrowheads="1"/>
              </p:cNvSpPr>
              <p:nvPr/>
            </p:nvSpPr>
            <p:spPr bwMode="auto">
              <a:xfrm>
                <a:off x="1562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" name="Rectangle 694"/>
              <p:cNvSpPr>
                <a:spLocks noChangeArrowheads="1"/>
              </p:cNvSpPr>
              <p:nvPr/>
            </p:nvSpPr>
            <p:spPr bwMode="auto">
              <a:xfrm>
                <a:off x="1632" y="298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" name="Rectangle 695"/>
              <p:cNvSpPr>
                <a:spLocks noChangeArrowheads="1"/>
              </p:cNvSpPr>
              <p:nvPr/>
            </p:nvSpPr>
            <p:spPr bwMode="auto">
              <a:xfrm>
                <a:off x="1680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" name="Rectangle 696"/>
              <p:cNvSpPr>
                <a:spLocks noChangeArrowheads="1"/>
              </p:cNvSpPr>
              <p:nvPr/>
            </p:nvSpPr>
            <p:spPr bwMode="auto">
              <a:xfrm>
                <a:off x="1749" y="2987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" name="Rectangle 697"/>
              <p:cNvSpPr>
                <a:spLocks noChangeArrowheads="1"/>
              </p:cNvSpPr>
              <p:nvPr/>
            </p:nvSpPr>
            <p:spPr bwMode="auto">
              <a:xfrm>
                <a:off x="1801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" name="Rectangle 698"/>
              <p:cNvSpPr>
                <a:spLocks noChangeArrowheads="1"/>
              </p:cNvSpPr>
              <p:nvPr/>
            </p:nvSpPr>
            <p:spPr bwMode="auto">
              <a:xfrm>
                <a:off x="1870" y="2987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Rectangle 699"/>
              <p:cNvSpPr>
                <a:spLocks noChangeArrowheads="1"/>
              </p:cNvSpPr>
              <p:nvPr/>
            </p:nvSpPr>
            <p:spPr bwMode="auto">
              <a:xfrm>
                <a:off x="1901" y="298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2" name="Rectangle 700"/>
              <p:cNvSpPr>
                <a:spLocks noChangeArrowheads="1"/>
              </p:cNvSpPr>
              <p:nvPr/>
            </p:nvSpPr>
            <p:spPr bwMode="auto">
              <a:xfrm>
                <a:off x="1949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3" name="Rectangle 701"/>
              <p:cNvSpPr>
                <a:spLocks noChangeArrowheads="1"/>
              </p:cNvSpPr>
              <p:nvPr/>
            </p:nvSpPr>
            <p:spPr bwMode="auto">
              <a:xfrm>
                <a:off x="2018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" name="Rectangle 702"/>
              <p:cNvSpPr>
                <a:spLocks noChangeArrowheads="1"/>
              </p:cNvSpPr>
              <p:nvPr/>
            </p:nvSpPr>
            <p:spPr bwMode="auto">
              <a:xfrm>
                <a:off x="2036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" name="Rectangle 703"/>
              <p:cNvSpPr>
                <a:spLocks noChangeArrowheads="1"/>
              </p:cNvSpPr>
              <p:nvPr/>
            </p:nvSpPr>
            <p:spPr bwMode="auto">
              <a:xfrm>
                <a:off x="2055" y="2987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urt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" name="Rectangle 704"/>
              <p:cNvSpPr>
                <a:spLocks noChangeArrowheads="1"/>
              </p:cNvSpPr>
              <p:nvPr/>
            </p:nvSpPr>
            <p:spPr bwMode="auto">
              <a:xfrm>
                <a:off x="2128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" name="Rectangle 705"/>
              <p:cNvSpPr>
                <a:spLocks noChangeArrowheads="1"/>
              </p:cNvSpPr>
              <p:nvPr/>
            </p:nvSpPr>
            <p:spPr bwMode="auto">
              <a:xfrm>
                <a:off x="2197" y="298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" name="Rectangle 706"/>
              <p:cNvSpPr>
                <a:spLocks noChangeArrowheads="1"/>
              </p:cNvSpPr>
              <p:nvPr/>
            </p:nvSpPr>
            <p:spPr bwMode="auto">
              <a:xfrm>
                <a:off x="2219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" name="Rectangle 707"/>
              <p:cNvSpPr>
                <a:spLocks noChangeArrowheads="1"/>
              </p:cNvSpPr>
              <p:nvPr/>
            </p:nvSpPr>
            <p:spPr bwMode="auto">
              <a:xfrm>
                <a:off x="2233" y="298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Rectangle 708"/>
              <p:cNvSpPr>
                <a:spLocks noChangeArrowheads="1"/>
              </p:cNvSpPr>
              <p:nvPr/>
            </p:nvSpPr>
            <p:spPr bwMode="auto">
              <a:xfrm>
                <a:off x="2254" y="2987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" name="Rectangle 709"/>
              <p:cNvSpPr>
                <a:spLocks noChangeArrowheads="1"/>
              </p:cNvSpPr>
              <p:nvPr/>
            </p:nvSpPr>
            <p:spPr bwMode="auto">
              <a:xfrm>
                <a:off x="2355" y="2987"/>
                <a:ext cx="20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urces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2" name="Rectangle 710"/>
              <p:cNvSpPr>
                <a:spLocks noChangeArrowheads="1"/>
              </p:cNvSpPr>
              <p:nvPr/>
            </p:nvSpPr>
            <p:spPr bwMode="auto">
              <a:xfrm>
                <a:off x="2524" y="2987"/>
                <a:ext cx="13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as 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Rectangle 711"/>
              <p:cNvSpPr>
                <a:spLocks noChangeArrowheads="1"/>
              </p:cNvSpPr>
              <p:nvPr/>
            </p:nvSpPr>
            <p:spPr bwMode="auto">
              <a:xfrm>
                <a:off x="2629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Rectangle 712"/>
              <p:cNvSpPr>
                <a:spLocks noChangeArrowheads="1"/>
              </p:cNvSpPr>
              <p:nvPr/>
            </p:nvSpPr>
            <p:spPr bwMode="auto">
              <a:xfrm>
                <a:off x="2699" y="2987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" name="Rectangle 713"/>
              <p:cNvSpPr>
                <a:spLocks noChangeArrowheads="1"/>
              </p:cNvSpPr>
              <p:nvPr/>
            </p:nvSpPr>
            <p:spPr bwMode="auto">
              <a:xfrm>
                <a:off x="2747" y="2987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" name="Rectangle 714"/>
              <p:cNvSpPr>
                <a:spLocks noChangeArrowheads="1"/>
              </p:cNvSpPr>
              <p:nvPr/>
            </p:nvSpPr>
            <p:spPr bwMode="auto">
              <a:xfrm>
                <a:off x="2768" y="2987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" name="Rectangle 715"/>
              <p:cNvSpPr>
                <a:spLocks noChangeArrowheads="1"/>
              </p:cNvSpPr>
              <p:nvPr/>
            </p:nvSpPr>
            <p:spPr bwMode="auto">
              <a:xfrm>
                <a:off x="2838" y="298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" name="Freeform 716"/>
              <p:cNvSpPr>
                <a:spLocks/>
              </p:cNvSpPr>
              <p:nvPr/>
            </p:nvSpPr>
            <p:spPr bwMode="auto">
              <a:xfrm>
                <a:off x="1070" y="2742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7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717"/>
              <p:cNvSpPr>
                <a:spLocks/>
              </p:cNvSpPr>
              <p:nvPr/>
            </p:nvSpPr>
            <p:spPr bwMode="auto">
              <a:xfrm>
                <a:off x="1070" y="2742"/>
                <a:ext cx="2425" cy="145"/>
              </a:xfrm>
              <a:custGeom>
                <a:avLst/>
                <a:gdLst>
                  <a:gd name="T0" fmla="*/ 0 w 5712"/>
                  <a:gd name="T1" fmla="*/ 57 h 341"/>
                  <a:gd name="T2" fmla="*/ 0 w 5712"/>
                  <a:gd name="T3" fmla="*/ 57 h 341"/>
                  <a:gd name="T4" fmla="*/ 57 w 5712"/>
                  <a:gd name="T5" fmla="*/ 0 h 341"/>
                  <a:gd name="T6" fmla="*/ 5656 w 5712"/>
                  <a:gd name="T7" fmla="*/ 0 h 341"/>
                  <a:gd name="T8" fmla="*/ 5712 w 5712"/>
                  <a:gd name="T9" fmla="*/ 57 h 341"/>
                  <a:gd name="T10" fmla="*/ 5712 w 5712"/>
                  <a:gd name="T11" fmla="*/ 284 h 341"/>
                  <a:gd name="T12" fmla="*/ 5656 w 5712"/>
                  <a:gd name="T13" fmla="*/ 341 h 341"/>
                  <a:gd name="T14" fmla="*/ 57 w 5712"/>
                  <a:gd name="T15" fmla="*/ 341 h 341"/>
                  <a:gd name="T16" fmla="*/ 0 w 5712"/>
                  <a:gd name="T17" fmla="*/ 284 h 341"/>
                  <a:gd name="T18" fmla="*/ 0 w 5712"/>
                  <a:gd name="T19" fmla="*/ 5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12" h="341">
                    <a:moveTo>
                      <a:pt x="0" y="57"/>
                    </a:moveTo>
                    <a:lnTo>
                      <a:pt x="0" y="57"/>
                    </a:lnTo>
                    <a:cubicBezTo>
                      <a:pt x="0" y="25"/>
                      <a:pt x="26" y="0"/>
                      <a:pt x="57" y="0"/>
                    </a:cubicBezTo>
                    <a:lnTo>
                      <a:pt x="5656" y="0"/>
                    </a:lnTo>
                    <a:cubicBezTo>
                      <a:pt x="5687" y="0"/>
                      <a:pt x="5712" y="25"/>
                      <a:pt x="5712" y="57"/>
                    </a:cubicBezTo>
                    <a:lnTo>
                      <a:pt x="5712" y="284"/>
                    </a:lnTo>
                    <a:cubicBezTo>
                      <a:pt x="5712" y="315"/>
                      <a:pt x="5687" y="341"/>
                      <a:pt x="5656" y="341"/>
                    </a:cubicBezTo>
                    <a:lnTo>
                      <a:pt x="57" y="341"/>
                    </a:lnTo>
                    <a:cubicBezTo>
                      <a:pt x="26" y="341"/>
                      <a:pt x="0" y="315"/>
                      <a:pt x="0" y="284"/>
                    </a:cubicBezTo>
                    <a:lnTo>
                      <a:pt x="0" y="57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Rectangle 718"/>
              <p:cNvSpPr>
                <a:spLocks noChangeArrowheads="1"/>
              </p:cNvSpPr>
              <p:nvPr/>
            </p:nvSpPr>
            <p:spPr bwMode="auto">
              <a:xfrm>
                <a:off x="1169" y="2778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" name="Rectangle 719"/>
              <p:cNvSpPr>
                <a:spLocks noChangeArrowheads="1"/>
              </p:cNvSpPr>
              <p:nvPr/>
            </p:nvSpPr>
            <p:spPr bwMode="auto">
              <a:xfrm>
                <a:off x="1211" y="277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atie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" name="Rectangle 720"/>
              <p:cNvSpPr>
                <a:spLocks noChangeArrowheads="1"/>
              </p:cNvSpPr>
              <p:nvPr/>
            </p:nvSpPr>
            <p:spPr bwMode="auto">
              <a:xfrm>
                <a:off x="1311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Rectangle 721"/>
              <p:cNvSpPr>
                <a:spLocks noChangeArrowheads="1"/>
              </p:cNvSpPr>
              <p:nvPr/>
            </p:nvSpPr>
            <p:spPr bwMode="auto">
              <a:xfrm>
                <a:off x="1381" y="277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" name="Rectangle 722"/>
              <p:cNvSpPr>
                <a:spLocks noChangeArrowheads="1"/>
              </p:cNvSpPr>
              <p:nvPr/>
            </p:nvSpPr>
            <p:spPr bwMode="auto">
              <a:xfrm>
                <a:off x="1394" y="277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5" name="Rectangle 723"/>
              <p:cNvSpPr>
                <a:spLocks noChangeArrowheads="1"/>
              </p:cNvSpPr>
              <p:nvPr/>
            </p:nvSpPr>
            <p:spPr bwMode="auto">
              <a:xfrm>
                <a:off x="1447" y="2778"/>
                <a:ext cx="14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orm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Rectangle 724"/>
              <p:cNvSpPr>
                <a:spLocks noChangeArrowheads="1"/>
              </p:cNvSpPr>
              <p:nvPr/>
            </p:nvSpPr>
            <p:spPr bwMode="auto">
              <a:xfrm>
                <a:off x="1555" y="277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" name="Rectangle 725"/>
              <p:cNvSpPr>
                <a:spLocks noChangeArrowheads="1"/>
              </p:cNvSpPr>
              <p:nvPr/>
            </p:nvSpPr>
            <p:spPr bwMode="auto">
              <a:xfrm>
                <a:off x="1655" y="277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" name="Rectangle 726"/>
              <p:cNvSpPr>
                <a:spLocks noChangeArrowheads="1"/>
              </p:cNvSpPr>
              <p:nvPr/>
            </p:nvSpPr>
            <p:spPr bwMode="auto">
              <a:xfrm>
                <a:off x="1706" y="277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9" name="Rectangle 727"/>
              <p:cNvSpPr>
                <a:spLocks noChangeArrowheads="1"/>
              </p:cNvSpPr>
              <p:nvPr/>
            </p:nvSpPr>
            <p:spPr bwMode="auto">
              <a:xfrm>
                <a:off x="1726" y="2778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H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0" name="Rectangle 728"/>
              <p:cNvSpPr>
                <a:spLocks noChangeArrowheads="1"/>
              </p:cNvSpPr>
              <p:nvPr/>
            </p:nvSpPr>
            <p:spPr bwMode="auto">
              <a:xfrm>
                <a:off x="1771" y="277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" name="Rectangle 729"/>
              <p:cNvSpPr>
                <a:spLocks noChangeArrowheads="1"/>
              </p:cNvSpPr>
              <p:nvPr/>
            </p:nvSpPr>
            <p:spPr bwMode="auto">
              <a:xfrm>
                <a:off x="1819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" name="Rectangle 730"/>
              <p:cNvSpPr>
                <a:spLocks noChangeArrowheads="1"/>
              </p:cNvSpPr>
              <p:nvPr/>
            </p:nvSpPr>
            <p:spPr bwMode="auto">
              <a:xfrm>
                <a:off x="1889" y="277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3" name="Rectangle 731"/>
              <p:cNvSpPr>
                <a:spLocks noChangeArrowheads="1"/>
              </p:cNvSpPr>
              <p:nvPr/>
            </p:nvSpPr>
            <p:spPr bwMode="auto">
              <a:xfrm>
                <a:off x="1906" y="2778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" name="Rectangle 732"/>
              <p:cNvSpPr>
                <a:spLocks noChangeArrowheads="1"/>
              </p:cNvSpPr>
              <p:nvPr/>
            </p:nvSpPr>
            <p:spPr bwMode="auto">
              <a:xfrm>
                <a:off x="1948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" name="Rectangle 733"/>
              <p:cNvSpPr>
                <a:spLocks noChangeArrowheads="1"/>
              </p:cNvSpPr>
              <p:nvPr/>
            </p:nvSpPr>
            <p:spPr bwMode="auto">
              <a:xfrm>
                <a:off x="2017" y="277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" name="Rectangle 734"/>
              <p:cNvSpPr>
                <a:spLocks noChangeArrowheads="1"/>
              </p:cNvSpPr>
              <p:nvPr/>
            </p:nvSpPr>
            <p:spPr bwMode="auto">
              <a:xfrm>
                <a:off x="2086" y="2778"/>
                <a:ext cx="107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er)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" name="Rectangle 735"/>
              <p:cNvSpPr>
                <a:spLocks noChangeArrowheads="1"/>
              </p:cNvSpPr>
              <p:nvPr/>
            </p:nvSpPr>
            <p:spPr bwMode="auto">
              <a:xfrm>
                <a:off x="2164" y="277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8" name="Freeform 736"/>
              <p:cNvSpPr>
                <a:spLocks/>
              </p:cNvSpPr>
              <p:nvPr/>
            </p:nvSpPr>
            <p:spPr bwMode="auto">
              <a:xfrm>
                <a:off x="897" y="3191"/>
                <a:ext cx="3464" cy="432"/>
              </a:xfrm>
              <a:custGeom>
                <a:avLst/>
                <a:gdLst>
                  <a:gd name="T0" fmla="*/ 0 w 8160"/>
                  <a:gd name="T1" fmla="*/ 1019 h 1019"/>
                  <a:gd name="T2" fmla="*/ 0 w 8160"/>
                  <a:gd name="T3" fmla="*/ 1019 h 1019"/>
                  <a:gd name="T4" fmla="*/ 8160 w 8160"/>
                  <a:gd name="T5" fmla="*/ 1019 h 1019"/>
                  <a:gd name="T6" fmla="*/ 8160 w 8160"/>
                  <a:gd name="T7" fmla="*/ 0 h 1019"/>
                  <a:gd name="T8" fmla="*/ 0 w 8160"/>
                  <a:gd name="T9" fmla="*/ 0 h 1019"/>
                  <a:gd name="T10" fmla="*/ 0 w 8160"/>
                  <a:gd name="T11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019">
                    <a:moveTo>
                      <a:pt x="0" y="1019"/>
                    </a:moveTo>
                    <a:lnTo>
                      <a:pt x="0" y="1019"/>
                    </a:lnTo>
                    <a:lnTo>
                      <a:pt x="8160" y="101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01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737"/>
              <p:cNvSpPr>
                <a:spLocks/>
              </p:cNvSpPr>
              <p:nvPr/>
            </p:nvSpPr>
            <p:spPr bwMode="auto">
              <a:xfrm>
                <a:off x="897" y="3191"/>
                <a:ext cx="3464" cy="432"/>
              </a:xfrm>
              <a:custGeom>
                <a:avLst/>
                <a:gdLst>
                  <a:gd name="T0" fmla="*/ 0 w 8160"/>
                  <a:gd name="T1" fmla="*/ 1019 h 1019"/>
                  <a:gd name="T2" fmla="*/ 0 w 8160"/>
                  <a:gd name="T3" fmla="*/ 1019 h 1019"/>
                  <a:gd name="T4" fmla="*/ 8160 w 8160"/>
                  <a:gd name="T5" fmla="*/ 1019 h 1019"/>
                  <a:gd name="T6" fmla="*/ 8160 w 8160"/>
                  <a:gd name="T7" fmla="*/ 0 h 1019"/>
                  <a:gd name="T8" fmla="*/ 0 w 8160"/>
                  <a:gd name="T9" fmla="*/ 0 h 1019"/>
                  <a:gd name="T10" fmla="*/ 0 w 8160"/>
                  <a:gd name="T11" fmla="*/ 1019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60" h="1019">
                    <a:moveTo>
                      <a:pt x="0" y="1019"/>
                    </a:moveTo>
                    <a:lnTo>
                      <a:pt x="0" y="1019"/>
                    </a:lnTo>
                    <a:lnTo>
                      <a:pt x="8160" y="1019"/>
                    </a:lnTo>
                    <a:lnTo>
                      <a:pt x="8160" y="0"/>
                    </a:lnTo>
                    <a:lnTo>
                      <a:pt x="0" y="0"/>
                    </a:lnTo>
                    <a:lnTo>
                      <a:pt x="0" y="1019"/>
                    </a:lnTo>
                    <a:close/>
                  </a:path>
                </a:pathLst>
              </a:custGeom>
              <a:noFill/>
              <a:ln w="17463" cap="flat">
                <a:solidFill>
                  <a:srgbClr val="4F81B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Rectangle 738"/>
              <p:cNvSpPr>
                <a:spLocks noChangeArrowheads="1"/>
              </p:cNvSpPr>
              <p:nvPr/>
            </p:nvSpPr>
            <p:spPr bwMode="auto">
              <a:xfrm>
                <a:off x="1166" y="3288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1" name="Rectangle 739"/>
              <p:cNvSpPr>
                <a:spLocks noChangeArrowheads="1"/>
              </p:cNvSpPr>
              <p:nvPr/>
            </p:nvSpPr>
            <p:spPr bwMode="auto">
              <a:xfrm>
                <a:off x="1192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2" name="Rectangle 740"/>
              <p:cNvSpPr>
                <a:spLocks noChangeArrowheads="1"/>
              </p:cNvSpPr>
              <p:nvPr/>
            </p:nvSpPr>
            <p:spPr bwMode="auto">
              <a:xfrm>
                <a:off x="1209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" name="Rectangle 741"/>
              <p:cNvSpPr>
                <a:spLocks noChangeArrowheads="1"/>
              </p:cNvSpPr>
              <p:nvPr/>
            </p:nvSpPr>
            <p:spPr bwMode="auto">
              <a:xfrm>
                <a:off x="1279" y="3288"/>
                <a:ext cx="11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ntif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" name="Rectangle 742"/>
              <p:cNvSpPr>
                <a:spLocks noChangeArrowheads="1"/>
              </p:cNvSpPr>
              <p:nvPr/>
            </p:nvSpPr>
            <p:spPr bwMode="auto">
              <a:xfrm>
                <a:off x="1363" y="3288"/>
                <a:ext cx="5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743"/>
              <p:cNvSpPr>
                <a:spLocks noChangeArrowheads="1"/>
              </p:cNvSpPr>
              <p:nvPr/>
            </p:nvSpPr>
            <p:spPr bwMode="auto">
              <a:xfrm>
                <a:off x="1393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744"/>
              <p:cNvSpPr>
                <a:spLocks noChangeArrowheads="1"/>
              </p:cNvSpPr>
              <p:nvPr/>
            </p:nvSpPr>
            <p:spPr bwMode="auto">
              <a:xfrm>
                <a:off x="1410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745"/>
              <p:cNvSpPr>
                <a:spLocks noChangeArrowheads="1"/>
              </p:cNvSpPr>
              <p:nvPr/>
            </p:nvSpPr>
            <p:spPr bwMode="auto">
              <a:xfrm>
                <a:off x="1427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Rectangle 746"/>
              <p:cNvSpPr>
                <a:spLocks noChangeArrowheads="1"/>
              </p:cNvSpPr>
              <p:nvPr/>
            </p:nvSpPr>
            <p:spPr bwMode="auto">
              <a:xfrm>
                <a:off x="1448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747"/>
              <p:cNvSpPr>
                <a:spLocks noChangeArrowheads="1"/>
              </p:cNvSpPr>
              <p:nvPr/>
            </p:nvSpPr>
            <p:spPr bwMode="auto">
              <a:xfrm>
                <a:off x="1496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" name="Rectangle 748"/>
              <p:cNvSpPr>
                <a:spLocks noChangeArrowheads="1"/>
              </p:cNvSpPr>
              <p:nvPr/>
            </p:nvSpPr>
            <p:spPr bwMode="auto">
              <a:xfrm>
                <a:off x="1545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" name="Rectangle 749"/>
              <p:cNvSpPr>
                <a:spLocks noChangeArrowheads="1"/>
              </p:cNvSpPr>
              <p:nvPr/>
            </p:nvSpPr>
            <p:spPr bwMode="auto">
              <a:xfrm>
                <a:off x="1615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" name="Rectangle 750"/>
              <p:cNvSpPr>
                <a:spLocks noChangeArrowheads="1"/>
              </p:cNvSpPr>
              <p:nvPr/>
            </p:nvSpPr>
            <p:spPr bwMode="auto">
              <a:xfrm>
                <a:off x="1631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" name="Rectangle 751"/>
              <p:cNvSpPr>
                <a:spLocks noChangeArrowheads="1"/>
              </p:cNvSpPr>
              <p:nvPr/>
            </p:nvSpPr>
            <p:spPr bwMode="auto">
              <a:xfrm>
                <a:off x="1700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ed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" name="Rectangle 752"/>
              <p:cNvSpPr>
                <a:spLocks noChangeArrowheads="1"/>
              </p:cNvSpPr>
              <p:nvPr/>
            </p:nvSpPr>
            <p:spPr bwMode="auto">
              <a:xfrm>
                <a:off x="1770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" name="Rectangle 753"/>
              <p:cNvSpPr>
                <a:spLocks noChangeArrowheads="1"/>
              </p:cNvSpPr>
              <p:nvPr/>
            </p:nvSpPr>
            <p:spPr bwMode="auto">
              <a:xfrm>
                <a:off x="1819" y="3288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6" name="Rectangle 754"/>
              <p:cNvSpPr>
                <a:spLocks noChangeArrowheads="1"/>
              </p:cNvSpPr>
              <p:nvPr/>
            </p:nvSpPr>
            <p:spPr bwMode="auto">
              <a:xfrm>
                <a:off x="187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" name="Rectangle 755"/>
              <p:cNvSpPr>
                <a:spLocks noChangeArrowheads="1"/>
              </p:cNvSpPr>
              <p:nvPr/>
            </p:nvSpPr>
            <p:spPr bwMode="auto">
              <a:xfrm>
                <a:off x="1887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" name="Rectangle 756"/>
              <p:cNvSpPr>
                <a:spLocks noChangeArrowheads="1"/>
              </p:cNvSpPr>
              <p:nvPr/>
            </p:nvSpPr>
            <p:spPr bwMode="auto">
              <a:xfrm>
                <a:off x="1935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" name="Rectangle 757"/>
              <p:cNvSpPr>
                <a:spLocks noChangeArrowheads="1"/>
              </p:cNvSpPr>
              <p:nvPr/>
            </p:nvSpPr>
            <p:spPr bwMode="auto">
              <a:xfrm>
                <a:off x="1949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" name="Rectangle 758"/>
              <p:cNvSpPr>
                <a:spLocks noChangeArrowheads="1"/>
              </p:cNvSpPr>
              <p:nvPr/>
            </p:nvSpPr>
            <p:spPr bwMode="auto">
              <a:xfrm>
                <a:off x="1967" y="328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proj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" name="Rectangle 759"/>
              <p:cNvSpPr>
                <a:spLocks noChangeArrowheads="1"/>
              </p:cNvSpPr>
              <p:nvPr/>
            </p:nvSpPr>
            <p:spPr bwMode="auto">
              <a:xfrm>
                <a:off x="2072" y="328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ect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" name="Rectangle 760"/>
              <p:cNvSpPr>
                <a:spLocks noChangeArrowheads="1"/>
              </p:cNvSpPr>
              <p:nvPr/>
            </p:nvSpPr>
            <p:spPr bwMode="auto">
              <a:xfrm>
                <a:off x="2171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" name="Rectangle 761"/>
              <p:cNvSpPr>
                <a:spLocks noChangeArrowheads="1"/>
              </p:cNvSpPr>
              <p:nvPr/>
            </p:nvSpPr>
            <p:spPr bwMode="auto">
              <a:xfrm>
                <a:off x="2240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Rectangle 762"/>
              <p:cNvSpPr>
                <a:spLocks noChangeArrowheads="1"/>
              </p:cNvSpPr>
              <p:nvPr/>
            </p:nvSpPr>
            <p:spPr bwMode="auto">
              <a:xfrm>
                <a:off x="226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Rectangle 763"/>
              <p:cNvSpPr>
                <a:spLocks noChangeArrowheads="1"/>
              </p:cNvSpPr>
              <p:nvPr/>
            </p:nvSpPr>
            <p:spPr bwMode="auto">
              <a:xfrm>
                <a:off x="2279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" name="Rectangle 764"/>
              <p:cNvSpPr>
                <a:spLocks noChangeArrowheads="1"/>
              </p:cNvSpPr>
              <p:nvPr/>
            </p:nvSpPr>
            <p:spPr bwMode="auto">
              <a:xfrm>
                <a:off x="2292" y="3288"/>
                <a:ext cx="7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" name="Rectangle 765"/>
              <p:cNvSpPr>
                <a:spLocks noChangeArrowheads="1"/>
              </p:cNvSpPr>
              <p:nvPr/>
            </p:nvSpPr>
            <p:spPr bwMode="auto">
              <a:xfrm>
                <a:off x="2337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pa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" name="Rectangle 766"/>
              <p:cNvSpPr>
                <a:spLocks noChangeArrowheads="1"/>
              </p:cNvSpPr>
              <p:nvPr/>
            </p:nvSpPr>
            <p:spPr bwMode="auto">
              <a:xfrm>
                <a:off x="2407" y="328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nts,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" name="Rectangle 767"/>
              <p:cNvSpPr>
                <a:spLocks noChangeArrowheads="1"/>
              </p:cNvSpPr>
              <p:nvPr/>
            </p:nvSpPr>
            <p:spPr bwMode="auto">
              <a:xfrm>
                <a:off x="2508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" name="Rectangle 768"/>
              <p:cNvSpPr>
                <a:spLocks noChangeArrowheads="1"/>
              </p:cNvSpPr>
              <p:nvPr/>
            </p:nvSpPr>
            <p:spPr bwMode="auto">
              <a:xfrm>
                <a:off x="2524" y="3288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e.g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Rectangle 769"/>
              <p:cNvSpPr>
                <a:spLocks noChangeArrowheads="1"/>
              </p:cNvSpPr>
              <p:nvPr/>
            </p:nvSpPr>
            <p:spPr bwMode="auto">
              <a:xfrm>
                <a:off x="2612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.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Rectangle 770"/>
              <p:cNvSpPr>
                <a:spLocks noChangeArrowheads="1"/>
              </p:cNvSpPr>
              <p:nvPr/>
            </p:nvSpPr>
            <p:spPr bwMode="auto">
              <a:xfrm>
                <a:off x="2629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" name="Rectangle 771"/>
              <p:cNvSpPr>
                <a:spLocks noChangeArrowheads="1"/>
              </p:cNvSpPr>
              <p:nvPr/>
            </p:nvSpPr>
            <p:spPr bwMode="auto">
              <a:xfrm>
                <a:off x="2645" y="3288"/>
                <a:ext cx="7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" name="Rectangle 772"/>
              <p:cNvSpPr>
                <a:spLocks noChangeArrowheads="1"/>
              </p:cNvSpPr>
              <p:nvPr/>
            </p:nvSpPr>
            <p:spPr bwMode="auto">
              <a:xfrm>
                <a:off x="2694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" name="Rectangle 773"/>
              <p:cNvSpPr>
                <a:spLocks noChangeArrowheads="1"/>
              </p:cNvSpPr>
              <p:nvPr/>
            </p:nvSpPr>
            <p:spPr bwMode="auto">
              <a:xfrm>
                <a:off x="2712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" name="Rectangle 774"/>
              <p:cNvSpPr>
                <a:spLocks noChangeArrowheads="1"/>
              </p:cNvSpPr>
              <p:nvPr/>
            </p:nvSpPr>
            <p:spPr bwMode="auto">
              <a:xfrm>
                <a:off x="2728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" name="Rectangle 775"/>
              <p:cNvSpPr>
                <a:spLocks noChangeArrowheads="1"/>
              </p:cNvSpPr>
              <p:nvPr/>
            </p:nvSpPr>
            <p:spPr bwMode="auto">
              <a:xfrm>
                <a:off x="2746" y="3288"/>
                <a:ext cx="10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or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" name="Rectangle 776"/>
              <p:cNvSpPr>
                <a:spLocks noChangeArrowheads="1"/>
              </p:cNvSpPr>
              <p:nvPr/>
            </p:nvSpPr>
            <p:spPr bwMode="auto">
              <a:xfrm>
                <a:off x="2818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un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" name="Rectangle 777"/>
              <p:cNvSpPr>
                <a:spLocks noChangeArrowheads="1"/>
              </p:cNvSpPr>
              <p:nvPr/>
            </p:nvSpPr>
            <p:spPr bwMode="auto">
              <a:xfrm>
                <a:off x="2887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" name="Rectangle 778"/>
              <p:cNvSpPr>
                <a:spLocks noChangeArrowheads="1"/>
              </p:cNvSpPr>
              <p:nvPr/>
            </p:nvSpPr>
            <p:spPr bwMode="auto">
              <a:xfrm>
                <a:off x="290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" name="Rectangle 779"/>
              <p:cNvSpPr>
                <a:spLocks noChangeArrowheads="1"/>
              </p:cNvSpPr>
              <p:nvPr/>
            </p:nvSpPr>
            <p:spPr bwMode="auto">
              <a:xfrm>
                <a:off x="2918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" name="Rectangle 780"/>
              <p:cNvSpPr>
                <a:spLocks noChangeArrowheads="1"/>
              </p:cNvSpPr>
              <p:nvPr/>
            </p:nvSpPr>
            <p:spPr bwMode="auto">
              <a:xfrm>
                <a:off x="2935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" name="Rectangle 781"/>
              <p:cNvSpPr>
                <a:spLocks noChangeArrowheads="1"/>
              </p:cNvSpPr>
              <p:nvPr/>
            </p:nvSpPr>
            <p:spPr bwMode="auto">
              <a:xfrm>
                <a:off x="2949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" name="Rectangle 782"/>
              <p:cNvSpPr>
                <a:spLocks noChangeArrowheads="1"/>
              </p:cNvSpPr>
              <p:nvPr/>
            </p:nvSpPr>
            <p:spPr bwMode="auto">
              <a:xfrm>
                <a:off x="3018" y="3288"/>
                <a:ext cx="330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ds and pat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" name="Rectangle 783"/>
              <p:cNvSpPr>
                <a:spLocks noChangeArrowheads="1"/>
              </p:cNvSpPr>
              <p:nvPr/>
            </p:nvSpPr>
            <p:spPr bwMode="auto">
              <a:xfrm>
                <a:off x="3310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" name="Rectangle 784"/>
              <p:cNvSpPr>
                <a:spLocks noChangeArrowheads="1"/>
              </p:cNvSpPr>
              <p:nvPr/>
            </p:nvSpPr>
            <p:spPr bwMode="auto">
              <a:xfrm>
                <a:off x="3324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" name="Rectangle 785"/>
              <p:cNvSpPr>
                <a:spLocks noChangeArrowheads="1"/>
              </p:cNvSpPr>
              <p:nvPr/>
            </p:nvSpPr>
            <p:spPr bwMode="auto">
              <a:xfrm>
                <a:off x="3393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" name="Rectangle 786"/>
              <p:cNvSpPr>
                <a:spLocks noChangeArrowheads="1"/>
              </p:cNvSpPr>
              <p:nvPr/>
            </p:nvSpPr>
            <p:spPr bwMode="auto">
              <a:xfrm>
                <a:off x="3411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" name="Rectangle 787"/>
              <p:cNvSpPr>
                <a:spLocks noChangeArrowheads="1"/>
              </p:cNvSpPr>
              <p:nvPr/>
            </p:nvSpPr>
            <p:spPr bwMode="auto">
              <a:xfrm>
                <a:off x="3427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" name="Rectangle 788"/>
              <p:cNvSpPr>
                <a:spLocks noChangeArrowheads="1"/>
              </p:cNvSpPr>
              <p:nvPr/>
            </p:nvSpPr>
            <p:spPr bwMode="auto">
              <a:xfrm>
                <a:off x="3448" y="3288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" name="Rectangle 789"/>
              <p:cNvSpPr>
                <a:spLocks noChangeArrowheads="1"/>
              </p:cNvSpPr>
              <p:nvPr/>
            </p:nvSpPr>
            <p:spPr bwMode="auto">
              <a:xfrm>
                <a:off x="3517" y="3288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" name="Rectangle 790"/>
              <p:cNvSpPr>
                <a:spLocks noChangeArrowheads="1"/>
              </p:cNvSpPr>
              <p:nvPr/>
            </p:nvSpPr>
            <p:spPr bwMode="auto">
              <a:xfrm>
                <a:off x="3538" y="3288"/>
                <a:ext cx="13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" name="Rectangle 791"/>
              <p:cNvSpPr>
                <a:spLocks noChangeArrowheads="1"/>
              </p:cNvSpPr>
              <p:nvPr/>
            </p:nvSpPr>
            <p:spPr bwMode="auto">
              <a:xfrm>
                <a:off x="3639" y="3288"/>
                <a:ext cx="1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ntat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" name="Rectangle 792"/>
              <p:cNvSpPr>
                <a:spLocks noChangeArrowheads="1"/>
              </p:cNvSpPr>
              <p:nvPr/>
            </p:nvSpPr>
            <p:spPr bwMode="auto">
              <a:xfrm>
                <a:off x="3743" y="3288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" name="Rectangle 793"/>
              <p:cNvSpPr>
                <a:spLocks noChangeArrowheads="1"/>
              </p:cNvSpPr>
              <p:nvPr/>
            </p:nvSpPr>
            <p:spPr bwMode="auto">
              <a:xfrm>
                <a:off x="3757" y="3288"/>
                <a:ext cx="6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" name="Rectangle 794"/>
              <p:cNvSpPr>
                <a:spLocks noChangeArrowheads="1"/>
              </p:cNvSpPr>
              <p:nvPr/>
            </p:nvSpPr>
            <p:spPr bwMode="auto">
              <a:xfrm>
                <a:off x="3788" y="3288"/>
                <a:ext cx="9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" name="Rectangle 795"/>
              <p:cNvSpPr>
                <a:spLocks noChangeArrowheads="1"/>
              </p:cNvSpPr>
              <p:nvPr/>
            </p:nvSpPr>
            <p:spPr bwMode="auto">
              <a:xfrm>
                <a:off x="3855" y="3288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" name="Rectangle 796"/>
              <p:cNvSpPr>
                <a:spLocks noChangeArrowheads="1"/>
              </p:cNvSpPr>
              <p:nvPr/>
            </p:nvSpPr>
            <p:spPr bwMode="auto">
              <a:xfrm>
                <a:off x="1166" y="3364"/>
                <a:ext cx="5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•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" name="Rectangle 797"/>
              <p:cNvSpPr>
                <a:spLocks noChangeArrowheads="1"/>
              </p:cNvSpPr>
              <p:nvPr/>
            </p:nvSpPr>
            <p:spPr bwMode="auto">
              <a:xfrm>
                <a:off x="1192" y="3364"/>
                <a:ext cx="7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0" name="Rectangle 798"/>
              <p:cNvSpPr>
                <a:spLocks noChangeArrowheads="1"/>
              </p:cNvSpPr>
              <p:nvPr/>
            </p:nvSpPr>
            <p:spPr bwMode="auto">
              <a:xfrm>
                <a:off x="1233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ou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" name="Rectangle 799"/>
              <p:cNvSpPr>
                <a:spLocks noChangeArrowheads="1"/>
              </p:cNvSpPr>
              <p:nvPr/>
            </p:nvSpPr>
            <p:spPr bwMode="auto">
              <a:xfrm>
                <a:off x="1302" y="3364"/>
                <a:ext cx="49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2" name="Rectangle 800"/>
              <p:cNvSpPr>
                <a:spLocks noChangeArrowheads="1"/>
              </p:cNvSpPr>
              <p:nvPr/>
            </p:nvSpPr>
            <p:spPr bwMode="auto">
              <a:xfrm>
                <a:off x="1324" y="3364"/>
                <a:ext cx="233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ce/desi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" name="Rectangle 801"/>
              <p:cNvSpPr>
                <a:spLocks noChangeArrowheads="1"/>
              </p:cNvSpPr>
              <p:nvPr/>
            </p:nvSpPr>
            <p:spPr bwMode="auto">
              <a:xfrm>
                <a:off x="1521" y="3364"/>
                <a:ext cx="65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" name="Rectangle 802"/>
              <p:cNvSpPr>
                <a:spLocks noChangeArrowheads="1"/>
              </p:cNvSpPr>
              <p:nvPr/>
            </p:nvSpPr>
            <p:spPr bwMode="auto">
              <a:xfrm>
                <a:off x="1556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n,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" name="Rectangle 803"/>
              <p:cNvSpPr>
                <a:spLocks noChangeArrowheads="1"/>
              </p:cNvSpPr>
              <p:nvPr/>
            </p:nvSpPr>
            <p:spPr bwMode="auto">
              <a:xfrm>
                <a:off x="1624" y="3364"/>
                <a:ext cx="16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cost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6" name="Rectangle 804"/>
              <p:cNvSpPr>
                <a:spLocks noChangeArrowheads="1"/>
              </p:cNvSpPr>
              <p:nvPr/>
            </p:nvSpPr>
            <p:spPr bwMode="auto">
              <a:xfrm>
                <a:off x="1756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" name="Rectangle 805"/>
              <p:cNvSpPr>
                <a:spLocks noChangeArrowheads="1"/>
              </p:cNvSpPr>
              <p:nvPr/>
            </p:nvSpPr>
            <p:spPr bwMode="auto">
              <a:xfrm>
                <a:off x="1825" y="3364"/>
                <a:ext cx="8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" name="Rectangle 806"/>
              <p:cNvSpPr>
                <a:spLocks noChangeArrowheads="1"/>
              </p:cNvSpPr>
              <p:nvPr/>
            </p:nvSpPr>
            <p:spPr bwMode="auto">
              <a:xfrm>
                <a:off x="1877" y="3364"/>
                <a:ext cx="101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de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" name="Rectangle 807"/>
              <p:cNvSpPr>
                <a:spLocks noChangeArrowheads="1"/>
              </p:cNvSpPr>
              <p:nvPr/>
            </p:nvSpPr>
            <p:spPr bwMode="auto">
              <a:xfrm>
                <a:off x="1946" y="3364"/>
                <a:ext cx="42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" name="Rectangle 809"/>
            <p:cNvSpPr>
              <a:spLocks noChangeArrowheads="1"/>
            </p:cNvSpPr>
            <p:nvPr/>
          </p:nvSpPr>
          <p:spPr bwMode="auto">
            <a:xfrm>
              <a:off x="1960" y="336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810"/>
            <p:cNvSpPr>
              <a:spLocks noChangeArrowheads="1"/>
            </p:cNvSpPr>
            <p:nvPr/>
          </p:nvSpPr>
          <p:spPr bwMode="auto">
            <a:xfrm>
              <a:off x="1974" y="3364"/>
              <a:ext cx="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811"/>
            <p:cNvSpPr>
              <a:spLocks noChangeArrowheads="1"/>
            </p:cNvSpPr>
            <p:nvPr/>
          </p:nvSpPr>
          <p:spPr bwMode="auto">
            <a:xfrm>
              <a:off x="2004" y="3364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812"/>
            <p:cNvSpPr>
              <a:spLocks noChangeArrowheads="1"/>
            </p:cNvSpPr>
            <p:nvPr/>
          </p:nvSpPr>
          <p:spPr bwMode="auto">
            <a:xfrm>
              <a:off x="2078" y="336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813"/>
            <p:cNvSpPr>
              <a:spLocks noChangeArrowheads="1"/>
            </p:cNvSpPr>
            <p:nvPr/>
          </p:nvSpPr>
          <p:spPr bwMode="auto">
            <a:xfrm>
              <a:off x="2095" y="3364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814"/>
            <p:cNvSpPr>
              <a:spLocks noChangeArrowheads="1"/>
            </p:cNvSpPr>
            <p:nvPr/>
          </p:nvSpPr>
          <p:spPr bwMode="auto">
            <a:xfrm>
              <a:off x="2117" y="3364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815"/>
            <p:cNvSpPr>
              <a:spLocks noChangeArrowheads="1"/>
            </p:cNvSpPr>
            <p:nvPr/>
          </p:nvSpPr>
          <p:spPr bwMode="auto">
            <a:xfrm>
              <a:off x="2165" y="3364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816"/>
            <p:cNvSpPr>
              <a:spLocks noChangeArrowheads="1"/>
            </p:cNvSpPr>
            <p:nvPr/>
          </p:nvSpPr>
          <p:spPr bwMode="auto">
            <a:xfrm>
              <a:off x="2213" y="3364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817"/>
            <p:cNvSpPr>
              <a:spLocks noChangeArrowheads="1"/>
            </p:cNvSpPr>
            <p:nvPr/>
          </p:nvSpPr>
          <p:spPr bwMode="auto">
            <a:xfrm>
              <a:off x="2283" y="336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818"/>
            <p:cNvSpPr>
              <a:spLocks noChangeArrowheads="1"/>
            </p:cNvSpPr>
            <p:nvPr/>
          </p:nvSpPr>
          <p:spPr bwMode="auto">
            <a:xfrm>
              <a:off x="1166" y="3439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•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819"/>
            <p:cNvSpPr>
              <a:spLocks noChangeArrowheads="1"/>
            </p:cNvSpPr>
            <p:nvPr/>
          </p:nvSpPr>
          <p:spPr bwMode="auto">
            <a:xfrm>
              <a:off x="1192" y="3439"/>
              <a:ext cx="7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820"/>
            <p:cNvSpPr>
              <a:spLocks noChangeArrowheads="1"/>
            </p:cNvSpPr>
            <p:nvPr/>
          </p:nvSpPr>
          <p:spPr bwMode="auto">
            <a:xfrm>
              <a:off x="1233" y="3439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821"/>
            <p:cNvSpPr>
              <a:spLocks noChangeArrowheads="1"/>
            </p:cNvSpPr>
            <p:nvPr/>
          </p:nvSpPr>
          <p:spPr bwMode="auto">
            <a:xfrm>
              <a:off x="1282" y="3439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822"/>
            <p:cNvSpPr>
              <a:spLocks noChangeArrowheads="1"/>
            </p:cNvSpPr>
            <p:nvPr/>
          </p:nvSpPr>
          <p:spPr bwMode="auto">
            <a:xfrm>
              <a:off x="1351" y="3439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823"/>
            <p:cNvSpPr>
              <a:spLocks noChangeArrowheads="1"/>
            </p:cNvSpPr>
            <p:nvPr/>
          </p:nvSpPr>
          <p:spPr bwMode="auto">
            <a:xfrm>
              <a:off x="1365" y="3439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824"/>
            <p:cNvSpPr>
              <a:spLocks noChangeArrowheads="1"/>
            </p:cNvSpPr>
            <p:nvPr/>
          </p:nvSpPr>
          <p:spPr bwMode="auto">
            <a:xfrm>
              <a:off x="1378" y="3439"/>
              <a:ext cx="11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sh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825"/>
            <p:cNvSpPr>
              <a:spLocks noChangeArrowheads="1"/>
            </p:cNvSpPr>
            <p:nvPr/>
          </p:nvSpPr>
          <p:spPr bwMode="auto">
            <a:xfrm>
              <a:off x="1461" y="3439"/>
              <a:ext cx="1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actio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826"/>
            <p:cNvSpPr>
              <a:spLocks noChangeArrowheads="1"/>
            </p:cNvSpPr>
            <p:nvPr/>
          </p:nvSpPr>
          <p:spPr bwMode="auto">
            <a:xfrm>
              <a:off x="1593" y="3439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 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827"/>
            <p:cNvSpPr>
              <a:spLocks noChangeArrowheads="1"/>
            </p:cNvSpPr>
            <p:nvPr/>
          </p:nvSpPr>
          <p:spPr bwMode="auto">
            <a:xfrm>
              <a:off x="1694" y="3439"/>
              <a:ext cx="13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arni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828"/>
            <p:cNvSpPr>
              <a:spLocks noChangeArrowheads="1"/>
            </p:cNvSpPr>
            <p:nvPr/>
          </p:nvSpPr>
          <p:spPr bwMode="auto">
            <a:xfrm>
              <a:off x="1797" y="3439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829"/>
            <p:cNvSpPr>
              <a:spLocks noChangeArrowheads="1"/>
            </p:cNvSpPr>
            <p:nvPr/>
          </p:nvSpPr>
          <p:spPr bwMode="auto">
            <a:xfrm>
              <a:off x="1867" y="3439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830"/>
            <p:cNvSpPr>
              <a:spLocks noChangeArrowheads="1"/>
            </p:cNvSpPr>
            <p:nvPr/>
          </p:nvSpPr>
          <p:spPr bwMode="auto">
            <a:xfrm>
              <a:off x="1884" y="3439"/>
              <a:ext cx="1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sets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831"/>
            <p:cNvSpPr>
              <a:spLocks noChangeArrowheads="1"/>
            </p:cNvSpPr>
            <p:nvPr/>
          </p:nvSpPr>
          <p:spPr bwMode="auto">
            <a:xfrm>
              <a:off x="2016" y="3439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832"/>
            <p:cNvSpPr>
              <a:spLocks noChangeArrowheads="1"/>
            </p:cNvSpPr>
            <p:nvPr/>
          </p:nvSpPr>
          <p:spPr bwMode="auto">
            <a:xfrm>
              <a:off x="1166" y="3515"/>
              <a:ext cx="5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•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833"/>
            <p:cNvSpPr>
              <a:spLocks noChangeArrowheads="1"/>
            </p:cNvSpPr>
            <p:nvPr/>
          </p:nvSpPr>
          <p:spPr bwMode="auto">
            <a:xfrm>
              <a:off x="1192" y="3515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834"/>
            <p:cNvSpPr>
              <a:spLocks noChangeArrowheads="1"/>
            </p:cNvSpPr>
            <p:nvPr/>
          </p:nvSpPr>
          <p:spPr bwMode="auto">
            <a:xfrm>
              <a:off x="1237" y="3515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esi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835"/>
            <p:cNvSpPr>
              <a:spLocks noChangeArrowheads="1"/>
            </p:cNvSpPr>
            <p:nvPr/>
          </p:nvSpPr>
          <p:spPr bwMode="auto">
            <a:xfrm>
              <a:off x="1316" y="3515"/>
              <a:ext cx="6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836"/>
            <p:cNvSpPr>
              <a:spLocks noChangeArrowheads="1"/>
            </p:cNvSpPr>
            <p:nvPr/>
          </p:nvSpPr>
          <p:spPr bwMode="auto">
            <a:xfrm>
              <a:off x="1351" y="3515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837"/>
            <p:cNvSpPr>
              <a:spLocks noChangeArrowheads="1"/>
            </p:cNvSpPr>
            <p:nvPr/>
          </p:nvSpPr>
          <p:spPr bwMode="auto">
            <a:xfrm>
              <a:off x="1403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838"/>
            <p:cNvSpPr>
              <a:spLocks noChangeArrowheads="1"/>
            </p:cNvSpPr>
            <p:nvPr/>
          </p:nvSpPr>
          <p:spPr bwMode="auto">
            <a:xfrm>
              <a:off x="1421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839"/>
            <p:cNvSpPr>
              <a:spLocks noChangeArrowheads="1"/>
            </p:cNvSpPr>
            <p:nvPr/>
          </p:nvSpPr>
          <p:spPr bwMode="auto">
            <a:xfrm>
              <a:off x="1435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840"/>
            <p:cNvSpPr>
              <a:spLocks noChangeArrowheads="1"/>
            </p:cNvSpPr>
            <p:nvPr/>
          </p:nvSpPr>
          <p:spPr bwMode="auto">
            <a:xfrm>
              <a:off x="1456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841"/>
            <p:cNvSpPr>
              <a:spLocks noChangeArrowheads="1"/>
            </p:cNvSpPr>
            <p:nvPr/>
          </p:nvSpPr>
          <p:spPr bwMode="auto">
            <a:xfrm>
              <a:off x="150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842"/>
            <p:cNvSpPr>
              <a:spLocks noChangeArrowheads="1"/>
            </p:cNvSpPr>
            <p:nvPr/>
          </p:nvSpPr>
          <p:spPr bwMode="auto">
            <a:xfrm>
              <a:off x="1520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843"/>
            <p:cNvSpPr>
              <a:spLocks noChangeArrowheads="1"/>
            </p:cNvSpPr>
            <p:nvPr/>
          </p:nvSpPr>
          <p:spPr bwMode="auto">
            <a:xfrm>
              <a:off x="1538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844"/>
            <p:cNvSpPr>
              <a:spLocks noChangeArrowheads="1"/>
            </p:cNvSpPr>
            <p:nvPr/>
          </p:nvSpPr>
          <p:spPr bwMode="auto">
            <a:xfrm>
              <a:off x="1559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845"/>
            <p:cNvSpPr>
              <a:spLocks noChangeArrowheads="1"/>
            </p:cNvSpPr>
            <p:nvPr/>
          </p:nvSpPr>
          <p:spPr bwMode="auto">
            <a:xfrm>
              <a:off x="1628" y="3515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spl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846"/>
            <p:cNvSpPr>
              <a:spLocks noChangeArrowheads="1"/>
            </p:cNvSpPr>
            <p:nvPr/>
          </p:nvSpPr>
          <p:spPr bwMode="auto">
            <a:xfrm>
              <a:off x="170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847"/>
            <p:cNvSpPr>
              <a:spLocks noChangeArrowheads="1"/>
            </p:cNvSpPr>
            <p:nvPr/>
          </p:nvSpPr>
          <p:spPr bwMode="auto">
            <a:xfrm>
              <a:off x="1777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848"/>
            <p:cNvSpPr>
              <a:spLocks noChangeArrowheads="1"/>
            </p:cNvSpPr>
            <p:nvPr/>
          </p:nvSpPr>
          <p:spPr bwMode="auto">
            <a:xfrm>
              <a:off x="179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849"/>
            <p:cNvSpPr>
              <a:spLocks noChangeArrowheads="1"/>
            </p:cNvSpPr>
            <p:nvPr/>
          </p:nvSpPr>
          <p:spPr bwMode="auto">
            <a:xfrm>
              <a:off x="1811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850"/>
            <p:cNvSpPr>
              <a:spLocks noChangeArrowheads="1"/>
            </p:cNvSpPr>
            <p:nvPr/>
          </p:nvSpPr>
          <p:spPr bwMode="auto">
            <a:xfrm>
              <a:off x="1880" y="3515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uca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851"/>
            <p:cNvSpPr>
              <a:spLocks noChangeArrowheads="1"/>
            </p:cNvSpPr>
            <p:nvPr/>
          </p:nvSpPr>
          <p:spPr bwMode="auto">
            <a:xfrm>
              <a:off x="198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852"/>
            <p:cNvSpPr>
              <a:spLocks noChangeArrowheads="1"/>
            </p:cNvSpPr>
            <p:nvPr/>
          </p:nvSpPr>
          <p:spPr bwMode="auto">
            <a:xfrm>
              <a:off x="1998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853"/>
            <p:cNvSpPr>
              <a:spLocks noChangeArrowheads="1"/>
            </p:cNvSpPr>
            <p:nvPr/>
          </p:nvSpPr>
          <p:spPr bwMode="auto">
            <a:xfrm>
              <a:off x="2012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854"/>
            <p:cNvSpPr>
              <a:spLocks noChangeArrowheads="1"/>
            </p:cNvSpPr>
            <p:nvPr/>
          </p:nvSpPr>
          <p:spPr bwMode="auto">
            <a:xfrm>
              <a:off x="208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855"/>
            <p:cNvSpPr>
              <a:spLocks noChangeArrowheads="1"/>
            </p:cNvSpPr>
            <p:nvPr/>
          </p:nvSpPr>
          <p:spPr bwMode="auto">
            <a:xfrm>
              <a:off x="2098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856"/>
            <p:cNvSpPr>
              <a:spLocks noChangeArrowheads="1"/>
            </p:cNvSpPr>
            <p:nvPr/>
          </p:nvSpPr>
          <p:spPr bwMode="auto">
            <a:xfrm>
              <a:off x="2168" y="3515"/>
              <a:ext cx="20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 audi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857"/>
            <p:cNvSpPr>
              <a:spLocks noChangeArrowheads="1"/>
            </p:cNvSpPr>
            <p:nvPr/>
          </p:nvSpPr>
          <p:spPr bwMode="auto">
            <a:xfrm>
              <a:off x="2337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858"/>
            <p:cNvSpPr>
              <a:spLocks noChangeArrowheads="1"/>
            </p:cNvSpPr>
            <p:nvPr/>
          </p:nvSpPr>
          <p:spPr bwMode="auto">
            <a:xfrm>
              <a:off x="2355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859"/>
            <p:cNvSpPr>
              <a:spLocks noChangeArrowheads="1"/>
            </p:cNvSpPr>
            <p:nvPr/>
          </p:nvSpPr>
          <p:spPr bwMode="auto">
            <a:xfrm>
              <a:off x="2372" y="3515"/>
              <a:ext cx="9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860"/>
            <p:cNvSpPr>
              <a:spLocks noChangeArrowheads="1"/>
            </p:cNvSpPr>
            <p:nvPr/>
          </p:nvSpPr>
          <p:spPr bwMode="auto">
            <a:xfrm>
              <a:off x="243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861"/>
            <p:cNvSpPr>
              <a:spLocks noChangeArrowheads="1"/>
            </p:cNvSpPr>
            <p:nvPr/>
          </p:nvSpPr>
          <p:spPr bwMode="auto">
            <a:xfrm>
              <a:off x="2506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862"/>
            <p:cNvSpPr>
              <a:spLocks noChangeArrowheads="1"/>
            </p:cNvSpPr>
            <p:nvPr/>
          </p:nvSpPr>
          <p:spPr bwMode="auto">
            <a:xfrm>
              <a:off x="252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863"/>
            <p:cNvSpPr>
              <a:spLocks noChangeArrowheads="1"/>
            </p:cNvSpPr>
            <p:nvPr/>
          </p:nvSpPr>
          <p:spPr bwMode="auto">
            <a:xfrm>
              <a:off x="2542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864"/>
            <p:cNvSpPr>
              <a:spLocks noChangeArrowheads="1"/>
            </p:cNvSpPr>
            <p:nvPr/>
          </p:nvSpPr>
          <p:spPr bwMode="auto">
            <a:xfrm>
              <a:off x="2559" y="3515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865"/>
            <p:cNvSpPr>
              <a:spLocks noChangeArrowheads="1"/>
            </p:cNvSpPr>
            <p:nvPr/>
          </p:nvSpPr>
          <p:spPr bwMode="auto">
            <a:xfrm>
              <a:off x="2611" y="3515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sha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866"/>
            <p:cNvSpPr>
              <a:spLocks noChangeArrowheads="1"/>
            </p:cNvSpPr>
            <p:nvPr/>
          </p:nvSpPr>
          <p:spPr bwMode="auto">
            <a:xfrm>
              <a:off x="2711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867"/>
            <p:cNvSpPr>
              <a:spLocks noChangeArrowheads="1"/>
            </p:cNvSpPr>
            <p:nvPr/>
          </p:nvSpPr>
          <p:spPr bwMode="auto">
            <a:xfrm>
              <a:off x="2732" y="3515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868"/>
            <p:cNvSpPr>
              <a:spLocks noChangeArrowheads="1"/>
            </p:cNvSpPr>
            <p:nvPr/>
          </p:nvSpPr>
          <p:spPr bwMode="auto">
            <a:xfrm>
              <a:off x="2784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869"/>
            <p:cNvSpPr>
              <a:spLocks noChangeArrowheads="1"/>
            </p:cNvSpPr>
            <p:nvPr/>
          </p:nvSpPr>
          <p:spPr bwMode="auto">
            <a:xfrm>
              <a:off x="2853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870"/>
            <p:cNvSpPr>
              <a:spLocks noChangeArrowheads="1"/>
            </p:cNvSpPr>
            <p:nvPr/>
          </p:nvSpPr>
          <p:spPr bwMode="auto">
            <a:xfrm>
              <a:off x="2902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871"/>
            <p:cNvSpPr>
              <a:spLocks noChangeArrowheads="1"/>
            </p:cNvSpPr>
            <p:nvPr/>
          </p:nvSpPr>
          <p:spPr bwMode="auto">
            <a:xfrm>
              <a:off x="2919" y="3515"/>
              <a:ext cx="17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pract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ectangle 872"/>
            <p:cNvSpPr>
              <a:spLocks noChangeArrowheads="1"/>
            </p:cNvSpPr>
            <p:nvPr/>
          </p:nvSpPr>
          <p:spPr bwMode="auto">
            <a:xfrm>
              <a:off x="3058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873"/>
            <p:cNvSpPr>
              <a:spLocks noChangeArrowheads="1"/>
            </p:cNvSpPr>
            <p:nvPr/>
          </p:nvSpPr>
          <p:spPr bwMode="auto">
            <a:xfrm>
              <a:off x="3071" y="3515"/>
              <a:ext cx="13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ce,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74"/>
            <p:cNvSpPr>
              <a:spLocks noChangeArrowheads="1"/>
            </p:cNvSpPr>
            <p:nvPr/>
          </p:nvSpPr>
          <p:spPr bwMode="auto">
            <a:xfrm>
              <a:off x="317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Rectangle 875"/>
            <p:cNvSpPr>
              <a:spLocks noChangeArrowheads="1"/>
            </p:cNvSpPr>
            <p:nvPr/>
          </p:nvSpPr>
          <p:spPr bwMode="auto">
            <a:xfrm>
              <a:off x="3189" y="3515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or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Rectangle 876"/>
            <p:cNvSpPr>
              <a:spLocks noChangeArrowheads="1"/>
            </p:cNvSpPr>
            <p:nvPr/>
          </p:nvSpPr>
          <p:spPr bwMode="auto">
            <a:xfrm>
              <a:off x="3261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77"/>
            <p:cNvSpPr>
              <a:spLocks noChangeArrowheads="1"/>
            </p:cNvSpPr>
            <p:nvPr/>
          </p:nvSpPr>
          <p:spPr bwMode="auto">
            <a:xfrm>
              <a:off x="3282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78"/>
            <p:cNvSpPr>
              <a:spLocks noChangeArrowheads="1"/>
            </p:cNvSpPr>
            <p:nvPr/>
          </p:nvSpPr>
          <p:spPr bwMode="auto">
            <a:xfrm>
              <a:off x="3330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879"/>
            <p:cNvSpPr>
              <a:spLocks noChangeArrowheads="1"/>
            </p:cNvSpPr>
            <p:nvPr/>
          </p:nvSpPr>
          <p:spPr bwMode="auto">
            <a:xfrm>
              <a:off x="3345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Rectangle 880"/>
            <p:cNvSpPr>
              <a:spLocks noChangeArrowheads="1"/>
            </p:cNvSpPr>
            <p:nvPr/>
          </p:nvSpPr>
          <p:spPr bwMode="auto">
            <a:xfrm>
              <a:off x="3366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81"/>
            <p:cNvSpPr>
              <a:spLocks noChangeArrowheads="1"/>
            </p:cNvSpPr>
            <p:nvPr/>
          </p:nvSpPr>
          <p:spPr bwMode="auto">
            <a:xfrm>
              <a:off x="3436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882"/>
            <p:cNvSpPr>
              <a:spLocks noChangeArrowheads="1"/>
            </p:cNvSpPr>
            <p:nvPr/>
          </p:nvSpPr>
          <p:spPr bwMode="auto">
            <a:xfrm>
              <a:off x="3453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883"/>
            <p:cNvSpPr>
              <a:spLocks noChangeArrowheads="1"/>
            </p:cNvSpPr>
            <p:nvPr/>
          </p:nvSpPr>
          <p:spPr bwMode="auto">
            <a:xfrm>
              <a:off x="3470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884"/>
            <p:cNvSpPr>
              <a:spLocks noChangeArrowheads="1"/>
            </p:cNvSpPr>
            <p:nvPr/>
          </p:nvSpPr>
          <p:spPr bwMode="auto">
            <a:xfrm>
              <a:off x="3539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885"/>
            <p:cNvSpPr>
              <a:spLocks noChangeArrowheads="1"/>
            </p:cNvSpPr>
            <p:nvPr/>
          </p:nvSpPr>
          <p:spPr bwMode="auto">
            <a:xfrm>
              <a:off x="3608" y="3515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ectangle 886"/>
            <p:cNvSpPr>
              <a:spLocks noChangeArrowheads="1"/>
            </p:cNvSpPr>
            <p:nvPr/>
          </p:nvSpPr>
          <p:spPr bwMode="auto">
            <a:xfrm>
              <a:off x="3656" y="3515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887"/>
            <p:cNvSpPr>
              <a:spLocks noChangeArrowheads="1"/>
            </p:cNvSpPr>
            <p:nvPr/>
          </p:nvSpPr>
          <p:spPr bwMode="auto">
            <a:xfrm>
              <a:off x="3670" y="3515"/>
              <a:ext cx="5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ectangle 888"/>
            <p:cNvSpPr>
              <a:spLocks noChangeArrowheads="1"/>
            </p:cNvSpPr>
            <p:nvPr/>
          </p:nvSpPr>
          <p:spPr bwMode="auto">
            <a:xfrm>
              <a:off x="3701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889"/>
            <p:cNvSpPr>
              <a:spLocks noChangeArrowheads="1"/>
            </p:cNvSpPr>
            <p:nvPr/>
          </p:nvSpPr>
          <p:spPr bwMode="auto">
            <a:xfrm>
              <a:off x="3719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890"/>
            <p:cNvSpPr>
              <a:spLocks noChangeArrowheads="1"/>
            </p:cNvSpPr>
            <p:nvPr/>
          </p:nvSpPr>
          <p:spPr bwMode="auto">
            <a:xfrm>
              <a:off x="373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ectangle 891"/>
            <p:cNvSpPr>
              <a:spLocks noChangeArrowheads="1"/>
            </p:cNvSpPr>
            <p:nvPr/>
          </p:nvSpPr>
          <p:spPr bwMode="auto">
            <a:xfrm>
              <a:off x="3806" y="3515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892"/>
            <p:cNvSpPr>
              <a:spLocks noChangeArrowheads="1"/>
            </p:cNvSpPr>
            <p:nvPr/>
          </p:nvSpPr>
          <p:spPr bwMode="auto">
            <a:xfrm>
              <a:off x="3827" y="3515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893"/>
            <p:cNvSpPr>
              <a:spLocks noChangeArrowheads="1"/>
            </p:cNvSpPr>
            <p:nvPr/>
          </p:nvSpPr>
          <p:spPr bwMode="auto">
            <a:xfrm>
              <a:off x="3896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894"/>
            <p:cNvSpPr>
              <a:spLocks noChangeArrowheads="1"/>
            </p:cNvSpPr>
            <p:nvPr/>
          </p:nvSpPr>
          <p:spPr bwMode="auto">
            <a:xfrm>
              <a:off x="3914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895"/>
            <p:cNvSpPr>
              <a:spLocks noChangeArrowheads="1"/>
            </p:cNvSpPr>
            <p:nvPr/>
          </p:nvSpPr>
          <p:spPr bwMode="auto">
            <a:xfrm>
              <a:off x="3932" y="3515"/>
              <a:ext cx="8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896"/>
            <p:cNvSpPr>
              <a:spLocks noChangeArrowheads="1"/>
            </p:cNvSpPr>
            <p:nvPr/>
          </p:nvSpPr>
          <p:spPr bwMode="auto">
            <a:xfrm>
              <a:off x="3988" y="3515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Freeform 897"/>
            <p:cNvSpPr>
              <a:spLocks/>
            </p:cNvSpPr>
            <p:nvPr/>
          </p:nvSpPr>
          <p:spPr bwMode="auto">
            <a:xfrm>
              <a:off x="1070" y="3119"/>
              <a:ext cx="2425" cy="144"/>
            </a:xfrm>
            <a:custGeom>
              <a:avLst/>
              <a:gdLst>
                <a:gd name="T0" fmla="*/ 0 w 5712"/>
                <a:gd name="T1" fmla="*/ 57 h 341"/>
                <a:gd name="T2" fmla="*/ 0 w 5712"/>
                <a:gd name="T3" fmla="*/ 57 h 341"/>
                <a:gd name="T4" fmla="*/ 57 w 5712"/>
                <a:gd name="T5" fmla="*/ 0 h 341"/>
                <a:gd name="T6" fmla="*/ 5656 w 5712"/>
                <a:gd name="T7" fmla="*/ 0 h 341"/>
                <a:gd name="T8" fmla="*/ 5712 w 5712"/>
                <a:gd name="T9" fmla="*/ 57 h 341"/>
                <a:gd name="T10" fmla="*/ 5712 w 5712"/>
                <a:gd name="T11" fmla="*/ 284 h 341"/>
                <a:gd name="T12" fmla="*/ 5656 w 5712"/>
                <a:gd name="T13" fmla="*/ 341 h 341"/>
                <a:gd name="T14" fmla="*/ 57 w 5712"/>
                <a:gd name="T15" fmla="*/ 341 h 341"/>
                <a:gd name="T16" fmla="*/ 0 w 5712"/>
                <a:gd name="T17" fmla="*/ 284 h 341"/>
                <a:gd name="T18" fmla="*/ 0 w 5712"/>
                <a:gd name="T19" fmla="*/ 5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2" h="341">
                  <a:moveTo>
                    <a:pt x="0" y="57"/>
                  </a:moveTo>
                  <a:lnTo>
                    <a:pt x="0" y="57"/>
                  </a:lnTo>
                  <a:cubicBezTo>
                    <a:pt x="0" y="25"/>
                    <a:pt x="26" y="0"/>
                    <a:pt x="57" y="0"/>
                  </a:cubicBezTo>
                  <a:lnTo>
                    <a:pt x="5656" y="0"/>
                  </a:lnTo>
                  <a:cubicBezTo>
                    <a:pt x="5687" y="0"/>
                    <a:pt x="5712" y="25"/>
                    <a:pt x="5712" y="57"/>
                  </a:cubicBezTo>
                  <a:lnTo>
                    <a:pt x="5712" y="284"/>
                  </a:lnTo>
                  <a:cubicBezTo>
                    <a:pt x="5712" y="315"/>
                    <a:pt x="5687" y="341"/>
                    <a:pt x="5656" y="341"/>
                  </a:cubicBezTo>
                  <a:lnTo>
                    <a:pt x="57" y="341"/>
                  </a:lnTo>
                  <a:cubicBezTo>
                    <a:pt x="26" y="341"/>
                    <a:pt x="0" y="315"/>
                    <a:pt x="0" y="284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898"/>
            <p:cNvSpPr>
              <a:spLocks/>
            </p:cNvSpPr>
            <p:nvPr/>
          </p:nvSpPr>
          <p:spPr bwMode="auto">
            <a:xfrm>
              <a:off x="1070" y="3119"/>
              <a:ext cx="2425" cy="144"/>
            </a:xfrm>
            <a:custGeom>
              <a:avLst/>
              <a:gdLst>
                <a:gd name="T0" fmla="*/ 0 w 5712"/>
                <a:gd name="T1" fmla="*/ 57 h 341"/>
                <a:gd name="T2" fmla="*/ 0 w 5712"/>
                <a:gd name="T3" fmla="*/ 57 h 341"/>
                <a:gd name="T4" fmla="*/ 57 w 5712"/>
                <a:gd name="T5" fmla="*/ 0 h 341"/>
                <a:gd name="T6" fmla="*/ 5656 w 5712"/>
                <a:gd name="T7" fmla="*/ 0 h 341"/>
                <a:gd name="T8" fmla="*/ 5712 w 5712"/>
                <a:gd name="T9" fmla="*/ 57 h 341"/>
                <a:gd name="T10" fmla="*/ 5712 w 5712"/>
                <a:gd name="T11" fmla="*/ 284 h 341"/>
                <a:gd name="T12" fmla="*/ 5656 w 5712"/>
                <a:gd name="T13" fmla="*/ 341 h 341"/>
                <a:gd name="T14" fmla="*/ 57 w 5712"/>
                <a:gd name="T15" fmla="*/ 341 h 341"/>
                <a:gd name="T16" fmla="*/ 0 w 5712"/>
                <a:gd name="T17" fmla="*/ 284 h 341"/>
                <a:gd name="T18" fmla="*/ 0 w 5712"/>
                <a:gd name="T19" fmla="*/ 5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2" h="341">
                  <a:moveTo>
                    <a:pt x="0" y="57"/>
                  </a:moveTo>
                  <a:lnTo>
                    <a:pt x="0" y="57"/>
                  </a:lnTo>
                  <a:cubicBezTo>
                    <a:pt x="0" y="25"/>
                    <a:pt x="26" y="0"/>
                    <a:pt x="57" y="0"/>
                  </a:cubicBezTo>
                  <a:lnTo>
                    <a:pt x="5656" y="0"/>
                  </a:lnTo>
                  <a:cubicBezTo>
                    <a:pt x="5687" y="0"/>
                    <a:pt x="5712" y="25"/>
                    <a:pt x="5712" y="57"/>
                  </a:cubicBezTo>
                  <a:lnTo>
                    <a:pt x="5712" y="284"/>
                  </a:lnTo>
                  <a:cubicBezTo>
                    <a:pt x="5712" y="315"/>
                    <a:pt x="5687" y="341"/>
                    <a:pt x="5656" y="341"/>
                  </a:cubicBezTo>
                  <a:lnTo>
                    <a:pt x="57" y="341"/>
                  </a:lnTo>
                  <a:cubicBezTo>
                    <a:pt x="26" y="341"/>
                    <a:pt x="0" y="315"/>
                    <a:pt x="0" y="284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17463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899"/>
            <p:cNvSpPr>
              <a:spLocks noChangeArrowheads="1"/>
            </p:cNvSpPr>
            <p:nvPr/>
          </p:nvSpPr>
          <p:spPr bwMode="auto">
            <a:xfrm>
              <a:off x="1169" y="3154"/>
              <a:ext cx="7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900"/>
            <p:cNvSpPr>
              <a:spLocks noChangeArrowheads="1"/>
            </p:cNvSpPr>
            <p:nvPr/>
          </p:nvSpPr>
          <p:spPr bwMode="auto">
            <a:xfrm>
              <a:off x="1211" y="3154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du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901"/>
            <p:cNvSpPr>
              <a:spLocks noChangeArrowheads="1"/>
            </p:cNvSpPr>
            <p:nvPr/>
          </p:nvSpPr>
          <p:spPr bwMode="auto">
            <a:xfrm>
              <a:off x="1280" y="3154"/>
              <a:ext cx="16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catio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902"/>
            <p:cNvSpPr>
              <a:spLocks noChangeArrowheads="1"/>
            </p:cNvSpPr>
            <p:nvPr/>
          </p:nvSpPr>
          <p:spPr bwMode="auto">
            <a:xfrm>
              <a:off x="1411" y="3154"/>
              <a:ext cx="8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903"/>
            <p:cNvSpPr>
              <a:spLocks noChangeArrowheads="1"/>
            </p:cNvSpPr>
            <p:nvPr/>
          </p:nvSpPr>
          <p:spPr bwMode="auto">
            <a:xfrm>
              <a:off x="1463" y="3154"/>
              <a:ext cx="4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904"/>
            <p:cNvSpPr>
              <a:spLocks noChangeArrowheads="1"/>
            </p:cNvSpPr>
            <p:nvPr/>
          </p:nvSpPr>
          <p:spPr bwMode="auto">
            <a:xfrm>
              <a:off x="1484" y="3154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905"/>
            <p:cNvSpPr>
              <a:spLocks noChangeArrowheads="1"/>
            </p:cNvSpPr>
            <p:nvPr/>
          </p:nvSpPr>
          <p:spPr bwMode="auto">
            <a:xfrm>
              <a:off x="1529" y="3154"/>
              <a:ext cx="11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eci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906"/>
            <p:cNvSpPr>
              <a:spLocks noChangeArrowheads="1"/>
            </p:cNvSpPr>
            <p:nvPr/>
          </p:nvSpPr>
          <p:spPr bwMode="auto">
            <a:xfrm>
              <a:off x="1608" y="315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907"/>
            <p:cNvSpPr>
              <a:spLocks noChangeArrowheads="1"/>
            </p:cNvSpPr>
            <p:nvPr/>
          </p:nvSpPr>
          <p:spPr bwMode="auto">
            <a:xfrm>
              <a:off x="1622" y="3154"/>
              <a:ext cx="5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908"/>
            <p:cNvSpPr>
              <a:spLocks noChangeArrowheads="1"/>
            </p:cNvSpPr>
            <p:nvPr/>
          </p:nvSpPr>
          <p:spPr bwMode="auto">
            <a:xfrm>
              <a:off x="1653" y="315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909"/>
            <p:cNvSpPr>
              <a:spLocks noChangeArrowheads="1"/>
            </p:cNvSpPr>
            <p:nvPr/>
          </p:nvSpPr>
          <p:spPr bwMode="auto">
            <a:xfrm>
              <a:off x="1671" y="3154"/>
              <a:ext cx="7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910"/>
            <p:cNvSpPr>
              <a:spLocks noChangeArrowheads="1"/>
            </p:cNvSpPr>
            <p:nvPr/>
          </p:nvSpPr>
          <p:spPr bwMode="auto">
            <a:xfrm>
              <a:off x="1715" y="3154"/>
              <a:ext cx="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911"/>
            <p:cNvSpPr>
              <a:spLocks noChangeArrowheads="1"/>
            </p:cNvSpPr>
            <p:nvPr/>
          </p:nvSpPr>
          <p:spPr bwMode="auto">
            <a:xfrm>
              <a:off x="1764" y="315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912"/>
            <p:cNvSpPr>
              <a:spLocks noChangeArrowheads="1"/>
            </p:cNvSpPr>
            <p:nvPr/>
          </p:nvSpPr>
          <p:spPr bwMode="auto">
            <a:xfrm>
              <a:off x="1777" y="3154"/>
              <a:ext cx="4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913"/>
            <p:cNvSpPr>
              <a:spLocks noChangeArrowheads="1"/>
            </p:cNvSpPr>
            <p:nvPr/>
          </p:nvSpPr>
          <p:spPr bwMode="auto">
            <a:xfrm>
              <a:off x="1791" y="3154"/>
              <a:ext cx="10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914"/>
            <p:cNvSpPr>
              <a:spLocks noChangeArrowheads="1"/>
            </p:cNvSpPr>
            <p:nvPr/>
          </p:nvSpPr>
          <p:spPr bwMode="auto">
            <a:xfrm>
              <a:off x="1861" y="3154"/>
              <a:ext cx="7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915"/>
            <p:cNvSpPr>
              <a:spLocks noChangeArrowheads="1"/>
            </p:cNvSpPr>
            <p:nvPr/>
          </p:nvSpPr>
          <p:spPr bwMode="auto">
            <a:xfrm>
              <a:off x="1905" y="3154"/>
              <a:ext cx="10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ort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916"/>
            <p:cNvSpPr>
              <a:spLocks noChangeArrowheads="1"/>
            </p:cNvSpPr>
            <p:nvPr/>
          </p:nvSpPr>
          <p:spPr bwMode="auto">
            <a:xfrm>
              <a:off x="1978" y="3154"/>
              <a:ext cx="8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917"/>
            <p:cNvSpPr>
              <a:spLocks noChangeArrowheads="1"/>
            </p:cNvSpPr>
            <p:nvPr/>
          </p:nvSpPr>
          <p:spPr bwMode="auto">
            <a:xfrm>
              <a:off x="2035" y="3154"/>
              <a:ext cx="4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Freeform 918"/>
            <p:cNvSpPr>
              <a:spLocks/>
            </p:cNvSpPr>
            <p:nvPr/>
          </p:nvSpPr>
          <p:spPr bwMode="auto">
            <a:xfrm>
              <a:off x="4446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919"/>
            <p:cNvSpPr>
              <a:spLocks/>
            </p:cNvSpPr>
            <p:nvPr/>
          </p:nvSpPr>
          <p:spPr bwMode="auto">
            <a:xfrm>
              <a:off x="4446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noFill/>
            <a:ln w="174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Rectangle 920"/>
            <p:cNvSpPr>
              <a:spLocks noChangeArrowheads="1"/>
            </p:cNvSpPr>
            <p:nvPr/>
          </p:nvSpPr>
          <p:spPr bwMode="auto">
            <a:xfrm rot="16200000">
              <a:off x="4496" y="2815"/>
              <a:ext cx="1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921"/>
            <p:cNvSpPr>
              <a:spLocks noChangeArrowheads="1"/>
            </p:cNvSpPr>
            <p:nvPr/>
          </p:nvSpPr>
          <p:spPr bwMode="auto">
            <a:xfrm rot="16200000">
              <a:off x="4504" y="2733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ectangle 922"/>
            <p:cNvSpPr>
              <a:spLocks noChangeArrowheads="1"/>
            </p:cNvSpPr>
            <p:nvPr/>
          </p:nvSpPr>
          <p:spPr bwMode="auto">
            <a:xfrm rot="16200000">
              <a:off x="4519" y="2673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ectangle 923"/>
            <p:cNvSpPr>
              <a:spLocks noChangeArrowheads="1"/>
            </p:cNvSpPr>
            <p:nvPr/>
          </p:nvSpPr>
          <p:spPr bwMode="auto">
            <a:xfrm rot="16200000">
              <a:off x="4523" y="2631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ectangle 924"/>
            <p:cNvSpPr>
              <a:spLocks noChangeArrowheads="1"/>
            </p:cNvSpPr>
            <p:nvPr/>
          </p:nvSpPr>
          <p:spPr bwMode="auto">
            <a:xfrm rot="16200000">
              <a:off x="4504" y="2574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925"/>
            <p:cNvSpPr>
              <a:spLocks noChangeArrowheads="1"/>
            </p:cNvSpPr>
            <p:nvPr/>
          </p:nvSpPr>
          <p:spPr bwMode="auto">
            <a:xfrm rot="16200000">
              <a:off x="4504" y="249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ectangle 926"/>
            <p:cNvSpPr>
              <a:spLocks noChangeArrowheads="1"/>
            </p:cNvSpPr>
            <p:nvPr/>
          </p:nvSpPr>
          <p:spPr bwMode="auto">
            <a:xfrm rot="16200000">
              <a:off x="4519" y="2439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ectangle 927"/>
            <p:cNvSpPr>
              <a:spLocks noChangeArrowheads="1"/>
            </p:cNvSpPr>
            <p:nvPr/>
          </p:nvSpPr>
          <p:spPr bwMode="auto">
            <a:xfrm rot="16200000">
              <a:off x="4508" y="2382"/>
              <a:ext cx="1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ectangle 928"/>
            <p:cNvSpPr>
              <a:spLocks noChangeArrowheads="1"/>
            </p:cNvSpPr>
            <p:nvPr/>
          </p:nvSpPr>
          <p:spPr bwMode="auto">
            <a:xfrm rot="16200000">
              <a:off x="4504" y="230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929"/>
            <p:cNvSpPr>
              <a:spLocks noChangeArrowheads="1"/>
            </p:cNvSpPr>
            <p:nvPr/>
          </p:nvSpPr>
          <p:spPr bwMode="auto">
            <a:xfrm rot="16200000">
              <a:off x="4527" y="2257"/>
              <a:ext cx="9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i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930"/>
            <p:cNvSpPr>
              <a:spLocks noChangeArrowheads="1"/>
            </p:cNvSpPr>
            <p:nvPr/>
          </p:nvSpPr>
          <p:spPr bwMode="auto">
            <a:xfrm rot="16200000">
              <a:off x="4504" y="2204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931"/>
            <p:cNvSpPr>
              <a:spLocks noChangeArrowheads="1"/>
            </p:cNvSpPr>
            <p:nvPr/>
          </p:nvSpPr>
          <p:spPr bwMode="auto">
            <a:xfrm rot="16200000">
              <a:off x="4523" y="2147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932"/>
            <p:cNvSpPr>
              <a:spLocks noChangeArrowheads="1"/>
            </p:cNvSpPr>
            <p:nvPr/>
          </p:nvSpPr>
          <p:spPr bwMode="auto">
            <a:xfrm rot="16200000">
              <a:off x="4496" y="2082"/>
              <a:ext cx="1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933"/>
            <p:cNvSpPr>
              <a:spLocks noChangeArrowheads="1"/>
            </p:cNvSpPr>
            <p:nvPr/>
          </p:nvSpPr>
          <p:spPr bwMode="auto">
            <a:xfrm rot="16200000">
              <a:off x="4504" y="1999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934"/>
            <p:cNvSpPr>
              <a:spLocks noChangeArrowheads="1"/>
            </p:cNvSpPr>
            <p:nvPr/>
          </p:nvSpPr>
          <p:spPr bwMode="auto">
            <a:xfrm rot="16200000">
              <a:off x="4504" y="1924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935"/>
            <p:cNvSpPr>
              <a:spLocks noChangeArrowheads="1"/>
            </p:cNvSpPr>
            <p:nvPr/>
          </p:nvSpPr>
          <p:spPr bwMode="auto">
            <a:xfrm rot="16200000">
              <a:off x="4519" y="1864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936"/>
            <p:cNvSpPr>
              <a:spLocks noChangeArrowheads="1"/>
            </p:cNvSpPr>
            <p:nvPr/>
          </p:nvSpPr>
          <p:spPr bwMode="auto">
            <a:xfrm rot="16200000">
              <a:off x="4504" y="1803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937"/>
            <p:cNvSpPr>
              <a:spLocks noChangeArrowheads="1"/>
            </p:cNvSpPr>
            <p:nvPr/>
          </p:nvSpPr>
          <p:spPr bwMode="auto">
            <a:xfrm rot="16200000">
              <a:off x="4523" y="1747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Freeform 938"/>
            <p:cNvSpPr>
              <a:spLocks/>
            </p:cNvSpPr>
            <p:nvPr/>
          </p:nvSpPr>
          <p:spPr bwMode="auto">
            <a:xfrm>
              <a:off x="587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6" name="Freeform 939"/>
            <p:cNvSpPr>
              <a:spLocks/>
            </p:cNvSpPr>
            <p:nvPr/>
          </p:nvSpPr>
          <p:spPr bwMode="auto">
            <a:xfrm>
              <a:off x="587" y="1164"/>
              <a:ext cx="247" cy="2541"/>
            </a:xfrm>
            <a:custGeom>
              <a:avLst/>
              <a:gdLst>
                <a:gd name="T0" fmla="*/ 0 w 580"/>
                <a:gd name="T1" fmla="*/ 5990 h 5990"/>
                <a:gd name="T2" fmla="*/ 0 w 580"/>
                <a:gd name="T3" fmla="*/ 5990 h 5990"/>
                <a:gd name="T4" fmla="*/ 580 w 580"/>
                <a:gd name="T5" fmla="*/ 5990 h 5990"/>
                <a:gd name="T6" fmla="*/ 580 w 580"/>
                <a:gd name="T7" fmla="*/ 0 h 5990"/>
                <a:gd name="T8" fmla="*/ 0 w 580"/>
                <a:gd name="T9" fmla="*/ 0 h 5990"/>
                <a:gd name="T10" fmla="*/ 0 w 580"/>
                <a:gd name="T11" fmla="*/ 5990 h 5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0" h="5990">
                  <a:moveTo>
                    <a:pt x="0" y="5990"/>
                  </a:moveTo>
                  <a:lnTo>
                    <a:pt x="0" y="5990"/>
                  </a:lnTo>
                  <a:lnTo>
                    <a:pt x="580" y="5990"/>
                  </a:lnTo>
                  <a:lnTo>
                    <a:pt x="580" y="0"/>
                  </a:lnTo>
                  <a:lnTo>
                    <a:pt x="0" y="0"/>
                  </a:lnTo>
                  <a:lnTo>
                    <a:pt x="0" y="5990"/>
                  </a:lnTo>
                  <a:close/>
                </a:path>
              </a:pathLst>
            </a:custGeom>
            <a:noFill/>
            <a:ln w="17463" cap="flat">
              <a:solidFill>
                <a:srgbClr val="385D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Rectangle 940"/>
            <p:cNvSpPr>
              <a:spLocks noChangeArrowheads="1"/>
            </p:cNvSpPr>
            <p:nvPr/>
          </p:nvSpPr>
          <p:spPr bwMode="auto">
            <a:xfrm rot="16200000">
              <a:off x="636" y="2713"/>
              <a:ext cx="15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941"/>
            <p:cNvSpPr>
              <a:spLocks noChangeArrowheads="1"/>
            </p:cNvSpPr>
            <p:nvPr/>
          </p:nvSpPr>
          <p:spPr bwMode="auto">
            <a:xfrm rot="16200000">
              <a:off x="644" y="2631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942"/>
            <p:cNvSpPr>
              <a:spLocks noChangeArrowheads="1"/>
            </p:cNvSpPr>
            <p:nvPr/>
          </p:nvSpPr>
          <p:spPr bwMode="auto">
            <a:xfrm rot="16200000">
              <a:off x="644" y="2556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943"/>
            <p:cNvSpPr>
              <a:spLocks noChangeArrowheads="1"/>
            </p:cNvSpPr>
            <p:nvPr/>
          </p:nvSpPr>
          <p:spPr bwMode="auto">
            <a:xfrm rot="16200000">
              <a:off x="644" y="2480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944"/>
            <p:cNvSpPr>
              <a:spLocks noChangeArrowheads="1"/>
            </p:cNvSpPr>
            <p:nvPr/>
          </p:nvSpPr>
          <p:spPr bwMode="auto">
            <a:xfrm rot="16200000">
              <a:off x="648" y="2409"/>
              <a:ext cx="1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945"/>
            <p:cNvSpPr>
              <a:spLocks noChangeArrowheads="1"/>
            </p:cNvSpPr>
            <p:nvPr/>
          </p:nvSpPr>
          <p:spPr bwMode="auto">
            <a:xfrm rot="16200000">
              <a:off x="644" y="2337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946"/>
            <p:cNvSpPr>
              <a:spLocks noChangeArrowheads="1"/>
            </p:cNvSpPr>
            <p:nvPr/>
          </p:nvSpPr>
          <p:spPr bwMode="auto">
            <a:xfrm rot="16200000">
              <a:off x="659" y="2277"/>
              <a:ext cx="1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947"/>
            <p:cNvSpPr>
              <a:spLocks noChangeArrowheads="1"/>
            </p:cNvSpPr>
            <p:nvPr/>
          </p:nvSpPr>
          <p:spPr bwMode="auto">
            <a:xfrm rot="16200000">
              <a:off x="663" y="2236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ectangle 948"/>
            <p:cNvSpPr>
              <a:spLocks noChangeArrowheads="1"/>
            </p:cNvSpPr>
            <p:nvPr/>
          </p:nvSpPr>
          <p:spPr bwMode="auto">
            <a:xfrm rot="16200000">
              <a:off x="640" y="2174"/>
              <a:ext cx="14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ectangle 949"/>
            <p:cNvSpPr>
              <a:spLocks noChangeArrowheads="1"/>
            </p:cNvSpPr>
            <p:nvPr/>
          </p:nvSpPr>
          <p:spPr bwMode="auto">
            <a:xfrm rot="16200000">
              <a:off x="644" y="2095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950"/>
            <p:cNvSpPr>
              <a:spLocks noChangeArrowheads="1"/>
            </p:cNvSpPr>
            <p:nvPr/>
          </p:nvSpPr>
          <p:spPr bwMode="auto">
            <a:xfrm rot="16200000">
              <a:off x="644" y="2020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951"/>
            <p:cNvSpPr>
              <a:spLocks noChangeArrowheads="1"/>
            </p:cNvSpPr>
            <p:nvPr/>
          </p:nvSpPr>
          <p:spPr bwMode="auto">
            <a:xfrm rot="16200000">
              <a:off x="625" y="1925"/>
              <a:ext cx="17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m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952"/>
            <p:cNvSpPr>
              <a:spLocks noChangeArrowheads="1"/>
            </p:cNvSpPr>
            <p:nvPr/>
          </p:nvSpPr>
          <p:spPr bwMode="auto">
            <a:xfrm rot="16200000">
              <a:off x="664" y="1849"/>
              <a:ext cx="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30" y="734724"/>
            <a:ext cx="4406102" cy="5461556"/>
          </a:xfrm>
          <a:prstGeom prst="rect">
            <a:avLst/>
          </a:prstGeom>
          <a:noFill/>
          <a:ln w="88900">
            <a:solidFill>
              <a:schemeClr val="tx2">
                <a:lumMod val="25000"/>
                <a:lumOff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50" y="659796"/>
            <a:ext cx="4513568" cy="5433499"/>
          </a:xfrm>
          <a:prstGeom prst="rect">
            <a:avLst/>
          </a:prstGeom>
          <a:noFill/>
          <a:ln w="82550">
            <a:solidFill>
              <a:schemeClr val="accent2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62" name="Group 961"/>
          <p:cNvGrpSpPr/>
          <p:nvPr/>
        </p:nvGrpSpPr>
        <p:grpSpPr>
          <a:xfrm>
            <a:off x="1968500" y="2862378"/>
            <a:ext cx="5544616" cy="1414231"/>
            <a:chOff x="21784017" y="30934350"/>
            <a:chExt cx="7853938" cy="2084256"/>
          </a:xfrm>
        </p:grpSpPr>
        <p:grpSp>
          <p:nvGrpSpPr>
            <p:cNvPr id="963" name="Group 962"/>
            <p:cNvGrpSpPr/>
            <p:nvPr/>
          </p:nvGrpSpPr>
          <p:grpSpPr>
            <a:xfrm>
              <a:off x="21784017" y="30934350"/>
              <a:ext cx="7853938" cy="2084256"/>
              <a:chOff x="21784017" y="30943602"/>
              <a:chExt cx="7853938" cy="2084256"/>
            </a:xfrm>
          </p:grpSpPr>
          <p:sp>
            <p:nvSpPr>
              <p:cNvPr id="965" name="Rectangle 964"/>
              <p:cNvSpPr/>
              <p:nvPr/>
            </p:nvSpPr>
            <p:spPr>
              <a:xfrm>
                <a:off x="21784017" y="30943602"/>
                <a:ext cx="7853938" cy="2084256"/>
              </a:xfrm>
              <a:prstGeom prst="rect">
                <a:avLst/>
              </a:prstGeom>
              <a:gradFill rotWithShape="1">
                <a:gsLst>
                  <a:gs pos="0">
                    <a:srgbClr val="8064A2">
                      <a:tint val="50000"/>
                      <a:satMod val="300000"/>
                    </a:srgbClr>
                  </a:gs>
                  <a:gs pos="35000">
                    <a:srgbClr val="8064A2">
                      <a:tint val="37000"/>
                      <a:satMod val="300000"/>
                    </a:srgbClr>
                  </a:gs>
                  <a:gs pos="100000">
                    <a:srgbClr val="8064A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16027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432054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648081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864108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080135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296162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12189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282160" algn="l" defTabSz="4320540" rtl="0" eaLnBrk="1" latinLnBrk="0" hangingPunct="1">
                  <a:defRPr sz="85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3205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5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966" name="TextBox 23"/>
              <p:cNvSpPr txBox="1"/>
              <p:nvPr/>
            </p:nvSpPr>
            <p:spPr>
              <a:xfrm>
                <a:off x="24828512" y="31474221"/>
                <a:ext cx="4693133" cy="861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16027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32054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48081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64108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80135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96162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512189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7282160" algn="l" defTabSz="4320540" rtl="0" eaLnBrk="1" latinLnBrk="0" hangingPunct="1">
                  <a:defRPr sz="8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3205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</a:rPr>
                  <a:t>Donor Patient View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64" name="Picture 96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4017" y="30956690"/>
              <a:ext cx="2801982" cy="206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56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: Enhanced </a:t>
            </a:r>
            <a:r>
              <a:rPr lang="en-GB" dirty="0" smtClean="0"/>
              <a:t>Dashboard</a:t>
            </a:r>
            <a:br>
              <a:rPr lang="en-GB" dirty="0" smtClean="0"/>
            </a:br>
            <a:r>
              <a:rPr lang="en-GB" sz="1600" dirty="0" smtClean="0"/>
              <a:t>(It’s taken ages so I am telling you about it whether you like it or not!)</a:t>
            </a:r>
            <a:endParaRPr lang="en-GB" sz="1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6832"/>
            <a:ext cx="8385501" cy="42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56784" cy="45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Data: transplant listing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9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using data effectively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556313" cy="4896544"/>
          </a:xfrm>
        </p:spPr>
        <p:txBody>
          <a:bodyPr>
            <a:normAutofit/>
          </a:bodyPr>
          <a:lstStyle/>
          <a:p>
            <a:r>
              <a:rPr lang="en-GB" sz="1800" dirty="0" smtClean="0"/>
              <a:t>Me/Time</a:t>
            </a:r>
            <a:endParaRPr lang="en-GB" sz="1800" dirty="0" smtClean="0"/>
          </a:p>
          <a:p>
            <a:r>
              <a:rPr lang="en-GB" sz="1800" dirty="0" smtClean="0"/>
              <a:t>It is </a:t>
            </a:r>
            <a:r>
              <a:rPr lang="en-GB" sz="1800" b="1" dirty="0" smtClean="0"/>
              <a:t>extremely</a:t>
            </a:r>
            <a:r>
              <a:rPr lang="en-GB" sz="1800" dirty="0" smtClean="0"/>
              <a:t> difficult to develop data set </a:t>
            </a:r>
            <a:r>
              <a:rPr lang="en-GB" sz="1800" dirty="0" smtClean="0"/>
              <a:t>(anyone starting project now wont have to!)</a:t>
            </a:r>
          </a:p>
          <a:p>
            <a:pPr lvl="2"/>
            <a:r>
              <a:rPr lang="en-GB" sz="1600" dirty="0" smtClean="0"/>
              <a:t>Definitions</a:t>
            </a:r>
          </a:p>
          <a:p>
            <a:pPr lvl="2"/>
            <a:r>
              <a:rPr lang="en-GB" sz="1600" dirty="0" smtClean="0"/>
              <a:t>Collection</a:t>
            </a:r>
          </a:p>
          <a:p>
            <a:pPr lvl="2"/>
            <a:r>
              <a:rPr lang="en-GB" sz="1600" dirty="0" smtClean="0"/>
              <a:t>Collation</a:t>
            </a:r>
            <a:endParaRPr lang="en-GB" sz="1800" dirty="0" smtClean="0"/>
          </a:p>
          <a:p>
            <a:r>
              <a:rPr lang="en-GB" sz="1800" dirty="0"/>
              <a:t>Tendency to justify exceptions (balance between wanting data to look good and using it to improve</a:t>
            </a:r>
            <a:r>
              <a:rPr lang="en-GB" sz="1800" dirty="0" smtClean="0"/>
              <a:t>)</a:t>
            </a:r>
            <a:endParaRPr lang="en-GB" sz="1800" dirty="0" smtClean="0"/>
          </a:p>
          <a:p>
            <a:r>
              <a:rPr lang="en-GB" sz="1800" dirty="0" smtClean="0"/>
              <a:t>Separation between people filing in data and those doing project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89550"/>
            <a:ext cx="5112567" cy="150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9561" y="5223364"/>
            <a:ext cx="354475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It only works if you use it locally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04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Cut and Paste: </a:t>
            </a:r>
            <a:r>
              <a:rPr lang="en-GB" dirty="0" err="1" smtClean="0"/>
              <a:t>Argghhhh</a:t>
            </a:r>
            <a:r>
              <a:rPr lang="en-GB" dirty="0" smtClean="0"/>
              <a:t>!!!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8484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73400"/>
              </p:ext>
            </p:extLst>
          </p:nvPr>
        </p:nvGraphicFramePr>
        <p:xfrm>
          <a:off x="467544" y="1484784"/>
          <a:ext cx="3251200" cy="978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1200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Active on list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Suspended from list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Unsuitable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Working up or under discussion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No documented decision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Transplant status from Enhanced dashboard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324875"/>
              </p:ext>
            </p:extLst>
          </p:nvPr>
        </p:nvGraphicFramePr>
        <p:xfrm>
          <a:off x="1691680" y="1916832"/>
          <a:ext cx="5481641" cy="409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99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learnt from data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628800"/>
            <a:ext cx="7556313" cy="446449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Transferable 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causes for missing listing: </a:t>
            </a: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Failing transplants</a:t>
            </a: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Predictable </a:t>
            </a:r>
            <a:r>
              <a:rPr lang="en-GB" b="1" dirty="0">
                <a:latin typeface="Calibri"/>
                <a:ea typeface="Calibri"/>
                <a:cs typeface="Times New Roman"/>
              </a:rPr>
              <a:t>but rapidly declining 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patients</a:t>
            </a: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Different </a:t>
            </a:r>
            <a:r>
              <a:rPr lang="en-GB" b="1" dirty="0">
                <a:latin typeface="Calibri"/>
                <a:ea typeface="Calibri"/>
                <a:cs typeface="Times New Roman"/>
              </a:rPr>
              <a:t>approaches to cardiac angiography 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pre-dialysis</a:t>
            </a:r>
          </a:p>
          <a:p>
            <a:pPr lvl="1">
              <a:spcAft>
                <a:spcPts val="1000"/>
              </a:spcAft>
            </a:pPr>
            <a:endParaRPr lang="en-GB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GB" b="1" dirty="0">
                <a:latin typeface="Calibri"/>
                <a:ea typeface="Calibri"/>
                <a:cs typeface="Times New Roman"/>
              </a:rPr>
              <a:t>Local causes for missing listing : </a:t>
            </a:r>
            <a:endParaRPr lang="en-GB" b="1" dirty="0" smtClean="0">
              <a:latin typeface="Calibri"/>
              <a:ea typeface="Calibri"/>
              <a:cs typeface="Times New Roman"/>
            </a:endParaRP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Specific </a:t>
            </a:r>
            <a:r>
              <a:rPr lang="en-GB" b="1" dirty="0">
                <a:latin typeface="Calibri"/>
                <a:ea typeface="Calibri"/>
                <a:cs typeface="Times New Roman"/>
              </a:rPr>
              <a:t>clinics (e.g. diabetes 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multi-disciplinary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)</a:t>
            </a:r>
            <a:endParaRPr lang="en-GB" b="1" dirty="0" smtClean="0">
              <a:latin typeface="Calibri"/>
              <a:ea typeface="Calibri"/>
              <a:cs typeface="Times New Roman"/>
            </a:endParaRP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ea typeface="Calibri"/>
                <a:cs typeface="Times New Roman"/>
              </a:rPr>
              <a:t>Different </a:t>
            </a:r>
            <a:r>
              <a:rPr lang="en-GB" b="1" dirty="0">
                <a:latin typeface="Calibri"/>
                <a:ea typeface="Calibri"/>
                <a:cs typeface="Times New Roman"/>
              </a:rPr>
              <a:t>feeder 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hospitals</a:t>
            </a:r>
            <a:endParaRPr lang="en-GB" b="1" dirty="0" smtClean="0">
              <a:latin typeface="Calibri"/>
              <a:ea typeface="Calibri"/>
              <a:cs typeface="Times New Roman"/>
            </a:endParaRPr>
          </a:p>
          <a:p>
            <a:pPr lvl="1">
              <a:spcAft>
                <a:spcPts val="1000"/>
              </a:spcAft>
            </a:pPr>
            <a:r>
              <a:rPr lang="en-GB" b="1" dirty="0" smtClean="0">
                <a:latin typeface="Calibri"/>
                <a:cs typeface="Times New Roman"/>
              </a:rPr>
              <a:t>Other reasons that will be apparent locally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6021288"/>
            <a:ext cx="354475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It only works if you use it locally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ontent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</a:p>
          <a:p>
            <a:r>
              <a:rPr lang="en-GB" dirty="0" smtClean="0"/>
              <a:t>Is it working</a:t>
            </a:r>
          </a:p>
          <a:p>
            <a:r>
              <a:rPr lang="en-GB" dirty="0" smtClean="0"/>
              <a:t>What we did</a:t>
            </a:r>
          </a:p>
          <a:p>
            <a:r>
              <a:rPr lang="en-GB" dirty="0" smtClean="0"/>
              <a:t>Lessons learnt</a:t>
            </a:r>
          </a:p>
          <a:p>
            <a:r>
              <a:rPr lang="en-GB" dirty="0" smtClean="0"/>
              <a:t>Next steps and KQUIP roll out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5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 given why patients were not listed pre-emptively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317645"/>
              </p:ext>
            </p:extLst>
          </p:nvPr>
        </p:nvGraphicFramePr>
        <p:xfrm>
          <a:off x="2123728" y="1700808"/>
          <a:ext cx="51125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200415231-0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57192"/>
            <a:ext cx="1781974" cy="11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Positive stories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3034"/>
            <a:ext cx="7205477" cy="24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1916" y="3853994"/>
            <a:ext cx="302433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600" dirty="0">
                <a:solidFill>
                  <a:schemeClr val="bg1"/>
                </a:solidFill>
              </a:rPr>
              <a:t>Better collaborative working to improve patient experience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522" y="3607772"/>
            <a:ext cx="3888432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Working with other units to improve transplantation and work together for a better patient experience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5706702"/>
            <a:ext cx="302433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Improving transplant profile for staff and patients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992472" y="5694237"/>
            <a:ext cx="2436057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-228600"/>
            <a:r>
              <a:rPr lang="en-US" sz="1600" dirty="0"/>
              <a:t>Better data to influence decisions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074" y="4797152"/>
            <a:ext cx="3672408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28600" lvl="1" indent="0">
              <a:buNone/>
            </a:pPr>
            <a:r>
              <a:rPr lang="en-US" sz="1600" dirty="0"/>
              <a:t>Highlighted pathway delays and led to re-design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4791009"/>
            <a:ext cx="266429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We now have a Transplant </a:t>
            </a:r>
            <a:r>
              <a:rPr lang="en-US" sz="1600" dirty="0" smtClean="0"/>
              <a:t>Coordinator </a:t>
            </a:r>
            <a:r>
              <a:rPr lang="en-US" sz="1600" dirty="0"/>
              <a:t>in post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13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sponsor team have found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Time needed can’t be overestimated</a:t>
            </a:r>
          </a:p>
          <a:p>
            <a:r>
              <a:rPr lang="en-GB" dirty="0" smtClean="0"/>
              <a:t>Project support is </a:t>
            </a:r>
            <a:r>
              <a:rPr lang="en-GB" dirty="0" smtClean="0"/>
              <a:t>key (Changed from SCN to KQUIP half way </a:t>
            </a:r>
            <a:r>
              <a:rPr lang="en-GB" dirty="0"/>
              <a:t>through) </a:t>
            </a:r>
            <a:endParaRPr lang="en-GB" dirty="0" smtClean="0"/>
          </a:p>
          <a:p>
            <a:r>
              <a:rPr lang="en-GB" dirty="0" smtClean="0"/>
              <a:t>Different Transplant </a:t>
            </a:r>
            <a:r>
              <a:rPr lang="en-GB" dirty="0"/>
              <a:t>Unit approaches to </a:t>
            </a:r>
            <a:r>
              <a:rPr lang="en-GB" dirty="0" smtClean="0"/>
              <a:t>involvement </a:t>
            </a:r>
            <a:endParaRPr lang="en-GB" dirty="0"/>
          </a:p>
          <a:p>
            <a:r>
              <a:rPr lang="en-GB" dirty="0" smtClean="0"/>
              <a:t>Have to rely on engagement of units and work hard to keep enthusiasm</a:t>
            </a:r>
          </a:p>
          <a:p>
            <a:r>
              <a:rPr lang="en-GB" dirty="0" smtClean="0"/>
              <a:t>Patient </a:t>
            </a:r>
            <a:r>
              <a:rPr lang="en-GB" dirty="0" smtClean="0"/>
              <a:t>engagement is difficult both in breadth and sustainability</a:t>
            </a:r>
          </a:p>
          <a:p>
            <a:r>
              <a:rPr lang="en-GB" dirty="0" smtClean="0"/>
              <a:t>Data collection is very difficult</a:t>
            </a:r>
          </a:p>
          <a:p>
            <a:r>
              <a:rPr lang="en-GB" dirty="0" smtClean="0"/>
              <a:t>Getting feedback can be </a:t>
            </a:r>
            <a:r>
              <a:rPr lang="en-GB" dirty="0" smtClean="0"/>
              <a:t>difficult</a:t>
            </a:r>
          </a:p>
          <a:p>
            <a:r>
              <a:rPr lang="en-GB" dirty="0" smtClean="0"/>
              <a:t>On-going </a:t>
            </a:r>
            <a:r>
              <a:rPr lang="en-GB" dirty="0"/>
              <a:t>need for human interactions and mediation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8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620688"/>
            <a:ext cx="7556313" cy="1116106"/>
          </a:xfrm>
        </p:spPr>
        <p:txBody>
          <a:bodyPr/>
          <a:lstStyle/>
          <a:p>
            <a:r>
              <a:rPr lang="en-GB" dirty="0" smtClean="0"/>
              <a:t>Barriers from Unit perspective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5271" y="1893041"/>
            <a:ext cx="216024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Lack of time </a:t>
            </a:r>
            <a:r>
              <a:rPr lang="en-US" dirty="0"/>
              <a:t>for individual units to discuss changes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73403" y="1339043"/>
            <a:ext cx="4790799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Consultants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865993" y="4642103"/>
            <a:ext cx="2227437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Staffing </a:t>
            </a:r>
            <a:r>
              <a:rPr lang="en-US" dirty="0" smtClean="0"/>
              <a:t>shortages</a:t>
            </a:r>
            <a:endParaRPr lang="en-GB" dirty="0"/>
          </a:p>
        </p:txBody>
      </p:sp>
      <p:pic>
        <p:nvPicPr>
          <p:cNvPr id="2050" name="Picture 2" descr="\\ad\store\Personal\T\tomlik\Transplant first\pictures\IMG_2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89367"/>
            <a:ext cx="2840831" cy="21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375054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36096" y="482676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17810" y="2827771"/>
            <a:ext cx="214262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Software </a:t>
            </a:r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42162" y="2585340"/>
            <a:ext cx="232664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Would like more personalized input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347884" y="3935213"/>
            <a:ext cx="2326641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Would like more </a:t>
            </a:r>
            <a:r>
              <a:rPr lang="en-US" dirty="0" smtClean="0"/>
              <a:t>interaction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5271" y="3565880"/>
            <a:ext cx="216024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Change in unit personnel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956039" y="5373216"/>
            <a:ext cx="278369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Role of ongoing QI education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00808"/>
            <a:ext cx="7556313" cy="4425355"/>
          </a:xfrm>
        </p:spPr>
        <p:txBody>
          <a:bodyPr>
            <a:normAutofit/>
          </a:bodyPr>
          <a:lstStyle/>
          <a:p>
            <a:r>
              <a:rPr lang="en-GB" dirty="0"/>
              <a:t>TF rollout through KQUIP</a:t>
            </a:r>
          </a:p>
          <a:p>
            <a:r>
              <a:rPr lang="en-GB" dirty="0" smtClean="0"/>
              <a:t>Producing “How to Guide</a:t>
            </a:r>
            <a:r>
              <a:rPr lang="en-GB" dirty="0" smtClean="0"/>
              <a:t>” and attending regional meetings</a:t>
            </a:r>
            <a:endParaRPr lang="en-GB" dirty="0" smtClean="0"/>
          </a:p>
          <a:p>
            <a:r>
              <a:rPr lang="en-GB" dirty="0" smtClean="0"/>
              <a:t>More work to access national data more </a:t>
            </a:r>
            <a:r>
              <a:rPr lang="en-GB" dirty="0" smtClean="0"/>
              <a:t>easily</a:t>
            </a:r>
            <a:endParaRPr lang="en-GB" dirty="0"/>
          </a:p>
          <a:p>
            <a:r>
              <a:rPr lang="en-GB" dirty="0" smtClean="0"/>
              <a:t>Dovetailing with other sources of information </a:t>
            </a:r>
          </a:p>
          <a:p>
            <a:pPr lvl="1"/>
            <a:r>
              <a:rPr lang="en-GB" dirty="0" smtClean="0"/>
              <a:t>ATTOM</a:t>
            </a:r>
          </a:p>
          <a:p>
            <a:pPr lvl="1"/>
            <a:r>
              <a:rPr lang="en-GB" dirty="0" smtClean="0"/>
              <a:t>Renal Registry</a:t>
            </a:r>
            <a:endParaRPr lang="en-GB" dirty="0"/>
          </a:p>
          <a:p>
            <a:r>
              <a:rPr lang="en-GB" dirty="0" smtClean="0"/>
              <a:t>Increasing momentum e.g. GIRFT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526560" cy="222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2849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377043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Thank you to all patients, carers,  kidney unit staff,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egistry staff etc. who are working on the project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6084168" y="1124258"/>
            <a:ext cx="166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West Midlands Clinical Network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14" y="411998"/>
            <a:ext cx="1110617" cy="6916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00" y="427914"/>
            <a:ext cx="1427733" cy="133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8143"/>
            <a:ext cx="1706934" cy="1116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54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3690" y="260648"/>
            <a:ext cx="7774694" cy="936104"/>
          </a:xfrm>
        </p:spPr>
        <p:txBody>
          <a:bodyPr/>
          <a:lstStyle/>
          <a:p>
            <a:r>
              <a:rPr lang="en-US" sz="3200" dirty="0" smtClean="0"/>
              <a:t>Background: identifying the problem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64679966"/>
              </p:ext>
            </p:extLst>
          </p:nvPr>
        </p:nvGraphicFramePr>
        <p:xfrm>
          <a:off x="1346582" y="14063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Screen Shot 2015-11-29 at 15.08.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671"/>
            <a:ext cx="5839731" cy="367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5598806"/>
            <a:ext cx="5112568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dirty="0"/>
              <a:t>UK RR 2014 report median time to listing</a:t>
            </a:r>
          </a:p>
          <a:p>
            <a:pPr lvl="1">
              <a:buFont typeface="Arial"/>
              <a:buChar char="•"/>
            </a:pPr>
            <a:r>
              <a:rPr lang="en-US" dirty="0"/>
              <a:t>488, 598, 641,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(683)</a:t>
            </a:r>
            <a:r>
              <a:rPr lang="en-US" dirty="0"/>
              <a:t>, 712, 765, 787, 867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032448" cy="27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236296" y="2501556"/>
            <a:ext cx="144016" cy="30535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100392" y="2348880"/>
            <a:ext cx="144016" cy="30535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9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Proposed to and adopted by West Midlands Cardiovascular Strategic Clinical Network (Renal Expert </a:t>
            </a:r>
            <a:r>
              <a:rPr lang="en-US" dirty="0"/>
              <a:t>A</a:t>
            </a:r>
            <a:r>
              <a:rPr lang="en-US" dirty="0" smtClean="0"/>
              <a:t>dvisory Subgroup)</a:t>
            </a:r>
          </a:p>
          <a:p>
            <a:pPr>
              <a:buFont typeface="Arial"/>
              <a:buChar char="•"/>
            </a:pPr>
            <a:r>
              <a:rPr lang="en-US" dirty="0" smtClean="0"/>
              <a:t>Aims to:-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lead to a progressive reduction in the excessive waiting times to renal transplantation in the </a:t>
            </a:r>
            <a:r>
              <a:rPr lang="en-US" dirty="0"/>
              <a:t>W</a:t>
            </a:r>
            <a:r>
              <a:rPr lang="en-US" dirty="0" smtClean="0"/>
              <a:t>est Midlands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Improve access to renal transplantation for </a:t>
            </a:r>
            <a:r>
              <a:rPr lang="en-US" sz="28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all</a:t>
            </a:r>
            <a:r>
              <a:rPr lang="en-US" dirty="0" smtClean="0"/>
              <a:t> patients in the west midlands</a:t>
            </a:r>
          </a:p>
          <a:p>
            <a:pPr>
              <a:buFont typeface="Arial"/>
              <a:buChar char="•"/>
            </a:pPr>
            <a:r>
              <a:rPr lang="en-US" dirty="0" smtClean="0"/>
              <a:t>Full mandate and documents on website </a:t>
            </a:r>
            <a:r>
              <a:rPr lang="en-US" dirty="0" smtClean="0">
                <a:solidFill>
                  <a:srgbClr val="D7A8EB"/>
                </a:solidFill>
              </a:rPr>
              <a:t>www.wmscnsenate.nhs.uk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4941168"/>
            <a:ext cx="266429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project will not disadvantage existing dialysis or transplant listed patients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58183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u="sng" dirty="0" smtClean="0">
                <a:hlinkClick r:id="rId2"/>
              </a:rPr>
              <a:t>www.thinkkidneys.nhs.uk/kquip/transplant-first</a:t>
            </a:r>
            <a:r>
              <a:rPr lang="en-GB" u="sng" dirty="0">
                <a:hlinkClick r:id="rId2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7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 smtClean="0"/>
              <a:t>will we achieve? </a:t>
            </a:r>
            <a:r>
              <a:rPr lang="en-GB" dirty="0" smtClean="0"/>
              <a:t>(Is it working?)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994730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2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% of CKD 5 patients with recorded transplant status on IT system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734446"/>
              </p:ext>
            </p:extLst>
          </p:nvPr>
        </p:nvGraphicFramePr>
        <p:xfrm>
          <a:off x="1619672" y="2276872"/>
          <a:ext cx="59046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725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5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20688"/>
            <a:ext cx="913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04864"/>
            <a:ext cx="6120680" cy="43004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37262" y="2488613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843808" y="2287807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898943" y="2287807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635896" y="2432949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425294" y="450912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281278" y="228346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281527" y="299695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UHB listings from all units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947320"/>
              </p:ext>
            </p:extLst>
          </p:nvPr>
        </p:nvGraphicFramePr>
        <p:xfrm>
          <a:off x="467544" y="2204864"/>
          <a:ext cx="75565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334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07" y="1484784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0" y="404664"/>
            <a:ext cx="9067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4818689" cy="331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123105"/>
              </p:ext>
            </p:extLst>
          </p:nvPr>
        </p:nvGraphicFramePr>
        <p:xfrm>
          <a:off x="395535" y="5132367"/>
          <a:ext cx="5303913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971"/>
                <a:gridCol w="1767971"/>
                <a:gridCol w="176797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Median days from listing to transplant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UHB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Coventry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1542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1056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707904" y="2871620"/>
            <a:ext cx="144016" cy="30535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283968" y="2764290"/>
            <a:ext cx="144016" cy="30535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7364</TotalTime>
  <Words>1659</Words>
  <Application>Microsoft Office PowerPoint</Application>
  <PresentationFormat>On-screen Show (4:3)</PresentationFormat>
  <Paragraphs>1025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Advantage</vt:lpstr>
      <vt:lpstr>Transplant first: Addressing inequality of access to renal transplantation across the West Midlands</vt:lpstr>
      <vt:lpstr>Content</vt:lpstr>
      <vt:lpstr>Background: identifying the problem</vt:lpstr>
      <vt:lpstr>Project Background</vt:lpstr>
      <vt:lpstr>What will we achieve? (Is it working?)</vt:lpstr>
      <vt:lpstr> % of CKD 5 patients with recorded transplant status on IT system</vt:lpstr>
      <vt:lpstr>PowerPoint Presentation</vt:lpstr>
      <vt:lpstr>  UHB listings from all units</vt:lpstr>
      <vt:lpstr>PowerPoint Presentation</vt:lpstr>
      <vt:lpstr>PowerPoint Presentation</vt:lpstr>
      <vt:lpstr>What did we do?</vt:lpstr>
      <vt:lpstr>PowerPoint Presentation</vt:lpstr>
      <vt:lpstr>Project Structure</vt:lpstr>
      <vt:lpstr>Data : Enhanced Dashboard (It’s taken ages so I am telling you about it whether you like it or not!)</vt:lpstr>
      <vt:lpstr>Data: transplant listing</vt:lpstr>
      <vt:lpstr>Barriers to using data effectively</vt:lpstr>
      <vt:lpstr>Cut and Paste: Argghhhh!!!</vt:lpstr>
      <vt:lpstr>Transplant status from Enhanced dashboard</vt:lpstr>
      <vt:lpstr>Lessons learnt from data</vt:lpstr>
      <vt:lpstr>Reason given why patients were not listed pre-emptively</vt:lpstr>
      <vt:lpstr>Positive stories</vt:lpstr>
      <vt:lpstr>How sponsor team have found it</vt:lpstr>
      <vt:lpstr>Barriers from Unit perspective</vt:lpstr>
      <vt:lpstr>Next steps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Transplant first</dc:title>
  <dc:creator>Tomlinson, Kerry (RJE) UHNS</dc:creator>
  <cp:lastModifiedBy>Tomlinson, Kerry (RJE) UHNM</cp:lastModifiedBy>
  <cp:revision>159</cp:revision>
  <cp:lastPrinted>2017-03-20T18:52:07Z</cp:lastPrinted>
  <dcterms:created xsi:type="dcterms:W3CDTF">2015-11-25T15:47:54Z</dcterms:created>
  <dcterms:modified xsi:type="dcterms:W3CDTF">2017-06-19T16:44:39Z</dcterms:modified>
</cp:coreProperties>
</file>