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4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87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6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82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8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8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07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69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09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90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42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64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8CA2D-182E-4800-A73D-771C71A96C6C}" type="datetimeFigureOut">
              <a:rPr lang="en-GB" smtClean="0"/>
              <a:t>28/03/2019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32B3D-1805-4E50-8EF3-3D495D67D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60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uble Wave 4"/>
          <p:cNvSpPr/>
          <p:nvPr/>
        </p:nvSpPr>
        <p:spPr>
          <a:xfrm>
            <a:off x="155575" y="1466563"/>
            <a:ext cx="8849810" cy="4177484"/>
          </a:xfrm>
          <a:prstGeom prst="doubleWav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uble Wave 5"/>
          <p:cNvSpPr/>
          <p:nvPr/>
        </p:nvSpPr>
        <p:spPr>
          <a:xfrm>
            <a:off x="233518" y="1628800"/>
            <a:ext cx="8694966" cy="3910084"/>
          </a:xfrm>
          <a:prstGeom prst="doubleWav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79512" y="591867"/>
            <a:ext cx="8748972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GB" sz="4000" dirty="0"/>
          </a:p>
        </p:txBody>
      </p:sp>
      <p:sp>
        <p:nvSpPr>
          <p:cNvPr id="10" name="AutoShape 2" descr="Image result for hello my name 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219634"/>
            <a:ext cx="4108161" cy="10955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39988" y="2204864"/>
            <a:ext cx="86280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…And I pledge to support the </a:t>
            </a:r>
          </a:p>
          <a:p>
            <a:pPr algn="ctr"/>
            <a:r>
              <a:rPr lang="en-GB" sz="3600" b="1" dirty="0" smtClean="0"/>
              <a:t>National Quality Improvement Project </a:t>
            </a:r>
          </a:p>
          <a:p>
            <a:pPr algn="ctr"/>
            <a:r>
              <a:rPr lang="en-GB" sz="3600" b="1" dirty="0" smtClean="0"/>
              <a:t>MAGIC </a:t>
            </a:r>
          </a:p>
          <a:p>
            <a:pPr algn="ctr"/>
            <a:r>
              <a:rPr lang="en-GB" sz="3600" b="1" dirty="0"/>
              <a:t>i</a:t>
            </a:r>
            <a:r>
              <a:rPr lang="en-GB" sz="3600" b="1" dirty="0" smtClean="0"/>
              <a:t>n my renal unit</a:t>
            </a:r>
          </a:p>
          <a:p>
            <a:pPr algn="ctr"/>
            <a:r>
              <a:rPr lang="en-GB" sz="3600" b="1" dirty="0" smtClean="0"/>
              <a:t>of_________________________</a:t>
            </a:r>
          </a:p>
          <a:p>
            <a:pPr algn="ctr"/>
            <a:endParaRPr lang="en-GB" sz="4000" b="1" dirty="0"/>
          </a:p>
        </p:txBody>
      </p:sp>
      <p:sp>
        <p:nvSpPr>
          <p:cNvPr id="14" name="AutoShape 4" descr="Image result for Managing Access by generating improvements in cannulati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650" y="5644047"/>
            <a:ext cx="3064044" cy="1068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733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Scarecrow</dc:creator>
  <cp:lastModifiedBy>Beth Crosby</cp:lastModifiedBy>
  <cp:revision>3</cp:revision>
  <dcterms:created xsi:type="dcterms:W3CDTF">2019-03-08T17:58:16Z</dcterms:created>
  <dcterms:modified xsi:type="dcterms:W3CDTF">2019-03-28T10:58:53Z</dcterms:modified>
</cp:coreProperties>
</file>