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87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05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82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5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2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11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4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15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33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59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81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4A76F-3F11-4CE6-BF72-DD822AE6531E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5E664-3ECE-42E1-9A58-D01253827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71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bj3480\Workshare\Folders\KQUIP\KQuIP Regions\08 North East\After event\PHOTO-2019-04-02-11-31-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13" y="2708920"/>
            <a:ext cx="2631157" cy="1861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bj3480\Workshare\Folders\KQUIP\KQuIP Regions\08 North East\After event\PHOTO-2019-04-02-11-31-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67" y="4098108"/>
            <a:ext cx="3164984" cy="2238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bj3480\Workshare\Folders\KQUIP\KQuIP Regions\08 North East\After event\PHOTO-2019-04-02-11-31-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413" y="3969040"/>
            <a:ext cx="3529924" cy="249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bj3480\Workshare\Folders\KQUIP\KQuIP Regions\08 North East\After event\PHOTO-2019-04-02-11-31-1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983" y="1102634"/>
            <a:ext cx="3187114" cy="22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bj3480\Workshare\Folders\KQUIP\KQuIP Regions\08 North East\After event\PHOTO-2019-04-02-11-31-1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02634"/>
            <a:ext cx="3187114" cy="22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32529" y="210510"/>
            <a:ext cx="2182291" cy="297210"/>
          </a:xfrm>
          <a:prstGeom prst="rect">
            <a:avLst/>
          </a:prstGeom>
          <a:noFill/>
        </p:spPr>
        <p:txBody>
          <a:bodyPr wrap="none" lIns="20016" tIns="10008" rIns="20016" bIns="10008" rtlCol="0">
            <a:spAutoFit/>
          </a:bodyPr>
          <a:lstStyle/>
          <a:p>
            <a:r>
              <a:rPr lang="en-GB" dirty="0" smtClean="0"/>
              <a:t>MAGIC SWOT Analyses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76" y="210510"/>
            <a:ext cx="1435175" cy="79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1" y="371570"/>
            <a:ext cx="1581939" cy="51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139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2019-04-08T14:04:23Z</dcterms:created>
  <dcterms:modified xsi:type="dcterms:W3CDTF">2019-04-08T14:06:25Z</dcterms:modified>
</cp:coreProperties>
</file>