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media/image28.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1" r:id="rId2"/>
    <p:sldMasterId id="2147483716" r:id="rId3"/>
    <p:sldMasterId id="2147483731" r:id="rId4"/>
    <p:sldMasterId id="2147483807" r:id="rId5"/>
    <p:sldMasterId id="2147483823" r:id="rId6"/>
    <p:sldMasterId id="2147483899" r:id="rId7"/>
    <p:sldMasterId id="2147483914" r:id="rId8"/>
    <p:sldMasterId id="2147483929" r:id="rId9"/>
    <p:sldMasterId id="2147483944" r:id="rId10"/>
    <p:sldMasterId id="2147483949" r:id="rId11"/>
    <p:sldMasterId id="2147483978" r:id="rId12"/>
    <p:sldMasterId id="2147484007" r:id="rId13"/>
    <p:sldMasterId id="2147484023" r:id="rId14"/>
    <p:sldMasterId id="2147484038" r:id="rId15"/>
    <p:sldMasterId id="2147484042" r:id="rId16"/>
  </p:sldMasterIdLst>
  <p:notesMasterIdLst>
    <p:notesMasterId r:id="rId60"/>
  </p:notesMasterIdLst>
  <p:sldIdLst>
    <p:sldId id="404" r:id="rId17"/>
    <p:sldId id="382" r:id="rId18"/>
    <p:sldId id="286" r:id="rId19"/>
    <p:sldId id="370" r:id="rId20"/>
    <p:sldId id="365" r:id="rId21"/>
    <p:sldId id="437" r:id="rId22"/>
    <p:sldId id="440" r:id="rId23"/>
    <p:sldId id="439" r:id="rId24"/>
    <p:sldId id="441" r:id="rId25"/>
    <p:sldId id="442" r:id="rId26"/>
    <p:sldId id="443" r:id="rId27"/>
    <p:sldId id="444" r:id="rId28"/>
    <p:sldId id="445" r:id="rId29"/>
    <p:sldId id="446" r:id="rId30"/>
    <p:sldId id="448" r:id="rId31"/>
    <p:sldId id="435" r:id="rId32"/>
    <p:sldId id="366" r:id="rId33"/>
    <p:sldId id="449" r:id="rId34"/>
    <p:sldId id="453" r:id="rId35"/>
    <p:sldId id="454" r:id="rId36"/>
    <p:sldId id="455" r:id="rId37"/>
    <p:sldId id="456" r:id="rId38"/>
    <p:sldId id="457" r:id="rId39"/>
    <p:sldId id="458" r:id="rId40"/>
    <p:sldId id="447" r:id="rId41"/>
    <p:sldId id="405" r:id="rId42"/>
    <p:sldId id="349" r:id="rId43"/>
    <p:sldId id="367" r:id="rId44"/>
    <p:sldId id="361" r:id="rId45"/>
    <p:sldId id="347" r:id="rId46"/>
    <p:sldId id="451" r:id="rId47"/>
    <p:sldId id="450" r:id="rId48"/>
    <p:sldId id="452" r:id="rId49"/>
    <p:sldId id="348" r:id="rId50"/>
    <p:sldId id="461" r:id="rId51"/>
    <p:sldId id="460" r:id="rId52"/>
    <p:sldId id="459" r:id="rId53"/>
    <p:sldId id="402" r:id="rId54"/>
    <p:sldId id="399" r:id="rId55"/>
    <p:sldId id="400" r:id="rId56"/>
    <p:sldId id="374" r:id="rId57"/>
    <p:sldId id="406" r:id="rId58"/>
    <p:sldId id="38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22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08AA-4A0B-41F0-9E9C-8C318158638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GB"/>
        </a:p>
      </dgm:t>
    </dgm:pt>
    <dgm:pt modelId="{729F358C-5465-4F7A-9531-CE4356772C8A}">
      <dgm:prSet phldrT="[Text]" custT="1"/>
      <dgm:spPr/>
      <dgm:t>
        <a:bodyPr/>
        <a:lstStyle/>
        <a:p>
          <a:r>
            <a:rPr lang="en-GB" sz="1000" b="1" dirty="0" smtClean="0"/>
            <a:t/>
          </a:r>
          <a:br>
            <a:rPr lang="en-GB" sz="1000" b="1" dirty="0" smtClean="0"/>
          </a:br>
          <a:r>
            <a:rPr lang="en-GB" sz="1000" b="1" dirty="0" smtClean="0"/>
            <a:t>Launch event</a:t>
          </a:r>
        </a:p>
      </dgm:t>
    </dgm:pt>
    <dgm:pt modelId="{53515DEB-9B2F-45DC-9107-22409729B371}" type="parTrans" cxnId="{BACE2FB2-B18A-475D-9815-3F079210712C}">
      <dgm:prSet/>
      <dgm:spPr/>
      <dgm:t>
        <a:bodyPr/>
        <a:lstStyle/>
        <a:p>
          <a:endParaRPr lang="en-GB"/>
        </a:p>
      </dgm:t>
    </dgm:pt>
    <dgm:pt modelId="{B242C35D-C39A-4F9C-AD58-0410509B8903}" type="sibTrans" cxnId="{BACE2FB2-B18A-475D-9815-3F079210712C}">
      <dgm:prSet/>
      <dgm:spPr/>
      <dgm:t>
        <a:bodyPr/>
        <a:lstStyle/>
        <a:p>
          <a:endParaRPr lang="en-GB"/>
        </a:p>
      </dgm:t>
    </dgm:pt>
    <dgm:pt modelId="{CFCA4BA5-9DC1-40F2-A322-6FD6EB7108BF}">
      <dgm:prSet phldrT="[Text]"/>
      <dgm:spPr/>
      <dgm:t>
        <a:bodyPr/>
        <a:lstStyle/>
        <a:p>
          <a:r>
            <a:rPr lang="en-GB" dirty="0" smtClean="0"/>
            <a:t>Agree a project plan		- Co-design outcomes and measures</a:t>
          </a:r>
          <a:endParaRPr lang="en-GB" dirty="0"/>
        </a:p>
      </dgm:t>
    </dgm:pt>
    <dgm:pt modelId="{34318178-A711-48DB-886C-D0034816477A}" type="parTrans" cxnId="{7A0671C4-22C1-4C72-AFF5-2CCC25BB5292}">
      <dgm:prSet/>
      <dgm:spPr/>
      <dgm:t>
        <a:bodyPr/>
        <a:lstStyle/>
        <a:p>
          <a:endParaRPr lang="en-GB"/>
        </a:p>
      </dgm:t>
    </dgm:pt>
    <dgm:pt modelId="{4F08817E-D599-4298-985A-E583143F30F9}" type="sibTrans" cxnId="{7A0671C4-22C1-4C72-AFF5-2CCC25BB5292}">
      <dgm:prSet/>
      <dgm:spPr/>
      <dgm:t>
        <a:bodyPr/>
        <a:lstStyle/>
        <a:p>
          <a:endParaRPr lang="en-GB"/>
        </a:p>
      </dgm:t>
    </dgm:pt>
    <dgm:pt modelId="{50DF804E-3F20-4BF5-9BFE-167EF4BF13A4}">
      <dgm:prSet phldrT="[Text]" custT="1"/>
      <dgm:spPr/>
      <dgm:t>
        <a:bodyPr/>
        <a:lstStyle/>
        <a:p>
          <a:r>
            <a:rPr lang="en-GB" sz="1000" b="1" dirty="0" smtClean="0"/>
            <a:t/>
          </a:r>
          <a:br>
            <a:rPr lang="en-GB" sz="1000" b="1" dirty="0" smtClean="0"/>
          </a:br>
          <a:r>
            <a:rPr lang="en-GB" sz="1000" b="1" dirty="0" smtClean="0"/>
            <a:t/>
          </a:r>
          <a:br>
            <a:rPr lang="en-GB" sz="1000" b="1" dirty="0" smtClean="0"/>
          </a:br>
          <a:r>
            <a:rPr lang="en-GB" sz="1000" b="1" dirty="0" smtClean="0"/>
            <a:t>Introduction </a:t>
          </a:r>
          <a:br>
            <a:rPr lang="en-GB" sz="1000" b="1" dirty="0" smtClean="0"/>
          </a:br>
          <a:r>
            <a:rPr lang="en-GB" sz="1000" b="1" dirty="0" smtClean="0"/>
            <a:t>to QI</a:t>
          </a:r>
        </a:p>
        <a:p>
          <a:r>
            <a:rPr lang="en-GB" sz="1000" b="1" dirty="0" smtClean="0"/>
            <a:t>1 day</a:t>
          </a:r>
          <a:endParaRPr lang="en-GB" sz="1000" b="1" dirty="0"/>
        </a:p>
      </dgm:t>
    </dgm:pt>
    <dgm:pt modelId="{CB9CA473-5145-4652-B730-CF49BB8FDA16}" type="parTrans" cxnId="{7C80D6BA-7DE6-4251-89A6-ACA909E99534}">
      <dgm:prSet/>
      <dgm:spPr/>
      <dgm:t>
        <a:bodyPr/>
        <a:lstStyle/>
        <a:p>
          <a:endParaRPr lang="en-GB"/>
        </a:p>
      </dgm:t>
    </dgm:pt>
    <dgm:pt modelId="{F4A884AC-1947-466E-B7DC-C24C82015ECB}" type="sibTrans" cxnId="{7C80D6BA-7DE6-4251-89A6-ACA909E99534}">
      <dgm:prSet/>
      <dgm:spPr/>
      <dgm:t>
        <a:bodyPr/>
        <a:lstStyle/>
        <a:p>
          <a:endParaRPr lang="en-GB"/>
        </a:p>
      </dgm:t>
    </dgm:pt>
    <dgm:pt modelId="{5D09ADE8-9C54-400D-949D-421C83A4DA6F}">
      <dgm:prSet phldrT="[Text]"/>
      <dgm:spPr/>
      <dgm:t>
        <a:bodyPr/>
        <a:lstStyle/>
        <a:p>
          <a:r>
            <a:rPr lang="en-US" dirty="0" smtClean="0"/>
            <a:t>Quality improvement and tools</a:t>
          </a:r>
          <a:endParaRPr lang="en-GB" dirty="0"/>
        </a:p>
      </dgm:t>
    </dgm:pt>
    <dgm:pt modelId="{236E4FC1-1C9E-475F-928E-62C4394A5F45}" type="parTrans" cxnId="{2B878A0E-0DF5-4319-89E4-36EC016841CA}">
      <dgm:prSet/>
      <dgm:spPr/>
      <dgm:t>
        <a:bodyPr/>
        <a:lstStyle/>
        <a:p>
          <a:endParaRPr lang="en-GB"/>
        </a:p>
      </dgm:t>
    </dgm:pt>
    <dgm:pt modelId="{47F61516-F20F-4F14-9918-73CDC17F6AB6}" type="sibTrans" cxnId="{2B878A0E-0DF5-4319-89E4-36EC016841CA}">
      <dgm:prSet/>
      <dgm:spPr/>
      <dgm:t>
        <a:bodyPr/>
        <a:lstStyle/>
        <a:p>
          <a:endParaRPr lang="en-GB"/>
        </a:p>
      </dgm:t>
    </dgm:pt>
    <dgm:pt modelId="{91E4AC9B-7035-4301-A588-61F067F594C1}">
      <dgm:prSet phldrT="[Text]" custT="1"/>
      <dgm:spPr/>
      <dgm:t>
        <a:bodyPr/>
        <a:lstStyle/>
        <a:p>
          <a:r>
            <a:rPr lang="en-GB" sz="1000" b="1" dirty="0" smtClean="0"/>
            <a:t/>
          </a:r>
          <a:br>
            <a:rPr lang="en-GB" sz="1000" b="1" dirty="0" smtClean="0"/>
          </a:br>
          <a:r>
            <a:rPr lang="en-GB" sz="1000" b="1" dirty="0" smtClean="0"/>
            <a:t/>
          </a:r>
          <a:br>
            <a:rPr lang="en-GB" sz="1000" b="1" dirty="0" smtClean="0"/>
          </a:br>
          <a:r>
            <a:rPr lang="en-GB" sz="1000" b="1" dirty="0" smtClean="0"/>
            <a:t>Sharing and learning</a:t>
          </a:r>
          <a:br>
            <a:rPr lang="en-GB" sz="1000" b="1" dirty="0" smtClean="0"/>
          </a:br>
          <a:r>
            <a:rPr lang="en-GB" sz="1000" b="1" dirty="0" smtClean="0"/>
            <a:t>1 day </a:t>
          </a:r>
          <a:br>
            <a:rPr lang="en-GB" sz="1000" b="1" dirty="0" smtClean="0"/>
          </a:br>
          <a:endParaRPr lang="en-GB" sz="1000" b="1" dirty="0"/>
        </a:p>
      </dgm:t>
    </dgm:pt>
    <dgm:pt modelId="{DFC5DAD6-3829-40B5-938B-ADE9FC168B4D}" type="parTrans" cxnId="{C708C7B9-574F-42CD-B2F3-FE6F6BCBD261}">
      <dgm:prSet/>
      <dgm:spPr/>
      <dgm:t>
        <a:bodyPr/>
        <a:lstStyle/>
        <a:p>
          <a:endParaRPr lang="en-GB"/>
        </a:p>
      </dgm:t>
    </dgm:pt>
    <dgm:pt modelId="{72F84A0D-FD22-49E6-BE2D-E0D19DFA8069}" type="sibTrans" cxnId="{C708C7B9-574F-42CD-B2F3-FE6F6BCBD261}">
      <dgm:prSet/>
      <dgm:spPr/>
      <dgm:t>
        <a:bodyPr/>
        <a:lstStyle/>
        <a:p>
          <a:endParaRPr lang="en-GB"/>
        </a:p>
      </dgm:t>
    </dgm:pt>
    <dgm:pt modelId="{D3B3E0FB-73BE-4996-9C2C-EC929F77A533}">
      <dgm:prSet phldrT="[Text]"/>
      <dgm:spPr/>
      <dgm:t>
        <a:bodyPr/>
        <a:lstStyle/>
        <a:p>
          <a:r>
            <a:rPr lang="en-US" dirty="0" smtClean="0"/>
            <a:t>Reflection on progress and overcoming challenges</a:t>
          </a:r>
          <a:endParaRPr lang="en-GB" dirty="0"/>
        </a:p>
      </dgm:t>
    </dgm:pt>
    <dgm:pt modelId="{1D7FDEB1-5593-410A-BDF4-1B87B390EE53}" type="parTrans" cxnId="{0E899B35-ED42-4210-A76E-051C7DDDDB9C}">
      <dgm:prSet/>
      <dgm:spPr/>
      <dgm:t>
        <a:bodyPr/>
        <a:lstStyle/>
        <a:p>
          <a:endParaRPr lang="en-GB"/>
        </a:p>
      </dgm:t>
    </dgm:pt>
    <dgm:pt modelId="{8D34D27D-488D-4B3E-ADEE-F7180B1AE9EC}" type="sibTrans" cxnId="{0E899B35-ED42-4210-A76E-051C7DDDDB9C}">
      <dgm:prSet/>
      <dgm:spPr/>
      <dgm:t>
        <a:bodyPr/>
        <a:lstStyle/>
        <a:p>
          <a:endParaRPr lang="en-GB"/>
        </a:p>
      </dgm:t>
    </dgm:pt>
    <dgm:pt modelId="{7AD2ECBF-F236-4E38-8D5A-CDC9187F9FED}">
      <dgm:prSet custT="1"/>
      <dgm:spPr/>
      <dgm:t>
        <a:bodyPr/>
        <a:lstStyle/>
        <a:p>
          <a:r>
            <a:rPr lang="en-GB" sz="1000" b="1" dirty="0" smtClean="0"/>
            <a:t/>
          </a:r>
          <a:br>
            <a:rPr lang="en-GB" sz="1000" b="1" dirty="0" smtClean="0"/>
          </a:br>
          <a:r>
            <a:rPr lang="en-GB" sz="1000" b="1" dirty="0" smtClean="0"/>
            <a:t/>
          </a:r>
          <a:br>
            <a:rPr lang="en-GB" sz="1000" b="1" dirty="0" smtClean="0"/>
          </a:br>
          <a:r>
            <a:rPr lang="en-GB" sz="1000" b="1" dirty="0" smtClean="0"/>
            <a:t/>
          </a:r>
          <a:br>
            <a:rPr lang="en-GB" sz="1000" b="1" dirty="0" smtClean="0"/>
          </a:br>
          <a:r>
            <a:rPr lang="en-GB" sz="1000" b="1" dirty="0" smtClean="0"/>
            <a:t>Maintaining momentum</a:t>
          </a:r>
        </a:p>
        <a:p>
          <a:r>
            <a:rPr lang="en-GB" sz="1000" b="1" dirty="0" smtClean="0"/>
            <a:t>1 day </a:t>
          </a:r>
          <a:br>
            <a:rPr lang="en-GB" sz="1000" b="1" dirty="0" smtClean="0"/>
          </a:br>
          <a:endParaRPr lang="en-GB" sz="1000" b="1" dirty="0"/>
        </a:p>
      </dgm:t>
    </dgm:pt>
    <dgm:pt modelId="{A0BC7614-154F-4C6D-A287-1078AE212B9F}" type="parTrans" cxnId="{E82891C1-F565-4237-B513-78D06FBCEE74}">
      <dgm:prSet/>
      <dgm:spPr/>
      <dgm:t>
        <a:bodyPr/>
        <a:lstStyle/>
        <a:p>
          <a:endParaRPr lang="en-GB"/>
        </a:p>
      </dgm:t>
    </dgm:pt>
    <dgm:pt modelId="{693D472B-9D43-4141-A042-74514DA54136}" type="sibTrans" cxnId="{E82891C1-F565-4237-B513-78D06FBCEE74}">
      <dgm:prSet/>
      <dgm:spPr/>
      <dgm:t>
        <a:bodyPr/>
        <a:lstStyle/>
        <a:p>
          <a:endParaRPr lang="en-GB"/>
        </a:p>
      </dgm:t>
    </dgm:pt>
    <dgm:pt modelId="{E2640313-B3EA-4DBE-9067-7C5F72B46390}">
      <dgm:prSet/>
      <dgm:spPr/>
      <dgm:t>
        <a:bodyPr/>
        <a:lstStyle/>
        <a:p>
          <a:r>
            <a:rPr lang="en-GB" dirty="0" smtClean="0"/>
            <a:t>Review of progress</a:t>
          </a:r>
          <a:endParaRPr lang="en-GB" dirty="0"/>
        </a:p>
      </dgm:t>
    </dgm:pt>
    <dgm:pt modelId="{A5F6DD17-636C-4BBD-A6CB-903DAB7AE101}" type="parTrans" cxnId="{3CA9C6D3-8757-4B15-BD2B-F7C168EA8D97}">
      <dgm:prSet/>
      <dgm:spPr/>
      <dgm:t>
        <a:bodyPr/>
        <a:lstStyle/>
        <a:p>
          <a:endParaRPr lang="en-GB"/>
        </a:p>
      </dgm:t>
    </dgm:pt>
    <dgm:pt modelId="{B799FB4F-E790-4A52-9066-32351DB98021}" type="sibTrans" cxnId="{3CA9C6D3-8757-4B15-BD2B-F7C168EA8D97}">
      <dgm:prSet/>
      <dgm:spPr/>
      <dgm:t>
        <a:bodyPr/>
        <a:lstStyle/>
        <a:p>
          <a:endParaRPr lang="en-GB"/>
        </a:p>
      </dgm:t>
    </dgm:pt>
    <dgm:pt modelId="{B65202D6-E08B-42C0-A1E3-1C675A3E9C9A}">
      <dgm:prSet/>
      <dgm:spPr/>
      <dgm:t>
        <a:bodyPr/>
        <a:lstStyle/>
        <a:p>
          <a:r>
            <a:rPr lang="en-GB" b="0" dirty="0" smtClean="0"/>
            <a:t>Launch project			- Co-</a:t>
          </a:r>
          <a:r>
            <a:rPr lang="en-GB" dirty="0" smtClean="0"/>
            <a:t>design methods</a:t>
          </a:r>
          <a:endParaRPr lang="en-GB" b="0" dirty="0"/>
        </a:p>
      </dgm:t>
    </dgm:pt>
    <dgm:pt modelId="{7121D77C-597C-4EA2-ADF7-BBB054CB3388}" type="parTrans" cxnId="{5E64E6E0-346D-4980-A78E-FCEBA40620EC}">
      <dgm:prSet/>
      <dgm:spPr/>
      <dgm:t>
        <a:bodyPr/>
        <a:lstStyle/>
        <a:p>
          <a:endParaRPr lang="en-GB"/>
        </a:p>
      </dgm:t>
    </dgm:pt>
    <dgm:pt modelId="{3C944563-1404-41C1-BCFB-64E7C3D14FF5}" type="sibTrans" cxnId="{5E64E6E0-346D-4980-A78E-FCEBA40620EC}">
      <dgm:prSet/>
      <dgm:spPr/>
      <dgm:t>
        <a:bodyPr/>
        <a:lstStyle/>
        <a:p>
          <a:endParaRPr lang="en-GB"/>
        </a:p>
      </dgm:t>
    </dgm:pt>
    <dgm:pt modelId="{52005054-A6A2-45C8-903A-14636633C7A2}">
      <dgm:prSet/>
      <dgm:spPr/>
      <dgm:t>
        <a:bodyPr/>
        <a:lstStyle/>
        <a:p>
          <a:r>
            <a:rPr lang="en-US" dirty="0" smtClean="0"/>
            <a:t>Measurement / Life QI</a:t>
          </a:r>
          <a:endParaRPr lang="en-GB" dirty="0"/>
        </a:p>
      </dgm:t>
    </dgm:pt>
    <dgm:pt modelId="{5525DA45-6B27-4C55-BC4F-2BBAFF890AA8}" type="parTrans" cxnId="{7E9F6E0B-370C-4397-996C-27339B19D3DF}">
      <dgm:prSet/>
      <dgm:spPr/>
      <dgm:t>
        <a:bodyPr/>
        <a:lstStyle/>
        <a:p>
          <a:endParaRPr lang="en-GB"/>
        </a:p>
      </dgm:t>
    </dgm:pt>
    <dgm:pt modelId="{D068399A-3656-4AAF-BFDC-3AAB11659E8D}" type="sibTrans" cxnId="{7E9F6E0B-370C-4397-996C-27339B19D3DF}">
      <dgm:prSet/>
      <dgm:spPr/>
      <dgm:t>
        <a:bodyPr/>
        <a:lstStyle/>
        <a:p>
          <a:endParaRPr lang="en-GB"/>
        </a:p>
      </dgm:t>
    </dgm:pt>
    <dgm:pt modelId="{6E7FB37B-4843-45B9-BA9D-25CD8B55924D}">
      <dgm:prSet/>
      <dgm:spPr/>
      <dgm:t>
        <a:bodyPr/>
        <a:lstStyle/>
        <a:p>
          <a:r>
            <a:rPr lang="en-US" smtClean="0"/>
            <a:t>Project Model and NHS Change Model</a:t>
          </a:r>
          <a:endParaRPr lang="en-GB"/>
        </a:p>
      </dgm:t>
    </dgm:pt>
    <dgm:pt modelId="{8111393A-9120-4EE1-9888-B900942FE301}" type="parTrans" cxnId="{AC4D1AA5-FECA-4F02-B2F8-2C8498745882}">
      <dgm:prSet/>
      <dgm:spPr/>
      <dgm:t>
        <a:bodyPr/>
        <a:lstStyle/>
        <a:p>
          <a:endParaRPr lang="en-GB"/>
        </a:p>
      </dgm:t>
    </dgm:pt>
    <dgm:pt modelId="{2FE5D089-7E1B-4485-A868-A43B6236F5E1}" type="sibTrans" cxnId="{AC4D1AA5-FECA-4F02-B2F8-2C8498745882}">
      <dgm:prSet/>
      <dgm:spPr/>
      <dgm:t>
        <a:bodyPr/>
        <a:lstStyle/>
        <a:p>
          <a:endParaRPr lang="en-GB"/>
        </a:p>
      </dgm:t>
    </dgm:pt>
    <dgm:pt modelId="{09EE8F41-5ACF-44B8-AB96-779D90213485}">
      <dgm:prSet/>
      <dgm:spPr/>
      <dgm:t>
        <a:bodyPr/>
        <a:lstStyle/>
        <a:p>
          <a:r>
            <a:rPr lang="en-US" dirty="0" smtClean="0"/>
            <a:t>PDSA</a:t>
          </a:r>
          <a:endParaRPr lang="en-GB" dirty="0"/>
        </a:p>
      </dgm:t>
    </dgm:pt>
    <dgm:pt modelId="{8E15DC99-ED46-40E2-B6F5-E46CD8DBC2CB}" type="parTrans" cxnId="{F5B40E8B-6E93-4B99-866D-CB4B2A9B8817}">
      <dgm:prSet/>
      <dgm:spPr/>
      <dgm:t>
        <a:bodyPr/>
        <a:lstStyle/>
        <a:p>
          <a:endParaRPr lang="en-GB"/>
        </a:p>
      </dgm:t>
    </dgm:pt>
    <dgm:pt modelId="{FF6B7C04-0587-471A-A182-E5F98D9833E0}" type="sibTrans" cxnId="{F5B40E8B-6E93-4B99-866D-CB4B2A9B8817}">
      <dgm:prSet/>
      <dgm:spPr/>
      <dgm:t>
        <a:bodyPr/>
        <a:lstStyle/>
        <a:p>
          <a:endParaRPr lang="en-GB"/>
        </a:p>
      </dgm:t>
    </dgm:pt>
    <dgm:pt modelId="{40C60F23-12CA-48C7-AA99-6AADC52581DC}">
      <dgm:prSet/>
      <dgm:spPr/>
      <dgm:t>
        <a:bodyPr/>
        <a:lstStyle/>
        <a:p>
          <a:r>
            <a:rPr lang="en-US" dirty="0" smtClean="0"/>
            <a:t>Peer assist (informal learning)</a:t>
          </a:r>
          <a:endParaRPr lang="en-GB" dirty="0"/>
        </a:p>
      </dgm:t>
    </dgm:pt>
    <dgm:pt modelId="{619CA1D9-1D30-4C79-B4EB-61FB2321FE84}" type="parTrans" cxnId="{826F9E0D-90FA-4C8A-B20C-30D2357AFB14}">
      <dgm:prSet/>
      <dgm:spPr/>
      <dgm:t>
        <a:bodyPr/>
        <a:lstStyle/>
        <a:p>
          <a:endParaRPr lang="en-GB"/>
        </a:p>
      </dgm:t>
    </dgm:pt>
    <dgm:pt modelId="{D4EDD988-D96F-4160-8FA2-1F81D536FD82}" type="sibTrans" cxnId="{826F9E0D-90FA-4C8A-B20C-30D2357AFB14}">
      <dgm:prSet/>
      <dgm:spPr/>
      <dgm:t>
        <a:bodyPr/>
        <a:lstStyle/>
        <a:p>
          <a:endParaRPr lang="en-GB"/>
        </a:p>
      </dgm:t>
    </dgm:pt>
    <dgm:pt modelId="{DC68FB2D-CF3A-4BA6-BA0B-147FF73F2DDB}">
      <dgm:prSet/>
      <dgm:spPr/>
      <dgm:t>
        <a:bodyPr/>
        <a:lstStyle/>
        <a:p>
          <a:r>
            <a:rPr lang="en-US" smtClean="0"/>
            <a:t>Sign posting to tools and information</a:t>
          </a:r>
          <a:endParaRPr lang="en-GB"/>
        </a:p>
      </dgm:t>
    </dgm:pt>
    <dgm:pt modelId="{7F5EF697-AB93-4675-9783-E3CCF3CCA4A4}" type="parTrans" cxnId="{BA89C04C-9805-4C0B-9FC2-B9C15DFC4316}">
      <dgm:prSet/>
      <dgm:spPr/>
      <dgm:t>
        <a:bodyPr/>
        <a:lstStyle/>
        <a:p>
          <a:endParaRPr lang="en-GB"/>
        </a:p>
      </dgm:t>
    </dgm:pt>
    <dgm:pt modelId="{C5D9E220-5FDE-4D00-88F8-AAA7B100B4A5}" type="sibTrans" cxnId="{BA89C04C-9805-4C0B-9FC2-B9C15DFC4316}">
      <dgm:prSet/>
      <dgm:spPr/>
      <dgm:t>
        <a:bodyPr/>
        <a:lstStyle/>
        <a:p>
          <a:endParaRPr lang="en-GB"/>
        </a:p>
      </dgm:t>
    </dgm:pt>
    <dgm:pt modelId="{675F4CD4-FCB0-472B-832C-CB8DB1F8A919}">
      <dgm:prSet/>
      <dgm:spPr/>
      <dgm:t>
        <a:bodyPr/>
        <a:lstStyle/>
        <a:p>
          <a:r>
            <a:rPr lang="en-US" dirty="0" smtClean="0"/>
            <a:t>Sustainability</a:t>
          </a:r>
          <a:endParaRPr lang="en-GB" dirty="0"/>
        </a:p>
      </dgm:t>
    </dgm:pt>
    <dgm:pt modelId="{DB434FF5-5BE3-4AE9-933F-828D20DFBA19}" type="parTrans" cxnId="{072CC75B-FB2D-435F-94E4-994C6F8F1532}">
      <dgm:prSet/>
      <dgm:spPr/>
      <dgm:t>
        <a:bodyPr/>
        <a:lstStyle/>
        <a:p>
          <a:endParaRPr lang="en-GB"/>
        </a:p>
      </dgm:t>
    </dgm:pt>
    <dgm:pt modelId="{ED8272A1-10F6-4F6F-9E50-E487D253D5D5}" type="sibTrans" cxnId="{072CC75B-FB2D-435F-94E4-994C6F8F1532}">
      <dgm:prSet/>
      <dgm:spPr/>
      <dgm:t>
        <a:bodyPr/>
        <a:lstStyle/>
        <a:p>
          <a:endParaRPr lang="en-GB"/>
        </a:p>
      </dgm:t>
    </dgm:pt>
    <dgm:pt modelId="{F630C2E1-4A53-4691-BD84-114B803A5439}">
      <dgm:prSet/>
      <dgm:spPr/>
      <dgm:t>
        <a:bodyPr/>
        <a:lstStyle/>
        <a:p>
          <a:r>
            <a:rPr lang="en-GB" dirty="0" smtClean="0"/>
            <a:t>Sustainability</a:t>
          </a:r>
          <a:endParaRPr lang="en-GB" dirty="0"/>
        </a:p>
      </dgm:t>
    </dgm:pt>
    <dgm:pt modelId="{8B9BA20F-7BCE-4ABF-B94E-5225B7F624EB}" type="parTrans" cxnId="{56D9FA29-9DDB-46F8-A71E-5175A5D72F0C}">
      <dgm:prSet/>
      <dgm:spPr/>
      <dgm:t>
        <a:bodyPr/>
        <a:lstStyle/>
        <a:p>
          <a:endParaRPr lang="en-GB"/>
        </a:p>
      </dgm:t>
    </dgm:pt>
    <dgm:pt modelId="{CC5B0874-C98E-4464-AFF1-7475B5D654E5}" type="sibTrans" cxnId="{56D9FA29-9DDB-46F8-A71E-5175A5D72F0C}">
      <dgm:prSet/>
      <dgm:spPr/>
      <dgm:t>
        <a:bodyPr/>
        <a:lstStyle/>
        <a:p>
          <a:endParaRPr lang="en-GB"/>
        </a:p>
      </dgm:t>
    </dgm:pt>
    <dgm:pt modelId="{935891FE-F828-48A1-8725-3960749EA2CC}" type="pres">
      <dgm:prSet presAssocID="{774908AA-4A0B-41F0-9E9C-8C3181586384}" presName="linearFlow" presStyleCnt="0">
        <dgm:presLayoutVars>
          <dgm:dir/>
          <dgm:animLvl val="lvl"/>
          <dgm:resizeHandles val="exact"/>
        </dgm:presLayoutVars>
      </dgm:prSet>
      <dgm:spPr/>
      <dgm:t>
        <a:bodyPr/>
        <a:lstStyle/>
        <a:p>
          <a:endParaRPr lang="en-GB"/>
        </a:p>
      </dgm:t>
    </dgm:pt>
    <dgm:pt modelId="{3E1D6208-5AA3-4C36-9C30-5EBC3F23D546}" type="pres">
      <dgm:prSet presAssocID="{729F358C-5465-4F7A-9531-CE4356772C8A}" presName="composite" presStyleCnt="0"/>
      <dgm:spPr/>
    </dgm:pt>
    <dgm:pt modelId="{AE8F073E-60D6-402A-8F08-D31EA645B78A}" type="pres">
      <dgm:prSet presAssocID="{729F358C-5465-4F7A-9531-CE4356772C8A}" presName="parentText" presStyleLbl="alignNode1" presStyleIdx="0" presStyleCnt="4" custScaleX="121615" custLinFactNeighborX="-1094" custLinFactNeighborY="-354">
        <dgm:presLayoutVars>
          <dgm:chMax val="1"/>
          <dgm:bulletEnabled val="1"/>
        </dgm:presLayoutVars>
      </dgm:prSet>
      <dgm:spPr/>
      <dgm:t>
        <a:bodyPr/>
        <a:lstStyle/>
        <a:p>
          <a:endParaRPr lang="en-GB"/>
        </a:p>
      </dgm:t>
    </dgm:pt>
    <dgm:pt modelId="{FC46E641-785C-4982-83C5-913DAA6A95D6}" type="pres">
      <dgm:prSet presAssocID="{729F358C-5465-4F7A-9531-CE4356772C8A}" presName="descendantText" presStyleLbl="alignAcc1" presStyleIdx="0" presStyleCnt="4" custLinFactNeighborX="2095" custLinFactNeighborY="8635">
        <dgm:presLayoutVars>
          <dgm:bulletEnabled val="1"/>
        </dgm:presLayoutVars>
      </dgm:prSet>
      <dgm:spPr/>
      <dgm:t>
        <a:bodyPr/>
        <a:lstStyle/>
        <a:p>
          <a:endParaRPr lang="en-GB"/>
        </a:p>
      </dgm:t>
    </dgm:pt>
    <dgm:pt modelId="{A8BB1B20-8B93-451A-98E4-E57BEF89391E}" type="pres">
      <dgm:prSet presAssocID="{B242C35D-C39A-4F9C-AD58-0410509B8903}" presName="sp" presStyleCnt="0"/>
      <dgm:spPr/>
    </dgm:pt>
    <dgm:pt modelId="{3B5076E7-0DF2-4461-836C-3F37AD6029E5}" type="pres">
      <dgm:prSet presAssocID="{50DF804E-3F20-4BF5-9BFE-167EF4BF13A4}" presName="composite" presStyleCnt="0"/>
      <dgm:spPr/>
    </dgm:pt>
    <dgm:pt modelId="{EA862783-AEE2-494C-BFF5-D54EBE2D6884}" type="pres">
      <dgm:prSet presAssocID="{50DF804E-3F20-4BF5-9BFE-167EF4BF13A4}" presName="parentText" presStyleLbl="alignNode1" presStyleIdx="1" presStyleCnt="4" custScaleX="121615" custLinFactNeighborX="-1094" custLinFactNeighborY="-1532">
        <dgm:presLayoutVars>
          <dgm:chMax val="1"/>
          <dgm:bulletEnabled val="1"/>
        </dgm:presLayoutVars>
      </dgm:prSet>
      <dgm:spPr/>
      <dgm:t>
        <a:bodyPr/>
        <a:lstStyle/>
        <a:p>
          <a:endParaRPr lang="en-GB"/>
        </a:p>
      </dgm:t>
    </dgm:pt>
    <dgm:pt modelId="{D4A7B84C-424E-4E01-B37A-FA5C37413AC6}" type="pres">
      <dgm:prSet presAssocID="{50DF804E-3F20-4BF5-9BFE-167EF4BF13A4}" presName="descendantText" presStyleLbl="alignAcc1" presStyleIdx="1" presStyleCnt="4" custLinFactNeighborX="2095" custLinFactNeighborY="-544">
        <dgm:presLayoutVars>
          <dgm:bulletEnabled val="1"/>
        </dgm:presLayoutVars>
      </dgm:prSet>
      <dgm:spPr/>
      <dgm:t>
        <a:bodyPr/>
        <a:lstStyle/>
        <a:p>
          <a:endParaRPr lang="en-GB"/>
        </a:p>
      </dgm:t>
    </dgm:pt>
    <dgm:pt modelId="{303A607C-20E9-4FF4-9364-1B1A7407553E}" type="pres">
      <dgm:prSet presAssocID="{F4A884AC-1947-466E-B7DC-C24C82015ECB}" presName="sp" presStyleCnt="0"/>
      <dgm:spPr/>
    </dgm:pt>
    <dgm:pt modelId="{72329258-8257-4CB7-A760-F441C7EF3758}" type="pres">
      <dgm:prSet presAssocID="{91E4AC9B-7035-4301-A588-61F067F594C1}" presName="composite" presStyleCnt="0"/>
      <dgm:spPr/>
    </dgm:pt>
    <dgm:pt modelId="{82FF5749-E41F-4F16-BED6-02B27D8E3832}" type="pres">
      <dgm:prSet presAssocID="{91E4AC9B-7035-4301-A588-61F067F594C1}" presName="parentText" presStyleLbl="alignNode1" presStyleIdx="2" presStyleCnt="4" custScaleX="121615" custLinFactNeighborX="-3124" custLinFactNeighborY="-3890">
        <dgm:presLayoutVars>
          <dgm:chMax val="1"/>
          <dgm:bulletEnabled val="1"/>
        </dgm:presLayoutVars>
      </dgm:prSet>
      <dgm:spPr/>
      <dgm:t>
        <a:bodyPr/>
        <a:lstStyle/>
        <a:p>
          <a:endParaRPr lang="en-GB"/>
        </a:p>
      </dgm:t>
    </dgm:pt>
    <dgm:pt modelId="{BA2EF3EE-6B66-4695-93E8-4920C8DA63D5}" type="pres">
      <dgm:prSet presAssocID="{91E4AC9B-7035-4301-A588-61F067F594C1}" presName="descendantText" presStyleLbl="alignAcc1" presStyleIdx="2" presStyleCnt="4" custLinFactNeighborX="2095" custLinFactNeighborY="-544">
        <dgm:presLayoutVars>
          <dgm:bulletEnabled val="1"/>
        </dgm:presLayoutVars>
      </dgm:prSet>
      <dgm:spPr/>
      <dgm:t>
        <a:bodyPr/>
        <a:lstStyle/>
        <a:p>
          <a:endParaRPr lang="en-GB"/>
        </a:p>
      </dgm:t>
    </dgm:pt>
    <dgm:pt modelId="{0E0BACF8-6DC1-4E24-AEAA-1A4D1FB7B5C6}" type="pres">
      <dgm:prSet presAssocID="{72F84A0D-FD22-49E6-BE2D-E0D19DFA8069}" presName="sp" presStyleCnt="0"/>
      <dgm:spPr/>
    </dgm:pt>
    <dgm:pt modelId="{7B0E0E9B-AEFE-4448-95CA-ADD2874216BD}" type="pres">
      <dgm:prSet presAssocID="{7AD2ECBF-F236-4E38-8D5A-CDC9187F9FED}" presName="composite" presStyleCnt="0"/>
      <dgm:spPr/>
    </dgm:pt>
    <dgm:pt modelId="{726385EC-BD57-4257-9E95-A0A4B2A2A75D}" type="pres">
      <dgm:prSet presAssocID="{7AD2ECBF-F236-4E38-8D5A-CDC9187F9FED}" presName="parentText" presStyleLbl="alignNode1" presStyleIdx="3" presStyleCnt="4" custScaleX="121615" custLinFactNeighborX="-1094" custLinFactNeighborY="-4240">
        <dgm:presLayoutVars>
          <dgm:chMax val="1"/>
          <dgm:bulletEnabled val="1"/>
        </dgm:presLayoutVars>
      </dgm:prSet>
      <dgm:spPr/>
      <dgm:t>
        <a:bodyPr/>
        <a:lstStyle/>
        <a:p>
          <a:endParaRPr lang="en-GB"/>
        </a:p>
      </dgm:t>
    </dgm:pt>
    <dgm:pt modelId="{13EC8487-9C10-413B-BA34-D9325B7B03FC}" type="pres">
      <dgm:prSet presAssocID="{7AD2ECBF-F236-4E38-8D5A-CDC9187F9FED}" presName="descendantText" presStyleLbl="alignAcc1" presStyleIdx="3" presStyleCnt="4" custLinFactNeighborX="2095" custLinFactNeighborY="-544">
        <dgm:presLayoutVars>
          <dgm:bulletEnabled val="1"/>
        </dgm:presLayoutVars>
      </dgm:prSet>
      <dgm:spPr/>
      <dgm:t>
        <a:bodyPr/>
        <a:lstStyle/>
        <a:p>
          <a:endParaRPr lang="en-GB"/>
        </a:p>
      </dgm:t>
    </dgm:pt>
  </dgm:ptLst>
  <dgm:cxnLst>
    <dgm:cxn modelId="{F650E048-E730-4018-8388-BB1BBC301D7C}" type="presOf" srcId="{774908AA-4A0B-41F0-9E9C-8C3181586384}" destId="{935891FE-F828-48A1-8725-3960749EA2CC}" srcOrd="0" destOrd="0" presId="urn:microsoft.com/office/officeart/2005/8/layout/chevron2"/>
    <dgm:cxn modelId="{C708C7B9-574F-42CD-B2F3-FE6F6BCBD261}" srcId="{774908AA-4A0B-41F0-9E9C-8C3181586384}" destId="{91E4AC9B-7035-4301-A588-61F067F594C1}" srcOrd="2" destOrd="0" parTransId="{DFC5DAD6-3829-40B5-938B-ADE9FC168B4D}" sibTransId="{72F84A0D-FD22-49E6-BE2D-E0D19DFA8069}"/>
    <dgm:cxn modelId="{3CA9C6D3-8757-4B15-BD2B-F7C168EA8D97}" srcId="{7AD2ECBF-F236-4E38-8D5A-CDC9187F9FED}" destId="{E2640313-B3EA-4DBE-9067-7C5F72B46390}" srcOrd="0" destOrd="0" parTransId="{A5F6DD17-636C-4BBD-A6CB-903DAB7AE101}" sibTransId="{B799FB4F-E790-4A52-9066-32351DB98021}"/>
    <dgm:cxn modelId="{813059C3-7925-4CF7-B889-42C0C05475D0}" type="presOf" srcId="{40C60F23-12CA-48C7-AA99-6AADC52581DC}" destId="{BA2EF3EE-6B66-4695-93E8-4920C8DA63D5}" srcOrd="0" destOrd="1" presId="urn:microsoft.com/office/officeart/2005/8/layout/chevron2"/>
    <dgm:cxn modelId="{0DFB6079-FB83-4A61-A4CF-4FE303542975}" type="presOf" srcId="{5D09ADE8-9C54-400D-949D-421C83A4DA6F}" destId="{D4A7B84C-424E-4E01-B37A-FA5C37413AC6}" srcOrd="0" destOrd="0" presId="urn:microsoft.com/office/officeart/2005/8/layout/chevron2"/>
    <dgm:cxn modelId="{BA89C04C-9805-4C0B-9FC2-B9C15DFC4316}" srcId="{91E4AC9B-7035-4301-A588-61F067F594C1}" destId="{DC68FB2D-CF3A-4BA6-BA0B-147FF73F2DDB}" srcOrd="2" destOrd="0" parTransId="{7F5EF697-AB93-4675-9783-E3CCF3CCA4A4}" sibTransId="{C5D9E220-5FDE-4D00-88F8-AAA7B100B4A5}"/>
    <dgm:cxn modelId="{7A0671C4-22C1-4C72-AFF5-2CCC25BB5292}" srcId="{729F358C-5465-4F7A-9531-CE4356772C8A}" destId="{CFCA4BA5-9DC1-40F2-A322-6FD6EB7108BF}" srcOrd="0" destOrd="0" parTransId="{34318178-A711-48DB-886C-D0034816477A}" sibTransId="{4F08817E-D599-4298-985A-E583143F30F9}"/>
    <dgm:cxn modelId="{0A8C396D-3272-4C48-90B9-2F152211559C}" type="presOf" srcId="{52005054-A6A2-45C8-903A-14636633C7A2}" destId="{D4A7B84C-424E-4E01-B37A-FA5C37413AC6}" srcOrd="0" destOrd="1" presId="urn:microsoft.com/office/officeart/2005/8/layout/chevron2"/>
    <dgm:cxn modelId="{C48277B2-CE36-4F89-A188-65ACF3BE1FD8}" type="presOf" srcId="{729F358C-5465-4F7A-9531-CE4356772C8A}" destId="{AE8F073E-60D6-402A-8F08-D31EA645B78A}" srcOrd="0" destOrd="0" presId="urn:microsoft.com/office/officeart/2005/8/layout/chevron2"/>
    <dgm:cxn modelId="{F5B40E8B-6E93-4B99-866D-CB4B2A9B8817}" srcId="{50DF804E-3F20-4BF5-9BFE-167EF4BF13A4}" destId="{09EE8F41-5ACF-44B8-AB96-779D90213485}" srcOrd="3" destOrd="0" parTransId="{8E15DC99-ED46-40E2-B6F5-E46CD8DBC2CB}" sibTransId="{FF6B7C04-0587-471A-A182-E5F98D9833E0}"/>
    <dgm:cxn modelId="{DE762EDB-C227-45DE-973A-B1C909BDC7FB}" type="presOf" srcId="{675F4CD4-FCB0-472B-832C-CB8DB1F8A919}" destId="{BA2EF3EE-6B66-4695-93E8-4920C8DA63D5}" srcOrd="0" destOrd="3" presId="urn:microsoft.com/office/officeart/2005/8/layout/chevron2"/>
    <dgm:cxn modelId="{C1DF80BF-5196-48A1-A31D-115E00BB12C3}" type="presOf" srcId="{F630C2E1-4A53-4691-BD84-114B803A5439}" destId="{13EC8487-9C10-413B-BA34-D9325B7B03FC}" srcOrd="0" destOrd="1" presId="urn:microsoft.com/office/officeart/2005/8/layout/chevron2"/>
    <dgm:cxn modelId="{0EC1CA1B-D97C-4C21-8C02-F838FBACDE02}" type="presOf" srcId="{DC68FB2D-CF3A-4BA6-BA0B-147FF73F2DDB}" destId="{BA2EF3EE-6B66-4695-93E8-4920C8DA63D5}" srcOrd="0" destOrd="2" presId="urn:microsoft.com/office/officeart/2005/8/layout/chevron2"/>
    <dgm:cxn modelId="{C3186D00-26DD-4AAF-B35D-F7FD865386DE}" type="presOf" srcId="{50DF804E-3F20-4BF5-9BFE-167EF4BF13A4}" destId="{EA862783-AEE2-494C-BFF5-D54EBE2D6884}" srcOrd="0" destOrd="0" presId="urn:microsoft.com/office/officeart/2005/8/layout/chevron2"/>
    <dgm:cxn modelId="{072CC75B-FB2D-435F-94E4-994C6F8F1532}" srcId="{91E4AC9B-7035-4301-A588-61F067F594C1}" destId="{675F4CD4-FCB0-472B-832C-CB8DB1F8A919}" srcOrd="3" destOrd="0" parTransId="{DB434FF5-5BE3-4AE9-933F-828D20DFBA19}" sibTransId="{ED8272A1-10F6-4F6F-9E50-E487D253D5D5}"/>
    <dgm:cxn modelId="{56D9FA29-9DDB-46F8-A71E-5175A5D72F0C}" srcId="{7AD2ECBF-F236-4E38-8D5A-CDC9187F9FED}" destId="{F630C2E1-4A53-4691-BD84-114B803A5439}" srcOrd="1" destOrd="0" parTransId="{8B9BA20F-7BCE-4ABF-B94E-5225B7F624EB}" sibTransId="{CC5B0874-C98E-4464-AFF1-7475B5D654E5}"/>
    <dgm:cxn modelId="{7E9F6E0B-370C-4397-996C-27339B19D3DF}" srcId="{50DF804E-3F20-4BF5-9BFE-167EF4BF13A4}" destId="{52005054-A6A2-45C8-903A-14636633C7A2}" srcOrd="1" destOrd="0" parTransId="{5525DA45-6B27-4C55-BC4F-2BBAFF890AA8}" sibTransId="{D068399A-3656-4AAF-BFDC-3AAB11659E8D}"/>
    <dgm:cxn modelId="{0E58D05E-2E5D-4E3E-86A3-AD40DBC72EE9}" type="presOf" srcId="{E2640313-B3EA-4DBE-9067-7C5F72B46390}" destId="{13EC8487-9C10-413B-BA34-D9325B7B03FC}" srcOrd="0" destOrd="0" presId="urn:microsoft.com/office/officeart/2005/8/layout/chevron2"/>
    <dgm:cxn modelId="{5E64E6E0-346D-4980-A78E-FCEBA40620EC}" srcId="{729F358C-5465-4F7A-9531-CE4356772C8A}" destId="{B65202D6-E08B-42C0-A1E3-1C675A3E9C9A}" srcOrd="1" destOrd="0" parTransId="{7121D77C-597C-4EA2-ADF7-BBB054CB3388}" sibTransId="{3C944563-1404-41C1-BCFB-64E7C3D14FF5}"/>
    <dgm:cxn modelId="{B2651A94-0CED-4A54-8713-AF90DA04F2A4}" type="presOf" srcId="{7AD2ECBF-F236-4E38-8D5A-CDC9187F9FED}" destId="{726385EC-BD57-4257-9E95-A0A4B2A2A75D}" srcOrd="0" destOrd="0" presId="urn:microsoft.com/office/officeart/2005/8/layout/chevron2"/>
    <dgm:cxn modelId="{852B1635-6FA6-43AD-96C0-9A0BEA9B5B9D}" type="presOf" srcId="{6E7FB37B-4843-45B9-BA9D-25CD8B55924D}" destId="{D4A7B84C-424E-4E01-B37A-FA5C37413AC6}" srcOrd="0" destOrd="2" presId="urn:microsoft.com/office/officeart/2005/8/layout/chevron2"/>
    <dgm:cxn modelId="{8F7C2BF6-D029-4B66-A40C-26BA1E7E9493}" type="presOf" srcId="{CFCA4BA5-9DC1-40F2-A322-6FD6EB7108BF}" destId="{FC46E641-785C-4982-83C5-913DAA6A95D6}" srcOrd="0" destOrd="0" presId="urn:microsoft.com/office/officeart/2005/8/layout/chevron2"/>
    <dgm:cxn modelId="{2B878A0E-0DF5-4319-89E4-36EC016841CA}" srcId="{50DF804E-3F20-4BF5-9BFE-167EF4BF13A4}" destId="{5D09ADE8-9C54-400D-949D-421C83A4DA6F}" srcOrd="0" destOrd="0" parTransId="{236E4FC1-1C9E-475F-928E-62C4394A5F45}" sibTransId="{47F61516-F20F-4F14-9918-73CDC17F6AB6}"/>
    <dgm:cxn modelId="{BACE2FB2-B18A-475D-9815-3F079210712C}" srcId="{774908AA-4A0B-41F0-9E9C-8C3181586384}" destId="{729F358C-5465-4F7A-9531-CE4356772C8A}" srcOrd="0" destOrd="0" parTransId="{53515DEB-9B2F-45DC-9107-22409729B371}" sibTransId="{B242C35D-C39A-4F9C-AD58-0410509B8903}"/>
    <dgm:cxn modelId="{727C9EBD-29F7-4B57-885C-66B29E68386C}" type="presOf" srcId="{B65202D6-E08B-42C0-A1E3-1C675A3E9C9A}" destId="{FC46E641-785C-4982-83C5-913DAA6A95D6}" srcOrd="0" destOrd="1" presId="urn:microsoft.com/office/officeart/2005/8/layout/chevron2"/>
    <dgm:cxn modelId="{E82891C1-F565-4237-B513-78D06FBCEE74}" srcId="{774908AA-4A0B-41F0-9E9C-8C3181586384}" destId="{7AD2ECBF-F236-4E38-8D5A-CDC9187F9FED}" srcOrd="3" destOrd="0" parTransId="{A0BC7614-154F-4C6D-A287-1078AE212B9F}" sibTransId="{693D472B-9D43-4141-A042-74514DA54136}"/>
    <dgm:cxn modelId="{826F9E0D-90FA-4C8A-B20C-30D2357AFB14}" srcId="{91E4AC9B-7035-4301-A588-61F067F594C1}" destId="{40C60F23-12CA-48C7-AA99-6AADC52581DC}" srcOrd="1" destOrd="0" parTransId="{619CA1D9-1D30-4C79-B4EB-61FB2321FE84}" sibTransId="{D4EDD988-D96F-4160-8FA2-1F81D536FD82}"/>
    <dgm:cxn modelId="{506C46AF-0611-4C81-97BB-79360EA14194}" type="presOf" srcId="{D3B3E0FB-73BE-4996-9C2C-EC929F77A533}" destId="{BA2EF3EE-6B66-4695-93E8-4920C8DA63D5}" srcOrd="0" destOrd="0" presId="urn:microsoft.com/office/officeart/2005/8/layout/chevron2"/>
    <dgm:cxn modelId="{AC4D1AA5-FECA-4F02-B2F8-2C8498745882}" srcId="{50DF804E-3F20-4BF5-9BFE-167EF4BF13A4}" destId="{6E7FB37B-4843-45B9-BA9D-25CD8B55924D}" srcOrd="2" destOrd="0" parTransId="{8111393A-9120-4EE1-9888-B900942FE301}" sibTransId="{2FE5D089-7E1B-4485-A868-A43B6236F5E1}"/>
    <dgm:cxn modelId="{0E899B35-ED42-4210-A76E-051C7DDDDB9C}" srcId="{91E4AC9B-7035-4301-A588-61F067F594C1}" destId="{D3B3E0FB-73BE-4996-9C2C-EC929F77A533}" srcOrd="0" destOrd="0" parTransId="{1D7FDEB1-5593-410A-BDF4-1B87B390EE53}" sibTransId="{8D34D27D-488D-4B3E-ADEE-F7180B1AE9EC}"/>
    <dgm:cxn modelId="{3DA939AB-9D57-448F-B841-B8E3E1978067}" type="presOf" srcId="{91E4AC9B-7035-4301-A588-61F067F594C1}" destId="{82FF5749-E41F-4F16-BED6-02B27D8E3832}" srcOrd="0" destOrd="0" presId="urn:microsoft.com/office/officeart/2005/8/layout/chevron2"/>
    <dgm:cxn modelId="{C5113B6D-8286-4DAC-A629-75998DEA13C9}" type="presOf" srcId="{09EE8F41-5ACF-44B8-AB96-779D90213485}" destId="{D4A7B84C-424E-4E01-B37A-FA5C37413AC6}" srcOrd="0" destOrd="3" presId="urn:microsoft.com/office/officeart/2005/8/layout/chevron2"/>
    <dgm:cxn modelId="{7C80D6BA-7DE6-4251-89A6-ACA909E99534}" srcId="{774908AA-4A0B-41F0-9E9C-8C3181586384}" destId="{50DF804E-3F20-4BF5-9BFE-167EF4BF13A4}" srcOrd="1" destOrd="0" parTransId="{CB9CA473-5145-4652-B730-CF49BB8FDA16}" sibTransId="{F4A884AC-1947-466E-B7DC-C24C82015ECB}"/>
    <dgm:cxn modelId="{840234DD-3398-4DEF-810C-084C49A7B4F9}" type="presParOf" srcId="{935891FE-F828-48A1-8725-3960749EA2CC}" destId="{3E1D6208-5AA3-4C36-9C30-5EBC3F23D546}" srcOrd="0" destOrd="0" presId="urn:microsoft.com/office/officeart/2005/8/layout/chevron2"/>
    <dgm:cxn modelId="{36EDE921-901C-4F9C-A946-9C8408FBCDC0}" type="presParOf" srcId="{3E1D6208-5AA3-4C36-9C30-5EBC3F23D546}" destId="{AE8F073E-60D6-402A-8F08-D31EA645B78A}" srcOrd="0" destOrd="0" presId="urn:microsoft.com/office/officeart/2005/8/layout/chevron2"/>
    <dgm:cxn modelId="{C1EF3624-2622-4D05-92F0-3C1C55E92F1F}" type="presParOf" srcId="{3E1D6208-5AA3-4C36-9C30-5EBC3F23D546}" destId="{FC46E641-785C-4982-83C5-913DAA6A95D6}" srcOrd="1" destOrd="0" presId="urn:microsoft.com/office/officeart/2005/8/layout/chevron2"/>
    <dgm:cxn modelId="{9490A818-7BF0-4AE2-BE04-527C876F7690}" type="presParOf" srcId="{935891FE-F828-48A1-8725-3960749EA2CC}" destId="{A8BB1B20-8B93-451A-98E4-E57BEF89391E}" srcOrd="1" destOrd="0" presId="urn:microsoft.com/office/officeart/2005/8/layout/chevron2"/>
    <dgm:cxn modelId="{1931AF52-81D3-4D5F-A9DC-15943550F38B}" type="presParOf" srcId="{935891FE-F828-48A1-8725-3960749EA2CC}" destId="{3B5076E7-0DF2-4461-836C-3F37AD6029E5}" srcOrd="2" destOrd="0" presId="urn:microsoft.com/office/officeart/2005/8/layout/chevron2"/>
    <dgm:cxn modelId="{AC298C5A-1E8B-46C2-B718-FCDFDEBF102A}" type="presParOf" srcId="{3B5076E7-0DF2-4461-836C-3F37AD6029E5}" destId="{EA862783-AEE2-494C-BFF5-D54EBE2D6884}" srcOrd="0" destOrd="0" presId="urn:microsoft.com/office/officeart/2005/8/layout/chevron2"/>
    <dgm:cxn modelId="{7EA4D7C5-5245-43D5-AE5B-820F39EC064A}" type="presParOf" srcId="{3B5076E7-0DF2-4461-836C-3F37AD6029E5}" destId="{D4A7B84C-424E-4E01-B37A-FA5C37413AC6}" srcOrd="1" destOrd="0" presId="urn:microsoft.com/office/officeart/2005/8/layout/chevron2"/>
    <dgm:cxn modelId="{40E2BB98-71BC-40E2-80AA-15B5731BA9FE}" type="presParOf" srcId="{935891FE-F828-48A1-8725-3960749EA2CC}" destId="{303A607C-20E9-4FF4-9364-1B1A7407553E}" srcOrd="3" destOrd="0" presId="urn:microsoft.com/office/officeart/2005/8/layout/chevron2"/>
    <dgm:cxn modelId="{257A686B-F841-4FB1-B858-5F8386EB598F}" type="presParOf" srcId="{935891FE-F828-48A1-8725-3960749EA2CC}" destId="{72329258-8257-4CB7-A760-F441C7EF3758}" srcOrd="4" destOrd="0" presId="urn:microsoft.com/office/officeart/2005/8/layout/chevron2"/>
    <dgm:cxn modelId="{2F9FDE1E-AC21-4AF2-A198-9C19DC52BBAA}" type="presParOf" srcId="{72329258-8257-4CB7-A760-F441C7EF3758}" destId="{82FF5749-E41F-4F16-BED6-02B27D8E3832}" srcOrd="0" destOrd="0" presId="urn:microsoft.com/office/officeart/2005/8/layout/chevron2"/>
    <dgm:cxn modelId="{536C1056-9623-46A4-A8E6-917F3B19C9D6}" type="presParOf" srcId="{72329258-8257-4CB7-A760-F441C7EF3758}" destId="{BA2EF3EE-6B66-4695-93E8-4920C8DA63D5}" srcOrd="1" destOrd="0" presId="urn:microsoft.com/office/officeart/2005/8/layout/chevron2"/>
    <dgm:cxn modelId="{328E4927-006E-43E8-8C6D-253DDC0E505A}" type="presParOf" srcId="{935891FE-F828-48A1-8725-3960749EA2CC}" destId="{0E0BACF8-6DC1-4E24-AEAA-1A4D1FB7B5C6}" srcOrd="5" destOrd="0" presId="urn:microsoft.com/office/officeart/2005/8/layout/chevron2"/>
    <dgm:cxn modelId="{DAB76067-A13A-43B6-BCAA-6A66DC0298FF}" type="presParOf" srcId="{935891FE-F828-48A1-8725-3960749EA2CC}" destId="{7B0E0E9B-AEFE-4448-95CA-ADD2874216BD}" srcOrd="6" destOrd="0" presId="urn:microsoft.com/office/officeart/2005/8/layout/chevron2"/>
    <dgm:cxn modelId="{F3AD92D8-10C8-4FD3-ABF5-C0886F5A3B85}" type="presParOf" srcId="{7B0E0E9B-AEFE-4448-95CA-ADD2874216BD}" destId="{726385EC-BD57-4257-9E95-A0A4B2A2A75D}" srcOrd="0" destOrd="0" presId="urn:microsoft.com/office/officeart/2005/8/layout/chevron2"/>
    <dgm:cxn modelId="{2759AEA1-1D8C-4EBD-B11E-8596E8876C94}" type="presParOf" srcId="{7B0E0E9B-AEFE-4448-95CA-ADD2874216BD}" destId="{13EC8487-9C10-413B-BA34-D9325B7B03F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23D5E-EF6D-4CCA-8DCF-B411EB5C1482}" type="doc">
      <dgm:prSet loTypeId="urn:microsoft.com/office/officeart/2005/8/layout/process2" loCatId="process" qsTypeId="urn:microsoft.com/office/officeart/2005/8/quickstyle/simple1" qsCatId="simple" csTypeId="urn:microsoft.com/office/officeart/2005/8/colors/accent0_1" csCatId="mainScheme" phldr="1"/>
      <dgm:spPr/>
    </dgm:pt>
    <dgm:pt modelId="{9E7A6D8B-2311-47C6-8879-4F7D94883F1F}">
      <dgm:prSet phldrT="[Text]"/>
      <dgm:spPr/>
      <dgm:t>
        <a:bodyPr/>
        <a:lstStyle/>
        <a:p>
          <a:r>
            <a:rPr lang="en-GB" dirty="0" smtClean="0"/>
            <a:t>11</a:t>
          </a:r>
          <a:r>
            <a:rPr lang="en-GB" baseline="30000" dirty="0" smtClean="0"/>
            <a:t>th</a:t>
          </a:r>
          <a:r>
            <a:rPr lang="en-GB" dirty="0" smtClean="0"/>
            <a:t> April 2019</a:t>
          </a:r>
          <a:endParaRPr lang="en-GB" dirty="0"/>
        </a:p>
      </dgm:t>
    </dgm:pt>
    <dgm:pt modelId="{BAEA7C35-9498-4050-B6F9-BB5B8E0017EF}" type="parTrans" cxnId="{2577529F-D41E-4AC2-A453-960B20D7F39B}">
      <dgm:prSet/>
      <dgm:spPr/>
      <dgm:t>
        <a:bodyPr/>
        <a:lstStyle/>
        <a:p>
          <a:endParaRPr lang="en-GB"/>
        </a:p>
      </dgm:t>
    </dgm:pt>
    <dgm:pt modelId="{DEA2FA4E-C12B-4104-8C10-EAAD199796FF}" type="sibTrans" cxnId="{2577529F-D41E-4AC2-A453-960B20D7F39B}">
      <dgm:prSet/>
      <dgm:spPr/>
      <dgm:t>
        <a:bodyPr/>
        <a:lstStyle/>
        <a:p>
          <a:endParaRPr lang="en-GB"/>
        </a:p>
      </dgm:t>
    </dgm:pt>
    <dgm:pt modelId="{0CA3B8C9-5849-4A1E-BB26-3F77E137126E}">
      <dgm:prSet phldrT="[Text]"/>
      <dgm:spPr/>
      <dgm:t>
        <a:bodyPr/>
        <a:lstStyle/>
        <a:p>
          <a:r>
            <a:rPr lang="en-GB" dirty="0" smtClean="0"/>
            <a:t>11</a:t>
          </a:r>
          <a:r>
            <a:rPr lang="en-GB" baseline="30000" dirty="0" smtClean="0"/>
            <a:t>th</a:t>
          </a:r>
          <a:r>
            <a:rPr lang="en-GB" dirty="0" smtClean="0"/>
            <a:t> June 2019</a:t>
          </a:r>
          <a:endParaRPr lang="en-GB" dirty="0"/>
        </a:p>
      </dgm:t>
    </dgm:pt>
    <dgm:pt modelId="{CC6331A1-5DB7-4C2B-A67A-FC5B365E00FB}" type="parTrans" cxnId="{06887039-7327-4797-A7D8-D9E61334352E}">
      <dgm:prSet/>
      <dgm:spPr/>
      <dgm:t>
        <a:bodyPr/>
        <a:lstStyle/>
        <a:p>
          <a:endParaRPr lang="en-GB"/>
        </a:p>
      </dgm:t>
    </dgm:pt>
    <dgm:pt modelId="{85AE4656-F5A2-42C2-A8C6-25311AEB65F0}" type="sibTrans" cxnId="{06887039-7327-4797-A7D8-D9E61334352E}">
      <dgm:prSet/>
      <dgm:spPr/>
      <dgm:t>
        <a:bodyPr/>
        <a:lstStyle/>
        <a:p>
          <a:endParaRPr lang="en-GB"/>
        </a:p>
      </dgm:t>
    </dgm:pt>
    <dgm:pt modelId="{C32DF93D-4F2C-470C-8031-E946F9683E96}">
      <dgm:prSet phldrT="[Text]"/>
      <dgm:spPr/>
      <dgm:t>
        <a:bodyPr/>
        <a:lstStyle/>
        <a:p>
          <a:r>
            <a:rPr lang="en-GB" dirty="0" smtClean="0"/>
            <a:t>24</a:t>
          </a:r>
          <a:r>
            <a:rPr lang="en-GB" baseline="30000" dirty="0" smtClean="0"/>
            <a:t>th</a:t>
          </a:r>
          <a:r>
            <a:rPr lang="en-GB" dirty="0" smtClean="0"/>
            <a:t> September 2019</a:t>
          </a:r>
          <a:endParaRPr lang="en-GB" dirty="0"/>
        </a:p>
      </dgm:t>
    </dgm:pt>
    <dgm:pt modelId="{CA1F5C48-A396-498D-9F4D-3D0499912D36}" type="parTrans" cxnId="{3ED78DA7-E2EC-4EDF-A913-BA3CE4CD994D}">
      <dgm:prSet/>
      <dgm:spPr/>
      <dgm:t>
        <a:bodyPr/>
        <a:lstStyle/>
        <a:p>
          <a:endParaRPr lang="en-GB"/>
        </a:p>
      </dgm:t>
    </dgm:pt>
    <dgm:pt modelId="{55BD0B14-9D47-4602-BB10-1D753A65884B}" type="sibTrans" cxnId="{3ED78DA7-E2EC-4EDF-A913-BA3CE4CD994D}">
      <dgm:prSet/>
      <dgm:spPr/>
      <dgm:t>
        <a:bodyPr/>
        <a:lstStyle/>
        <a:p>
          <a:endParaRPr lang="en-GB"/>
        </a:p>
      </dgm:t>
    </dgm:pt>
    <dgm:pt modelId="{F6075690-7415-4C90-9D1E-0DF61E7A0C0C}">
      <dgm:prSet/>
      <dgm:spPr/>
      <dgm:t>
        <a:bodyPr/>
        <a:lstStyle/>
        <a:p>
          <a:r>
            <a:rPr lang="en-GB" dirty="0" smtClean="0"/>
            <a:t>December</a:t>
          </a:r>
          <a:r>
            <a:rPr lang="en-GB" baseline="0" dirty="0" smtClean="0"/>
            <a:t> 2019</a:t>
          </a:r>
          <a:endParaRPr lang="en-GB" dirty="0"/>
        </a:p>
      </dgm:t>
    </dgm:pt>
    <dgm:pt modelId="{7E3F8ABA-94B0-447F-92DF-7ACD4091DD01}" type="parTrans" cxnId="{991ACB4A-1B99-4808-91AC-33C0292D2F92}">
      <dgm:prSet/>
      <dgm:spPr/>
      <dgm:t>
        <a:bodyPr/>
        <a:lstStyle/>
        <a:p>
          <a:endParaRPr lang="en-GB"/>
        </a:p>
      </dgm:t>
    </dgm:pt>
    <dgm:pt modelId="{A735543E-0FF0-4586-934E-125A8419FFE8}" type="sibTrans" cxnId="{991ACB4A-1B99-4808-91AC-33C0292D2F92}">
      <dgm:prSet/>
      <dgm:spPr/>
      <dgm:t>
        <a:bodyPr/>
        <a:lstStyle/>
        <a:p>
          <a:endParaRPr lang="en-GB"/>
        </a:p>
      </dgm:t>
    </dgm:pt>
    <dgm:pt modelId="{94146686-361D-42E4-B0A6-F9BAC4CCE398}" type="pres">
      <dgm:prSet presAssocID="{FFB23D5E-EF6D-4CCA-8DCF-B411EB5C1482}" presName="linearFlow" presStyleCnt="0">
        <dgm:presLayoutVars>
          <dgm:resizeHandles val="exact"/>
        </dgm:presLayoutVars>
      </dgm:prSet>
      <dgm:spPr/>
    </dgm:pt>
    <dgm:pt modelId="{D754D25B-2FDC-43C4-9EA6-61E18E5AA9CE}" type="pres">
      <dgm:prSet presAssocID="{9E7A6D8B-2311-47C6-8879-4F7D94883F1F}" presName="node" presStyleLbl="node1" presStyleIdx="0" presStyleCnt="4">
        <dgm:presLayoutVars>
          <dgm:bulletEnabled val="1"/>
        </dgm:presLayoutVars>
      </dgm:prSet>
      <dgm:spPr/>
      <dgm:t>
        <a:bodyPr/>
        <a:lstStyle/>
        <a:p>
          <a:endParaRPr lang="en-GB"/>
        </a:p>
      </dgm:t>
    </dgm:pt>
    <dgm:pt modelId="{57D1D542-4EE4-43C8-9B0C-4916AD7C17F5}" type="pres">
      <dgm:prSet presAssocID="{DEA2FA4E-C12B-4104-8C10-EAAD199796FF}" presName="sibTrans" presStyleLbl="sibTrans2D1" presStyleIdx="0" presStyleCnt="3"/>
      <dgm:spPr/>
      <dgm:t>
        <a:bodyPr/>
        <a:lstStyle/>
        <a:p>
          <a:endParaRPr lang="en-GB"/>
        </a:p>
      </dgm:t>
    </dgm:pt>
    <dgm:pt modelId="{FA3DDA74-8813-43F5-A089-D9E937B08F4C}" type="pres">
      <dgm:prSet presAssocID="{DEA2FA4E-C12B-4104-8C10-EAAD199796FF}" presName="connectorText" presStyleLbl="sibTrans2D1" presStyleIdx="0" presStyleCnt="3"/>
      <dgm:spPr/>
      <dgm:t>
        <a:bodyPr/>
        <a:lstStyle/>
        <a:p>
          <a:endParaRPr lang="en-GB"/>
        </a:p>
      </dgm:t>
    </dgm:pt>
    <dgm:pt modelId="{0EFC0307-D2D5-41D1-85B2-DF9998D0291D}" type="pres">
      <dgm:prSet presAssocID="{0CA3B8C9-5849-4A1E-BB26-3F77E137126E}" presName="node" presStyleLbl="node1" presStyleIdx="1" presStyleCnt="4">
        <dgm:presLayoutVars>
          <dgm:bulletEnabled val="1"/>
        </dgm:presLayoutVars>
      </dgm:prSet>
      <dgm:spPr/>
      <dgm:t>
        <a:bodyPr/>
        <a:lstStyle/>
        <a:p>
          <a:endParaRPr lang="en-GB"/>
        </a:p>
      </dgm:t>
    </dgm:pt>
    <dgm:pt modelId="{62A618B6-26C5-47B6-9B9A-636B06501A90}" type="pres">
      <dgm:prSet presAssocID="{85AE4656-F5A2-42C2-A8C6-25311AEB65F0}" presName="sibTrans" presStyleLbl="sibTrans2D1" presStyleIdx="1" presStyleCnt="3"/>
      <dgm:spPr/>
      <dgm:t>
        <a:bodyPr/>
        <a:lstStyle/>
        <a:p>
          <a:endParaRPr lang="en-GB"/>
        </a:p>
      </dgm:t>
    </dgm:pt>
    <dgm:pt modelId="{143EC39A-CD28-4D08-B917-9BF09C4A4881}" type="pres">
      <dgm:prSet presAssocID="{85AE4656-F5A2-42C2-A8C6-25311AEB65F0}" presName="connectorText" presStyleLbl="sibTrans2D1" presStyleIdx="1" presStyleCnt="3"/>
      <dgm:spPr/>
      <dgm:t>
        <a:bodyPr/>
        <a:lstStyle/>
        <a:p>
          <a:endParaRPr lang="en-GB"/>
        </a:p>
      </dgm:t>
    </dgm:pt>
    <dgm:pt modelId="{C10D24CB-2FEB-4A87-8CFC-4CA584A5687E}" type="pres">
      <dgm:prSet presAssocID="{C32DF93D-4F2C-470C-8031-E946F9683E96}" presName="node" presStyleLbl="node1" presStyleIdx="2" presStyleCnt="4" custLinFactNeighborX="2568" custLinFactNeighborY="-1384">
        <dgm:presLayoutVars>
          <dgm:bulletEnabled val="1"/>
        </dgm:presLayoutVars>
      </dgm:prSet>
      <dgm:spPr/>
      <dgm:t>
        <a:bodyPr/>
        <a:lstStyle/>
        <a:p>
          <a:endParaRPr lang="en-GB"/>
        </a:p>
      </dgm:t>
    </dgm:pt>
    <dgm:pt modelId="{BE9CFCC3-1B31-4A42-8B85-5536D4DC03A7}" type="pres">
      <dgm:prSet presAssocID="{55BD0B14-9D47-4602-BB10-1D753A65884B}" presName="sibTrans" presStyleLbl="sibTrans2D1" presStyleIdx="2" presStyleCnt="3"/>
      <dgm:spPr/>
      <dgm:t>
        <a:bodyPr/>
        <a:lstStyle/>
        <a:p>
          <a:endParaRPr lang="en-GB"/>
        </a:p>
      </dgm:t>
    </dgm:pt>
    <dgm:pt modelId="{03DF5251-783A-495D-8681-7DDF3B484EC4}" type="pres">
      <dgm:prSet presAssocID="{55BD0B14-9D47-4602-BB10-1D753A65884B}" presName="connectorText" presStyleLbl="sibTrans2D1" presStyleIdx="2" presStyleCnt="3"/>
      <dgm:spPr/>
      <dgm:t>
        <a:bodyPr/>
        <a:lstStyle/>
        <a:p>
          <a:endParaRPr lang="en-GB"/>
        </a:p>
      </dgm:t>
    </dgm:pt>
    <dgm:pt modelId="{4EEEF3D1-ADA6-42BE-B0BE-237784002453}" type="pres">
      <dgm:prSet presAssocID="{F6075690-7415-4C90-9D1E-0DF61E7A0C0C}" presName="node" presStyleLbl="node1" presStyleIdx="3" presStyleCnt="4">
        <dgm:presLayoutVars>
          <dgm:bulletEnabled val="1"/>
        </dgm:presLayoutVars>
      </dgm:prSet>
      <dgm:spPr/>
      <dgm:t>
        <a:bodyPr/>
        <a:lstStyle/>
        <a:p>
          <a:endParaRPr lang="en-GB"/>
        </a:p>
      </dgm:t>
    </dgm:pt>
  </dgm:ptLst>
  <dgm:cxnLst>
    <dgm:cxn modelId="{2577529F-D41E-4AC2-A453-960B20D7F39B}" srcId="{FFB23D5E-EF6D-4CCA-8DCF-B411EB5C1482}" destId="{9E7A6D8B-2311-47C6-8879-4F7D94883F1F}" srcOrd="0" destOrd="0" parTransId="{BAEA7C35-9498-4050-B6F9-BB5B8E0017EF}" sibTransId="{DEA2FA4E-C12B-4104-8C10-EAAD199796FF}"/>
    <dgm:cxn modelId="{12B4D49B-DF07-41D5-8248-144F4CEDD64E}" type="presOf" srcId="{55BD0B14-9D47-4602-BB10-1D753A65884B}" destId="{BE9CFCC3-1B31-4A42-8B85-5536D4DC03A7}" srcOrd="0" destOrd="0" presId="urn:microsoft.com/office/officeart/2005/8/layout/process2"/>
    <dgm:cxn modelId="{9878BDB0-D2B9-450A-A5CF-5E00457C9FD1}" type="presOf" srcId="{85AE4656-F5A2-42C2-A8C6-25311AEB65F0}" destId="{143EC39A-CD28-4D08-B917-9BF09C4A4881}" srcOrd="1" destOrd="0" presId="urn:microsoft.com/office/officeart/2005/8/layout/process2"/>
    <dgm:cxn modelId="{991ACB4A-1B99-4808-91AC-33C0292D2F92}" srcId="{FFB23D5E-EF6D-4CCA-8DCF-B411EB5C1482}" destId="{F6075690-7415-4C90-9D1E-0DF61E7A0C0C}" srcOrd="3" destOrd="0" parTransId="{7E3F8ABA-94B0-447F-92DF-7ACD4091DD01}" sibTransId="{A735543E-0FF0-4586-934E-125A8419FFE8}"/>
    <dgm:cxn modelId="{0B00861A-E112-45EC-8746-44D0F279EC02}" type="presOf" srcId="{55BD0B14-9D47-4602-BB10-1D753A65884B}" destId="{03DF5251-783A-495D-8681-7DDF3B484EC4}" srcOrd="1" destOrd="0" presId="urn:microsoft.com/office/officeart/2005/8/layout/process2"/>
    <dgm:cxn modelId="{19A4DA54-5AD6-45FB-9953-01FAED1AB568}" type="presOf" srcId="{C32DF93D-4F2C-470C-8031-E946F9683E96}" destId="{C10D24CB-2FEB-4A87-8CFC-4CA584A5687E}" srcOrd="0" destOrd="0" presId="urn:microsoft.com/office/officeart/2005/8/layout/process2"/>
    <dgm:cxn modelId="{BC9BFE29-99FD-4F10-A772-EDBD6484D02A}" type="presOf" srcId="{DEA2FA4E-C12B-4104-8C10-EAAD199796FF}" destId="{FA3DDA74-8813-43F5-A089-D9E937B08F4C}" srcOrd="1" destOrd="0" presId="urn:microsoft.com/office/officeart/2005/8/layout/process2"/>
    <dgm:cxn modelId="{06887039-7327-4797-A7D8-D9E61334352E}" srcId="{FFB23D5E-EF6D-4CCA-8DCF-B411EB5C1482}" destId="{0CA3B8C9-5849-4A1E-BB26-3F77E137126E}" srcOrd="1" destOrd="0" parTransId="{CC6331A1-5DB7-4C2B-A67A-FC5B365E00FB}" sibTransId="{85AE4656-F5A2-42C2-A8C6-25311AEB65F0}"/>
    <dgm:cxn modelId="{2EE1A279-0AE2-4AFE-AE66-B63C9DF9105E}" type="presOf" srcId="{9E7A6D8B-2311-47C6-8879-4F7D94883F1F}" destId="{D754D25B-2FDC-43C4-9EA6-61E18E5AA9CE}" srcOrd="0" destOrd="0" presId="urn:microsoft.com/office/officeart/2005/8/layout/process2"/>
    <dgm:cxn modelId="{6F172EBA-F490-4215-B854-10CD5CCF1BED}" type="presOf" srcId="{0CA3B8C9-5849-4A1E-BB26-3F77E137126E}" destId="{0EFC0307-D2D5-41D1-85B2-DF9998D0291D}" srcOrd="0" destOrd="0" presId="urn:microsoft.com/office/officeart/2005/8/layout/process2"/>
    <dgm:cxn modelId="{E9ECB699-A271-4948-B401-EBD8AAC76805}" type="presOf" srcId="{DEA2FA4E-C12B-4104-8C10-EAAD199796FF}" destId="{57D1D542-4EE4-43C8-9B0C-4916AD7C17F5}" srcOrd="0" destOrd="0" presId="urn:microsoft.com/office/officeart/2005/8/layout/process2"/>
    <dgm:cxn modelId="{8EC72360-E21C-43DA-9326-87B809DCE1DF}" type="presOf" srcId="{F6075690-7415-4C90-9D1E-0DF61E7A0C0C}" destId="{4EEEF3D1-ADA6-42BE-B0BE-237784002453}" srcOrd="0" destOrd="0" presId="urn:microsoft.com/office/officeart/2005/8/layout/process2"/>
    <dgm:cxn modelId="{A042596A-A09A-4272-9417-0D76732A1D0C}" type="presOf" srcId="{FFB23D5E-EF6D-4CCA-8DCF-B411EB5C1482}" destId="{94146686-361D-42E4-B0A6-F9BAC4CCE398}" srcOrd="0" destOrd="0" presId="urn:microsoft.com/office/officeart/2005/8/layout/process2"/>
    <dgm:cxn modelId="{3ED78DA7-E2EC-4EDF-A913-BA3CE4CD994D}" srcId="{FFB23D5E-EF6D-4CCA-8DCF-B411EB5C1482}" destId="{C32DF93D-4F2C-470C-8031-E946F9683E96}" srcOrd="2" destOrd="0" parTransId="{CA1F5C48-A396-498D-9F4D-3D0499912D36}" sibTransId="{55BD0B14-9D47-4602-BB10-1D753A65884B}"/>
    <dgm:cxn modelId="{E0B4F563-C8A4-40F0-822B-B03CE494DDA1}" type="presOf" srcId="{85AE4656-F5A2-42C2-A8C6-25311AEB65F0}" destId="{62A618B6-26C5-47B6-9B9A-636B06501A90}" srcOrd="0" destOrd="0" presId="urn:microsoft.com/office/officeart/2005/8/layout/process2"/>
    <dgm:cxn modelId="{9E9B5A74-4EB9-464E-80FD-222BE2F9D03F}" type="presParOf" srcId="{94146686-361D-42E4-B0A6-F9BAC4CCE398}" destId="{D754D25B-2FDC-43C4-9EA6-61E18E5AA9CE}" srcOrd="0" destOrd="0" presId="urn:microsoft.com/office/officeart/2005/8/layout/process2"/>
    <dgm:cxn modelId="{97FFF86C-FBCA-488F-AEB6-B701CE4F4E01}" type="presParOf" srcId="{94146686-361D-42E4-B0A6-F9BAC4CCE398}" destId="{57D1D542-4EE4-43C8-9B0C-4916AD7C17F5}" srcOrd="1" destOrd="0" presId="urn:microsoft.com/office/officeart/2005/8/layout/process2"/>
    <dgm:cxn modelId="{0D9EAC1B-7B7E-4ECD-8F9E-169661A20C33}" type="presParOf" srcId="{57D1D542-4EE4-43C8-9B0C-4916AD7C17F5}" destId="{FA3DDA74-8813-43F5-A089-D9E937B08F4C}" srcOrd="0" destOrd="0" presId="urn:microsoft.com/office/officeart/2005/8/layout/process2"/>
    <dgm:cxn modelId="{BCB88C78-3448-4ED4-9BD9-BDB8FF71D8F7}" type="presParOf" srcId="{94146686-361D-42E4-B0A6-F9BAC4CCE398}" destId="{0EFC0307-D2D5-41D1-85B2-DF9998D0291D}" srcOrd="2" destOrd="0" presId="urn:microsoft.com/office/officeart/2005/8/layout/process2"/>
    <dgm:cxn modelId="{CA7B0D57-AAB5-450B-9059-338B9BD5EEF2}" type="presParOf" srcId="{94146686-361D-42E4-B0A6-F9BAC4CCE398}" destId="{62A618B6-26C5-47B6-9B9A-636B06501A90}" srcOrd="3" destOrd="0" presId="urn:microsoft.com/office/officeart/2005/8/layout/process2"/>
    <dgm:cxn modelId="{4B0488F0-0724-4154-B2EF-AD107D1C1ECC}" type="presParOf" srcId="{62A618B6-26C5-47B6-9B9A-636B06501A90}" destId="{143EC39A-CD28-4D08-B917-9BF09C4A4881}" srcOrd="0" destOrd="0" presId="urn:microsoft.com/office/officeart/2005/8/layout/process2"/>
    <dgm:cxn modelId="{91E138BF-1375-46F4-9CA2-129E76C58388}" type="presParOf" srcId="{94146686-361D-42E4-B0A6-F9BAC4CCE398}" destId="{C10D24CB-2FEB-4A87-8CFC-4CA584A5687E}" srcOrd="4" destOrd="0" presId="urn:microsoft.com/office/officeart/2005/8/layout/process2"/>
    <dgm:cxn modelId="{00D9EB0A-97CD-4CEF-BA9C-1FA7E266005B}" type="presParOf" srcId="{94146686-361D-42E4-B0A6-F9BAC4CCE398}" destId="{BE9CFCC3-1B31-4A42-8B85-5536D4DC03A7}" srcOrd="5" destOrd="0" presId="urn:microsoft.com/office/officeart/2005/8/layout/process2"/>
    <dgm:cxn modelId="{2D9BC72D-7F20-4EA5-B8B8-CF188DC4FB8B}" type="presParOf" srcId="{BE9CFCC3-1B31-4A42-8B85-5536D4DC03A7}" destId="{03DF5251-783A-495D-8681-7DDF3B484EC4}" srcOrd="0" destOrd="0" presId="urn:microsoft.com/office/officeart/2005/8/layout/process2"/>
    <dgm:cxn modelId="{DEF55E33-4395-470C-B02F-3D19C8016EF2}" type="presParOf" srcId="{94146686-361D-42E4-B0A6-F9BAC4CCE398}" destId="{4EEEF3D1-ADA6-42BE-B0BE-237784002453}"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F073E-60D6-402A-8F08-D31EA645B78A}">
      <dsp:nvSpPr>
        <dsp:cNvPr id="0" name=""/>
        <dsp:cNvSpPr/>
      </dsp:nvSpPr>
      <dsp:spPr>
        <a:xfrm rot="5400000">
          <a:off x="-135318" y="89687"/>
          <a:ext cx="1206326" cy="102695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
          </a:r>
          <a:br>
            <a:rPr lang="en-GB" sz="1000" b="1" kern="1200" dirty="0" smtClean="0"/>
          </a:br>
          <a:r>
            <a:rPr lang="en-GB" sz="1000" b="1" kern="1200" dirty="0" smtClean="0"/>
            <a:t>Launch event</a:t>
          </a:r>
        </a:p>
      </dsp:txBody>
      <dsp:txXfrm rot="-5400000">
        <a:off x="-45630" y="513476"/>
        <a:ext cx="1026951" cy="179375"/>
      </dsp:txXfrm>
    </dsp:sp>
    <dsp:sp modelId="{FC46E641-785C-4982-83C5-913DAA6A95D6}">
      <dsp:nvSpPr>
        <dsp:cNvPr id="0" name=""/>
        <dsp:cNvSpPr/>
      </dsp:nvSpPr>
      <dsp:spPr>
        <a:xfrm rot="5400000">
          <a:off x="3315942" y="-2353874"/>
          <a:ext cx="784524" cy="563629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t>Agree a project plan		- Co-design outcomes and measures</a:t>
          </a:r>
          <a:endParaRPr lang="en-GB" sz="1100" kern="1200" dirty="0"/>
        </a:p>
        <a:p>
          <a:pPr marL="57150" lvl="1" indent="-57150" algn="l" defTabSz="488950">
            <a:lnSpc>
              <a:spcPct val="90000"/>
            </a:lnSpc>
            <a:spcBef>
              <a:spcPct val="0"/>
            </a:spcBef>
            <a:spcAft>
              <a:spcPct val="15000"/>
            </a:spcAft>
            <a:buChar char="••"/>
          </a:pPr>
          <a:r>
            <a:rPr lang="en-GB" sz="1100" b="0" kern="1200" dirty="0" smtClean="0"/>
            <a:t>Launch project			- Co-</a:t>
          </a:r>
          <a:r>
            <a:rPr lang="en-GB" sz="1100" kern="1200" dirty="0" smtClean="0"/>
            <a:t>design methods</a:t>
          </a:r>
          <a:endParaRPr lang="en-GB" sz="1100" b="0" kern="1200" dirty="0"/>
        </a:p>
      </dsp:txBody>
      <dsp:txXfrm rot="-5400000">
        <a:off x="890059" y="110306"/>
        <a:ext cx="5597994" cy="707930"/>
      </dsp:txXfrm>
    </dsp:sp>
    <dsp:sp modelId="{EA862783-AEE2-494C-BFF5-D54EBE2D6884}">
      <dsp:nvSpPr>
        <dsp:cNvPr id="0" name=""/>
        <dsp:cNvSpPr/>
      </dsp:nvSpPr>
      <dsp:spPr>
        <a:xfrm rot="5400000">
          <a:off x="-135318" y="1134682"/>
          <a:ext cx="1206326" cy="102695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
          </a:r>
          <a:br>
            <a:rPr lang="en-GB" sz="1000" b="1" kern="1200" dirty="0" smtClean="0"/>
          </a:br>
          <a:r>
            <a:rPr lang="en-GB" sz="1000" b="1" kern="1200" dirty="0" smtClean="0"/>
            <a:t/>
          </a:r>
          <a:br>
            <a:rPr lang="en-GB" sz="1000" b="1" kern="1200" dirty="0" smtClean="0"/>
          </a:br>
          <a:r>
            <a:rPr lang="en-GB" sz="1000" b="1" kern="1200" dirty="0" smtClean="0"/>
            <a:t>Introduction </a:t>
          </a:r>
          <a:br>
            <a:rPr lang="en-GB" sz="1000" b="1" kern="1200" dirty="0" smtClean="0"/>
          </a:br>
          <a:r>
            <a:rPr lang="en-GB" sz="1000" b="1" kern="1200" dirty="0" smtClean="0"/>
            <a:t>to QI</a:t>
          </a:r>
        </a:p>
        <a:p>
          <a:pPr lvl="0" algn="ctr" defTabSz="444500">
            <a:lnSpc>
              <a:spcPct val="90000"/>
            </a:lnSpc>
            <a:spcBef>
              <a:spcPct val="0"/>
            </a:spcBef>
            <a:spcAft>
              <a:spcPct val="35000"/>
            </a:spcAft>
          </a:pPr>
          <a:r>
            <a:rPr lang="en-GB" sz="1000" b="1" kern="1200" dirty="0" smtClean="0"/>
            <a:t>1 day</a:t>
          </a:r>
          <a:endParaRPr lang="en-GB" sz="1000" b="1" kern="1200" dirty="0"/>
        </a:p>
      </dsp:txBody>
      <dsp:txXfrm rot="-5400000">
        <a:off x="-45630" y="1558471"/>
        <a:ext cx="1026951" cy="179375"/>
      </dsp:txXfrm>
    </dsp:sp>
    <dsp:sp modelId="{D4A7B84C-424E-4E01-B37A-FA5C37413AC6}">
      <dsp:nvSpPr>
        <dsp:cNvPr id="0" name=""/>
        <dsp:cNvSpPr/>
      </dsp:nvSpPr>
      <dsp:spPr>
        <a:xfrm rot="5400000">
          <a:off x="3316148" y="-1366879"/>
          <a:ext cx="784111" cy="563629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Quality improvement and tools</a:t>
          </a:r>
          <a:endParaRPr lang="en-GB" sz="1100" kern="1200" dirty="0"/>
        </a:p>
        <a:p>
          <a:pPr marL="57150" lvl="1" indent="-57150" algn="l" defTabSz="488950">
            <a:lnSpc>
              <a:spcPct val="90000"/>
            </a:lnSpc>
            <a:spcBef>
              <a:spcPct val="0"/>
            </a:spcBef>
            <a:spcAft>
              <a:spcPct val="15000"/>
            </a:spcAft>
            <a:buChar char="••"/>
          </a:pPr>
          <a:r>
            <a:rPr lang="en-US" sz="1100" kern="1200" dirty="0" smtClean="0"/>
            <a:t>Measurement / Life QI</a:t>
          </a:r>
          <a:endParaRPr lang="en-GB" sz="1100" kern="1200" dirty="0"/>
        </a:p>
        <a:p>
          <a:pPr marL="57150" lvl="1" indent="-57150" algn="l" defTabSz="488950">
            <a:lnSpc>
              <a:spcPct val="90000"/>
            </a:lnSpc>
            <a:spcBef>
              <a:spcPct val="0"/>
            </a:spcBef>
            <a:spcAft>
              <a:spcPct val="15000"/>
            </a:spcAft>
            <a:buChar char="••"/>
          </a:pPr>
          <a:r>
            <a:rPr lang="en-US" sz="1100" kern="1200" smtClean="0"/>
            <a:t>Project Model and NHS Change Model</a:t>
          </a:r>
          <a:endParaRPr lang="en-GB" sz="1100" kern="1200"/>
        </a:p>
        <a:p>
          <a:pPr marL="57150" lvl="1" indent="-57150" algn="l" defTabSz="488950">
            <a:lnSpc>
              <a:spcPct val="90000"/>
            </a:lnSpc>
            <a:spcBef>
              <a:spcPct val="0"/>
            </a:spcBef>
            <a:spcAft>
              <a:spcPct val="15000"/>
            </a:spcAft>
            <a:buChar char="••"/>
          </a:pPr>
          <a:r>
            <a:rPr lang="en-US" sz="1100" kern="1200" dirty="0" smtClean="0"/>
            <a:t>PDSA</a:t>
          </a:r>
          <a:endParaRPr lang="en-GB" sz="1100" kern="1200" dirty="0"/>
        </a:p>
      </dsp:txBody>
      <dsp:txXfrm rot="-5400000">
        <a:off x="890059" y="1097487"/>
        <a:ext cx="5598014" cy="707557"/>
      </dsp:txXfrm>
    </dsp:sp>
    <dsp:sp modelId="{82FF5749-E41F-4F16-BED6-02B27D8E3832}">
      <dsp:nvSpPr>
        <dsp:cNvPr id="0" name=""/>
        <dsp:cNvSpPr/>
      </dsp:nvSpPr>
      <dsp:spPr>
        <a:xfrm rot="5400000">
          <a:off x="-135318" y="2165447"/>
          <a:ext cx="1206326" cy="102695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
          </a:r>
          <a:br>
            <a:rPr lang="en-GB" sz="1000" b="1" kern="1200" dirty="0" smtClean="0"/>
          </a:br>
          <a:r>
            <a:rPr lang="en-GB" sz="1000" b="1" kern="1200" dirty="0" smtClean="0"/>
            <a:t/>
          </a:r>
          <a:br>
            <a:rPr lang="en-GB" sz="1000" b="1" kern="1200" dirty="0" smtClean="0"/>
          </a:br>
          <a:r>
            <a:rPr lang="en-GB" sz="1000" b="1" kern="1200" dirty="0" smtClean="0"/>
            <a:t>Sharing and learning</a:t>
          </a:r>
          <a:br>
            <a:rPr lang="en-GB" sz="1000" b="1" kern="1200" dirty="0" smtClean="0"/>
          </a:br>
          <a:r>
            <a:rPr lang="en-GB" sz="1000" b="1" kern="1200" dirty="0" smtClean="0"/>
            <a:t>1 day </a:t>
          </a:r>
          <a:br>
            <a:rPr lang="en-GB" sz="1000" b="1" kern="1200" dirty="0" smtClean="0"/>
          </a:br>
          <a:endParaRPr lang="en-GB" sz="1000" b="1" kern="1200" dirty="0"/>
        </a:p>
      </dsp:txBody>
      <dsp:txXfrm rot="-5400000">
        <a:off x="-45630" y="2589236"/>
        <a:ext cx="1026951" cy="179375"/>
      </dsp:txXfrm>
    </dsp:sp>
    <dsp:sp modelId="{BA2EF3EE-6B66-4695-93E8-4920C8DA63D5}">
      <dsp:nvSpPr>
        <dsp:cNvPr id="0" name=""/>
        <dsp:cNvSpPr/>
      </dsp:nvSpPr>
      <dsp:spPr>
        <a:xfrm rot="5400000">
          <a:off x="3316148" y="-307669"/>
          <a:ext cx="784111" cy="563629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Reflection on progress and overcoming challenges</a:t>
          </a:r>
          <a:endParaRPr lang="en-GB" sz="1100" kern="1200" dirty="0"/>
        </a:p>
        <a:p>
          <a:pPr marL="57150" lvl="1" indent="-57150" algn="l" defTabSz="488950">
            <a:lnSpc>
              <a:spcPct val="90000"/>
            </a:lnSpc>
            <a:spcBef>
              <a:spcPct val="0"/>
            </a:spcBef>
            <a:spcAft>
              <a:spcPct val="15000"/>
            </a:spcAft>
            <a:buChar char="••"/>
          </a:pPr>
          <a:r>
            <a:rPr lang="en-US" sz="1100" kern="1200" dirty="0" smtClean="0"/>
            <a:t>Peer assist (informal learning)</a:t>
          </a:r>
          <a:endParaRPr lang="en-GB" sz="1100" kern="1200" dirty="0"/>
        </a:p>
        <a:p>
          <a:pPr marL="57150" lvl="1" indent="-57150" algn="l" defTabSz="488950">
            <a:lnSpc>
              <a:spcPct val="90000"/>
            </a:lnSpc>
            <a:spcBef>
              <a:spcPct val="0"/>
            </a:spcBef>
            <a:spcAft>
              <a:spcPct val="15000"/>
            </a:spcAft>
            <a:buChar char="••"/>
          </a:pPr>
          <a:r>
            <a:rPr lang="en-US" sz="1100" kern="1200" smtClean="0"/>
            <a:t>Sign posting to tools and information</a:t>
          </a:r>
          <a:endParaRPr lang="en-GB" sz="1100" kern="1200"/>
        </a:p>
        <a:p>
          <a:pPr marL="57150" lvl="1" indent="-57150" algn="l" defTabSz="488950">
            <a:lnSpc>
              <a:spcPct val="90000"/>
            </a:lnSpc>
            <a:spcBef>
              <a:spcPct val="0"/>
            </a:spcBef>
            <a:spcAft>
              <a:spcPct val="15000"/>
            </a:spcAft>
            <a:buChar char="••"/>
          </a:pPr>
          <a:r>
            <a:rPr lang="en-US" sz="1100" kern="1200" dirty="0" smtClean="0"/>
            <a:t>Sustainability</a:t>
          </a:r>
          <a:endParaRPr lang="en-GB" sz="1100" kern="1200" dirty="0"/>
        </a:p>
      </dsp:txBody>
      <dsp:txXfrm rot="-5400000">
        <a:off x="890059" y="2156697"/>
        <a:ext cx="5598014" cy="707557"/>
      </dsp:txXfrm>
    </dsp:sp>
    <dsp:sp modelId="{726385EC-BD57-4257-9E95-A0A4B2A2A75D}">
      <dsp:nvSpPr>
        <dsp:cNvPr id="0" name=""/>
        <dsp:cNvSpPr/>
      </dsp:nvSpPr>
      <dsp:spPr>
        <a:xfrm rot="5400000">
          <a:off x="-135318" y="3220435"/>
          <a:ext cx="1206326" cy="102695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
          </a:r>
          <a:br>
            <a:rPr lang="en-GB" sz="1000" b="1" kern="1200" dirty="0" smtClean="0"/>
          </a:br>
          <a:r>
            <a:rPr lang="en-GB" sz="1000" b="1" kern="1200" dirty="0" smtClean="0"/>
            <a:t/>
          </a:r>
          <a:br>
            <a:rPr lang="en-GB" sz="1000" b="1" kern="1200" dirty="0" smtClean="0"/>
          </a:br>
          <a:r>
            <a:rPr lang="en-GB" sz="1000" b="1" kern="1200" dirty="0" smtClean="0"/>
            <a:t/>
          </a:r>
          <a:br>
            <a:rPr lang="en-GB" sz="1000" b="1" kern="1200" dirty="0" smtClean="0"/>
          </a:br>
          <a:r>
            <a:rPr lang="en-GB" sz="1000" b="1" kern="1200" dirty="0" smtClean="0"/>
            <a:t>Maintaining momentum</a:t>
          </a:r>
        </a:p>
        <a:p>
          <a:pPr lvl="0" algn="ctr" defTabSz="444500">
            <a:lnSpc>
              <a:spcPct val="90000"/>
            </a:lnSpc>
            <a:spcBef>
              <a:spcPct val="0"/>
            </a:spcBef>
            <a:spcAft>
              <a:spcPct val="35000"/>
            </a:spcAft>
          </a:pPr>
          <a:r>
            <a:rPr lang="en-GB" sz="1000" b="1" kern="1200" dirty="0" smtClean="0"/>
            <a:t>1 day </a:t>
          </a:r>
          <a:br>
            <a:rPr lang="en-GB" sz="1000" b="1" kern="1200" dirty="0" smtClean="0"/>
          </a:br>
          <a:endParaRPr lang="en-GB" sz="1000" b="1" kern="1200" dirty="0"/>
        </a:p>
      </dsp:txBody>
      <dsp:txXfrm rot="-5400000">
        <a:off x="-45630" y="3644224"/>
        <a:ext cx="1026951" cy="179375"/>
      </dsp:txXfrm>
    </dsp:sp>
    <dsp:sp modelId="{13EC8487-9C10-413B-BA34-D9325B7B03FC}">
      <dsp:nvSpPr>
        <dsp:cNvPr id="0" name=""/>
        <dsp:cNvSpPr/>
      </dsp:nvSpPr>
      <dsp:spPr>
        <a:xfrm rot="5400000">
          <a:off x="3316148" y="751540"/>
          <a:ext cx="784111" cy="563629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t>Review of progress</a:t>
          </a:r>
          <a:endParaRPr lang="en-GB" sz="1100" kern="1200" dirty="0"/>
        </a:p>
        <a:p>
          <a:pPr marL="57150" lvl="1" indent="-57150" algn="l" defTabSz="488950">
            <a:lnSpc>
              <a:spcPct val="90000"/>
            </a:lnSpc>
            <a:spcBef>
              <a:spcPct val="0"/>
            </a:spcBef>
            <a:spcAft>
              <a:spcPct val="15000"/>
            </a:spcAft>
            <a:buChar char="••"/>
          </a:pPr>
          <a:r>
            <a:rPr lang="en-GB" sz="1100" kern="1200" dirty="0" smtClean="0"/>
            <a:t>Sustainability</a:t>
          </a:r>
          <a:endParaRPr lang="en-GB" sz="1100" kern="1200" dirty="0"/>
        </a:p>
      </dsp:txBody>
      <dsp:txXfrm rot="-5400000">
        <a:off x="890059" y="3215907"/>
        <a:ext cx="5598014" cy="707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4D25B-2FDC-43C4-9EA6-61E18E5AA9CE}">
      <dsp:nvSpPr>
        <dsp:cNvPr id="0" name=""/>
        <dsp:cNvSpPr/>
      </dsp:nvSpPr>
      <dsp:spPr>
        <a:xfrm>
          <a:off x="0" y="2004"/>
          <a:ext cx="1152128" cy="7455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11</a:t>
          </a:r>
          <a:r>
            <a:rPr lang="en-GB" sz="1400" kern="1200" baseline="30000" dirty="0" smtClean="0"/>
            <a:t>th</a:t>
          </a:r>
          <a:r>
            <a:rPr lang="en-GB" sz="1400" kern="1200" dirty="0" smtClean="0"/>
            <a:t> April 2019</a:t>
          </a:r>
          <a:endParaRPr lang="en-GB" sz="1400" kern="1200" dirty="0"/>
        </a:p>
      </dsp:txBody>
      <dsp:txXfrm>
        <a:off x="21836" y="23840"/>
        <a:ext cx="1108456" cy="701863"/>
      </dsp:txXfrm>
    </dsp:sp>
    <dsp:sp modelId="{57D1D542-4EE4-43C8-9B0C-4916AD7C17F5}">
      <dsp:nvSpPr>
        <dsp:cNvPr id="0" name=""/>
        <dsp:cNvSpPr/>
      </dsp:nvSpPr>
      <dsp:spPr>
        <a:xfrm rot="5400000">
          <a:off x="436276" y="766178"/>
          <a:ext cx="279575" cy="3354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5400000">
        <a:off x="475416" y="794136"/>
        <a:ext cx="201295" cy="195703"/>
      </dsp:txXfrm>
    </dsp:sp>
    <dsp:sp modelId="{0EFC0307-D2D5-41D1-85B2-DF9998D0291D}">
      <dsp:nvSpPr>
        <dsp:cNvPr id="0" name=""/>
        <dsp:cNvSpPr/>
      </dsp:nvSpPr>
      <dsp:spPr>
        <a:xfrm>
          <a:off x="0" y="1120308"/>
          <a:ext cx="1152128" cy="7455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11</a:t>
          </a:r>
          <a:r>
            <a:rPr lang="en-GB" sz="1400" kern="1200" baseline="30000" dirty="0" smtClean="0"/>
            <a:t>th</a:t>
          </a:r>
          <a:r>
            <a:rPr lang="en-GB" sz="1400" kern="1200" dirty="0" smtClean="0"/>
            <a:t> June 2019</a:t>
          </a:r>
          <a:endParaRPr lang="en-GB" sz="1400" kern="1200" dirty="0"/>
        </a:p>
      </dsp:txBody>
      <dsp:txXfrm>
        <a:off x="21836" y="1142144"/>
        <a:ext cx="1108456" cy="701863"/>
      </dsp:txXfrm>
    </dsp:sp>
    <dsp:sp modelId="{62A618B6-26C5-47B6-9B9A-636B06501A90}">
      <dsp:nvSpPr>
        <dsp:cNvPr id="0" name=""/>
        <dsp:cNvSpPr/>
      </dsp:nvSpPr>
      <dsp:spPr>
        <a:xfrm rot="5400000">
          <a:off x="438210" y="1881902"/>
          <a:ext cx="275706" cy="3354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5400000">
        <a:off x="475416" y="1911794"/>
        <a:ext cx="201295" cy="192994"/>
      </dsp:txXfrm>
    </dsp:sp>
    <dsp:sp modelId="{C10D24CB-2FEB-4A87-8CFC-4CA584A5687E}">
      <dsp:nvSpPr>
        <dsp:cNvPr id="0" name=""/>
        <dsp:cNvSpPr/>
      </dsp:nvSpPr>
      <dsp:spPr>
        <a:xfrm>
          <a:off x="0" y="2233452"/>
          <a:ext cx="1152128" cy="7455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24</a:t>
          </a:r>
          <a:r>
            <a:rPr lang="en-GB" sz="1400" kern="1200" baseline="30000" dirty="0" smtClean="0"/>
            <a:t>th</a:t>
          </a:r>
          <a:r>
            <a:rPr lang="en-GB" sz="1400" kern="1200" dirty="0" smtClean="0"/>
            <a:t> September 2019</a:t>
          </a:r>
          <a:endParaRPr lang="en-GB" sz="1400" kern="1200" dirty="0"/>
        </a:p>
      </dsp:txBody>
      <dsp:txXfrm>
        <a:off x="21836" y="2255288"/>
        <a:ext cx="1108456" cy="701863"/>
      </dsp:txXfrm>
    </dsp:sp>
    <dsp:sp modelId="{BE9CFCC3-1B31-4A42-8B85-5536D4DC03A7}">
      <dsp:nvSpPr>
        <dsp:cNvPr id="0" name=""/>
        <dsp:cNvSpPr/>
      </dsp:nvSpPr>
      <dsp:spPr>
        <a:xfrm rot="5400000">
          <a:off x="434341" y="3000206"/>
          <a:ext cx="283445" cy="33549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5400000">
        <a:off x="475417" y="3026229"/>
        <a:ext cx="201295" cy="198412"/>
      </dsp:txXfrm>
    </dsp:sp>
    <dsp:sp modelId="{4EEEF3D1-ADA6-42BE-B0BE-237784002453}">
      <dsp:nvSpPr>
        <dsp:cNvPr id="0" name=""/>
        <dsp:cNvSpPr/>
      </dsp:nvSpPr>
      <dsp:spPr>
        <a:xfrm>
          <a:off x="0" y="3356915"/>
          <a:ext cx="1152128" cy="7455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December</a:t>
          </a:r>
          <a:r>
            <a:rPr lang="en-GB" sz="1400" kern="1200" baseline="0" dirty="0" smtClean="0"/>
            <a:t> 2019</a:t>
          </a:r>
          <a:endParaRPr lang="en-GB" sz="1400" kern="1200" dirty="0"/>
        </a:p>
      </dsp:txBody>
      <dsp:txXfrm>
        <a:off x="21836" y="3378751"/>
        <a:ext cx="1108456" cy="7018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AA14A-45AF-46E4-96EE-B29285803ED5}" type="datetimeFigureOut">
              <a:rPr lang="en-GB" smtClean="0"/>
              <a:t>10/06/2019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F1D79-C002-41D4-8872-94C796CDAD6F}" type="slidenum">
              <a:rPr lang="en-GB" smtClean="0"/>
              <a:t>‹#›</a:t>
            </a:fld>
            <a:endParaRPr lang="en-GB" dirty="0"/>
          </a:p>
        </p:txBody>
      </p:sp>
    </p:spTree>
    <p:extLst>
      <p:ext uri="{BB962C8B-B14F-4D97-AF65-F5344CB8AC3E}">
        <p14:creationId xmlns:p14="http://schemas.microsoft.com/office/powerpoint/2010/main" val="142095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5pPr>
            <a:lvl6pPr marL="2383086" indent="-216644" defTabSz="425767" eaLnBrk="0" fontAlgn="base" hangingPunct="0">
              <a:spcBef>
                <a:spcPct val="30000"/>
              </a:spcBef>
              <a:spcAft>
                <a:spcPct val="0"/>
              </a:spcAft>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6pPr>
            <a:lvl7pPr marL="2816375" indent="-216644" defTabSz="425767" eaLnBrk="0" fontAlgn="base" hangingPunct="0">
              <a:spcBef>
                <a:spcPct val="30000"/>
              </a:spcBef>
              <a:spcAft>
                <a:spcPct val="0"/>
              </a:spcAft>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7pPr>
            <a:lvl8pPr marL="3249663" indent="-216644" defTabSz="425767" eaLnBrk="0" fontAlgn="base" hangingPunct="0">
              <a:spcBef>
                <a:spcPct val="30000"/>
              </a:spcBef>
              <a:spcAft>
                <a:spcPct val="0"/>
              </a:spcAft>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8pPr>
            <a:lvl9pPr marL="3682952" indent="-216644" defTabSz="425767" eaLnBrk="0" fontAlgn="base" hangingPunct="0">
              <a:spcBef>
                <a:spcPct val="30000"/>
              </a:spcBef>
              <a:spcAft>
                <a:spcPct val="0"/>
              </a:spcAft>
              <a:buClr>
                <a:srgbClr val="000000"/>
              </a:buClr>
              <a:buSzPct val="100000"/>
              <a:buFont typeface="Times New Roman" pitchFamily="18" charset="0"/>
              <a:tabLst>
                <a:tab pos="633384" algn="l"/>
                <a:tab pos="1268272" algn="l"/>
                <a:tab pos="1903160" algn="l"/>
                <a:tab pos="2538048" algn="l"/>
              </a:tabLst>
              <a:defRPr sz="1100">
                <a:solidFill>
                  <a:srgbClr val="000000"/>
                </a:solidFill>
                <a:latin typeface="Times New Roman" pitchFamily="18" charset="0"/>
              </a:defRPr>
            </a:lvl9pPr>
          </a:lstStyle>
          <a:p>
            <a:pPr>
              <a:spcBef>
                <a:spcPct val="0"/>
              </a:spcBef>
            </a:pPr>
            <a:fld id="{B28A68F9-6A06-417B-BAB1-ED6ECAEF2632}" type="slidenum">
              <a:rPr lang="en-GB" altLang="en-US" sz="1200"/>
              <a:pPr>
                <a:spcBef>
                  <a:spcPct val="0"/>
                </a:spcBef>
              </a:pPr>
              <a:t>9</a:t>
            </a:fld>
            <a:endParaRPr lang="en-GB" altLang="en-US" sz="1200"/>
          </a:p>
        </p:txBody>
      </p:sp>
      <p:sp>
        <p:nvSpPr>
          <p:cNvPr id="6758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85010" y="4343436"/>
            <a:ext cx="5487981" cy="411559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Times New Roman" pitchFamily="18" charset="0"/>
              </a:rPr>
              <a:t>Note the last point – these are big statements</a:t>
            </a:r>
          </a:p>
          <a:p>
            <a:r>
              <a:rPr lang="en-US" altLang="en-US" dirty="0" smtClean="0">
                <a:latin typeface="Times New Roman" pitchFamily="18" charset="0"/>
              </a:rPr>
              <a:t>This is where leadership comes</a:t>
            </a:r>
            <a:r>
              <a:rPr lang="en-US" altLang="en-US" baseline="0" dirty="0" smtClean="0">
                <a:latin typeface="Times New Roman" pitchFamily="18" charset="0"/>
              </a:rPr>
              <a:t> in</a:t>
            </a:r>
            <a:endParaRPr lang="en-US"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F1D79-C002-41D4-8872-94C796CDAD6F}"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43142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F1D79-C002-41D4-8872-94C796CDAD6F}"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3142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F1D79-C002-41D4-8872-94C796CDAD6F}"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43142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a:t>
            </a:r>
            <a:r>
              <a:rPr lang="en-GB" baseline="0" dirty="0"/>
              <a:t> Flow Analysis – What are your bottlenecks which are stopping people from getting on to a transplant list? What stops people having a transplant. Map every process step/where the patient interacts with the NHS/Service and ask whether that is a value adding step to enabling them to achieve the objective of receiving a transplant.</a:t>
            </a:r>
            <a:endParaRPr lang="en-GB" dirty="0"/>
          </a:p>
        </p:txBody>
      </p:sp>
      <p:sp>
        <p:nvSpPr>
          <p:cNvPr id="4" name="Slide Number Placeholder 3"/>
          <p:cNvSpPr>
            <a:spLocks noGrp="1"/>
          </p:cNvSpPr>
          <p:nvPr>
            <p:ph type="sldNum" sz="quarter" idx="10"/>
          </p:nvPr>
        </p:nvSpPr>
        <p:spPr/>
        <p:txBody>
          <a:bodyPr/>
          <a:lstStyle/>
          <a:p>
            <a:fld id="{F2BD7387-B597-4D83-A365-1761AD3C2F4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409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8D29B62D-4C91-4D64-A6AE-C01C5E252533}" type="slidenum">
              <a:rPr lang="en-GB" altLang="en-US" smtClean="0">
                <a:solidFill>
                  <a:prstClr val="black"/>
                </a:solidFill>
                <a:latin typeface="Calibri" pitchFamily="34" charset="0"/>
              </a:rPr>
              <a:pPr>
                <a:defRPr/>
              </a:pPr>
              <a:t>16</a:t>
            </a:fld>
            <a:endParaRPr lang="en-GB" altLang="en-US"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F1D79-C002-41D4-8872-94C796CDAD6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7738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11A3B9A-2766-4306-8334-916B82F8BFDA}" type="slidenum">
              <a:rPr lang="en-GB" altLang="en-US" smtClean="0">
                <a:latin typeface="Calibri" pitchFamily="34" charset="0"/>
              </a:rPr>
              <a:pPr fontAlgn="base">
                <a:spcBef>
                  <a:spcPct val="0"/>
                </a:spcBef>
                <a:spcAft>
                  <a:spcPct val="0"/>
                </a:spcAft>
                <a:defRPr/>
              </a:pPr>
              <a:t>28</a:t>
            </a:fld>
            <a:endParaRPr lang="en-GB" alt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8D29B62D-4C91-4D64-A6AE-C01C5E252533}" type="slidenum">
              <a:rPr lang="en-GB" altLang="en-US" smtClean="0">
                <a:solidFill>
                  <a:prstClr val="black"/>
                </a:solidFill>
                <a:latin typeface="Calibri" pitchFamily="34" charset="0"/>
              </a:rPr>
              <a:pPr>
                <a:defRPr/>
              </a:pPr>
              <a:t>29</a:t>
            </a:fld>
            <a:endParaRPr lang="en-GB" altLang="en-US" dirty="0"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F1D79-C002-41D4-8872-94C796CDAD6F}" type="slidenum">
              <a:rPr lang="en-GB" smtClean="0"/>
              <a:t>34</a:t>
            </a:fld>
            <a:endParaRPr lang="en-GB" dirty="0"/>
          </a:p>
        </p:txBody>
      </p:sp>
    </p:spTree>
    <p:extLst>
      <p:ext uri="{BB962C8B-B14F-4D97-AF65-F5344CB8AC3E}">
        <p14:creationId xmlns:p14="http://schemas.microsoft.com/office/powerpoint/2010/main" val="412656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F1D79-C002-41D4-8872-94C796CDAD6F}" type="slidenum">
              <a:rPr lang="en-GB" smtClean="0"/>
              <a:t>35</a:t>
            </a:fld>
            <a:endParaRPr lang="en-GB" dirty="0"/>
          </a:p>
        </p:txBody>
      </p:sp>
    </p:spTree>
    <p:extLst>
      <p:ext uri="{BB962C8B-B14F-4D97-AF65-F5344CB8AC3E}">
        <p14:creationId xmlns:p14="http://schemas.microsoft.com/office/powerpoint/2010/main" val="412656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F1D79-C002-41D4-8872-94C796CDAD6F}" type="slidenum">
              <a:rPr lang="en-GB" smtClean="0"/>
              <a:t>37</a:t>
            </a:fld>
            <a:endParaRPr lang="en-GB" dirty="0"/>
          </a:p>
        </p:txBody>
      </p:sp>
    </p:spTree>
    <p:extLst>
      <p:ext uri="{BB962C8B-B14F-4D97-AF65-F5344CB8AC3E}">
        <p14:creationId xmlns:p14="http://schemas.microsoft.com/office/powerpoint/2010/main" val="412656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9.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9.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9.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9.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11.jpe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2.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Master" Target="../slideMasters/slideMaster1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11.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11.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Master" Target="../slideMasters/slideMaster12.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11.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1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11.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11.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3.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11.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11.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13.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11.jpe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1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4" Type="http://schemas.openxmlformats.org/officeDocument/2006/relationships/image" Target="../media/image11.jpe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4.xml"/><Relationship Id="rId4" Type="http://schemas.openxmlformats.org/officeDocument/2006/relationships/image" Target="../media/image8.jpe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 Id="rId4" Type="http://schemas.openxmlformats.org/officeDocument/2006/relationships/image" Target="../media/image11.jpe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4.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4.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4.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 Id="rId4" Type="http://schemas.openxmlformats.org/officeDocument/2006/relationships/image" Target="../media/image11.jpe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 Id="rId4" Type="http://schemas.openxmlformats.org/officeDocument/2006/relationships/image" Target="../media/image11.jpe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14.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 Id="rId4" Type="http://schemas.openxmlformats.org/officeDocument/2006/relationships/image" Target="../media/image11.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14.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 Id="rId4" Type="http://schemas.openxmlformats.org/officeDocument/2006/relationships/image" Target="../media/image11.jpeg"/></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6.xml"/><Relationship Id="rId4" Type="http://schemas.openxmlformats.org/officeDocument/2006/relationships/image" Target="../media/image8.jpe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11.jpe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6.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11.jpe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11.jpe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16.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6.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11.jpe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1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7.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7.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8.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Master" Target="../slideMasters/slideMaster8.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Master" Target="../slideMasters/slideMaster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86"/>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defRPr/>
            </a:pPr>
            <a:endParaRPr lang="en-US" dirty="0">
              <a:solidFill>
                <a:prstClr val="white"/>
              </a:solidFill>
            </a:endParaRPr>
          </a:p>
        </p:txBody>
      </p:sp>
      <p:sp>
        <p:nvSpPr>
          <p:cNvPr id="5" name="Rectangle 4"/>
          <p:cNvSpPr>
            <a:spLocks noChangeArrowheads="1"/>
          </p:cNvSpPr>
          <p:nvPr userDrawn="1"/>
        </p:nvSpPr>
        <p:spPr bwMode="auto">
          <a:xfrm>
            <a:off x="0" y="1988839"/>
            <a:ext cx="9144000" cy="144464"/>
          </a:xfrm>
          <a:prstGeom prst="rect">
            <a:avLst/>
          </a:prstGeom>
          <a:solidFill>
            <a:srgbClr val="00AE9E"/>
          </a:solidFill>
          <a:ln w="9525">
            <a:noFill/>
            <a:miter lim="800000"/>
            <a:headEnd/>
            <a:tailEnd/>
          </a:ln>
        </p:spPr>
        <p:txBody>
          <a:bodyPr lIns="91376" tIns="45688" rIns="91376" bIns="45688" anchor="ctr">
            <a:prstTxWarp prst="textNoShape">
              <a:avLst/>
            </a:prstTxWarp>
          </a:bodyPr>
          <a:lstStyle/>
          <a:p>
            <a:pPr algn="ctr">
              <a:defRPr/>
            </a:pPr>
            <a:endParaRPr lang="en-US" dirty="0">
              <a:solidFill>
                <a:prstClr val="white"/>
              </a:solidFill>
              <a:ea typeface="ヒラギノ角ゴ Pro W3" pitchFamily="84" charset="-128"/>
            </a:endParaRPr>
          </a:p>
        </p:txBody>
      </p:sp>
      <p:sp>
        <p:nvSpPr>
          <p:cNvPr id="2" name="Title 1"/>
          <p:cNvSpPr>
            <a:spLocks noGrp="1"/>
          </p:cNvSpPr>
          <p:nvPr>
            <p:ph type="ctrTitle"/>
          </p:nvPr>
        </p:nvSpPr>
        <p:spPr>
          <a:xfrm>
            <a:off x="558000" y="249303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320"/>
            <a:ext cx="7633648" cy="338336"/>
          </a:xfrm>
        </p:spPr>
        <p:txBody>
          <a:bodyPr anchor="b">
            <a:normAutofit/>
          </a:bodyPr>
          <a:lstStyle>
            <a:lvl1pPr marL="0" indent="0" algn="l">
              <a:spcBef>
                <a:spcPts val="0"/>
              </a:spcBef>
              <a:buNone/>
              <a:defRPr sz="2000" b="0" i="0">
                <a:solidFill>
                  <a:schemeClr val="bg1"/>
                </a:solidFill>
              </a:defRPr>
            </a:lvl1pPr>
            <a:lvl2pPr marL="456818" indent="0" algn="ctr">
              <a:buNone/>
              <a:defRPr>
                <a:solidFill>
                  <a:schemeClr val="tx1">
                    <a:tint val="75000"/>
                  </a:schemeClr>
                </a:solidFill>
              </a:defRPr>
            </a:lvl2pPr>
            <a:lvl3pPr marL="913680" indent="0" algn="ctr">
              <a:buNone/>
              <a:defRPr>
                <a:solidFill>
                  <a:schemeClr val="tx1">
                    <a:tint val="75000"/>
                  </a:schemeClr>
                </a:solidFill>
              </a:defRPr>
            </a:lvl3pPr>
            <a:lvl4pPr marL="1370512" indent="0" algn="ctr">
              <a:buNone/>
              <a:defRPr>
                <a:solidFill>
                  <a:schemeClr val="tx1">
                    <a:tint val="75000"/>
                  </a:schemeClr>
                </a:solidFill>
              </a:defRPr>
            </a:lvl4pPr>
            <a:lvl5pPr marL="1827359" indent="0" algn="ctr">
              <a:buNone/>
              <a:defRPr>
                <a:solidFill>
                  <a:schemeClr val="tx1">
                    <a:tint val="75000"/>
                  </a:schemeClr>
                </a:solidFill>
              </a:defRPr>
            </a:lvl5pPr>
            <a:lvl6pPr marL="2284176" indent="0" algn="ctr">
              <a:buNone/>
              <a:defRPr>
                <a:solidFill>
                  <a:schemeClr val="tx1">
                    <a:tint val="75000"/>
                  </a:schemeClr>
                </a:solidFill>
              </a:defRPr>
            </a:lvl6pPr>
            <a:lvl7pPr marL="2740994" indent="0" algn="ctr">
              <a:buNone/>
              <a:defRPr>
                <a:solidFill>
                  <a:schemeClr val="tx1">
                    <a:tint val="75000"/>
                  </a:schemeClr>
                </a:solidFill>
              </a:defRPr>
            </a:lvl7pPr>
            <a:lvl8pPr marL="3197840" indent="0" algn="ctr">
              <a:buNone/>
              <a:defRPr>
                <a:solidFill>
                  <a:schemeClr val="tx1">
                    <a:tint val="75000"/>
                  </a:schemeClr>
                </a:solidFill>
              </a:defRPr>
            </a:lvl8pPr>
            <a:lvl9pPr marL="3654674" indent="0" algn="ctr">
              <a:buNone/>
              <a:defRPr>
                <a:solidFill>
                  <a:schemeClr val="tx1">
                    <a:tint val="75000"/>
                  </a:schemeClr>
                </a:solidFill>
              </a:defRPr>
            </a:lvl9pPr>
          </a:lstStyle>
          <a:p>
            <a:r>
              <a:rPr lang="en-US" dirty="0"/>
              <a:t>Click to edit Master subtitle style</a:t>
            </a:r>
          </a:p>
        </p:txBody>
      </p:sp>
      <p:pic>
        <p:nvPicPr>
          <p:cNvPr id="7" name="Picture 7" descr="PHE_3268_SML_AW.png"/>
          <p:cNvPicPr>
            <a:picLocks noChangeAspect="1"/>
          </p:cNvPicPr>
          <p:nvPr userDrawn="1"/>
        </p:nvPicPr>
        <p:blipFill>
          <a:blip r:embed="rId2" cstate="print"/>
          <a:srcRect/>
          <a:stretch>
            <a:fillRect/>
          </a:stretch>
        </p:blipFill>
        <p:spPr bwMode="auto">
          <a:xfrm>
            <a:off x="539813" y="333503"/>
            <a:ext cx="1260475" cy="782639"/>
          </a:xfrm>
          <a:prstGeom prst="rect">
            <a:avLst/>
          </a:prstGeom>
          <a:noFill/>
          <a:ln w="9525">
            <a:noFill/>
            <a:miter lim="800000"/>
            <a:headEnd/>
            <a:tailEnd/>
          </a:ln>
        </p:spPr>
      </p:pic>
    </p:spTree>
    <p:extLst>
      <p:ext uri="{BB962C8B-B14F-4D97-AF65-F5344CB8AC3E}">
        <p14:creationId xmlns:p14="http://schemas.microsoft.com/office/powerpoint/2010/main" val="19547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69"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dirty="0">
                <a:solidFill>
                  <a:srgbClr val="4F4C4D"/>
                </a:solidFill>
              </a:rPr>
              <a:t>Kidney Quality Improvement Partnership | West Midlands Regional Day</a:t>
            </a: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15120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3664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a:t>Click icon to add picture</a:t>
            </a:r>
            <a:endParaRPr lang="en-GB"/>
          </a:p>
        </p:txBody>
      </p:sp>
      <p:cxnSp>
        <p:nvCxnSpPr>
          <p:cNvPr id="15" name="Straight Connector 14"/>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484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a:t>Click icon to add picture</a:t>
            </a:r>
            <a:endParaRPr lang="en-GB"/>
          </a:p>
        </p:txBody>
      </p:sp>
      <p:cxnSp>
        <p:nvCxnSpPr>
          <p:cNvPr id="15" name="Straight Connector 14"/>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30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7"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735"/>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80"/>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5589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736"/>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65"/>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505489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47"/>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4"/>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cxnSp>
        <p:nvCxnSpPr>
          <p:cNvPr id="12" name="Straight Connector 11"/>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100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4"/>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cxnSp>
        <p:nvCxnSpPr>
          <p:cNvPr id="14" name="Straight Connector 13"/>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66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025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71"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596444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23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0371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9069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75"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922"/>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4174717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a:t>Click icon to add chart</a:t>
            </a:r>
            <a:endParaRPr lang="en-GB"/>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31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42"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097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1450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a:t>Click icon to add picture</a:t>
            </a:r>
            <a:endParaRPr lang="en-GB"/>
          </a:p>
        </p:txBody>
      </p:sp>
      <p:cxnSp>
        <p:nvCxnSpPr>
          <p:cNvPr id="15" name="Straight Connector 14"/>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3675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a:t>Click icon to add picture</a:t>
            </a:r>
            <a:endParaRPr lang="en-GB"/>
          </a:p>
        </p:txBody>
      </p:sp>
      <p:cxnSp>
        <p:nvCxnSpPr>
          <p:cNvPr id="15" name="Straight Connector 14"/>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7774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86"/>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defRPr/>
            </a:pPr>
            <a:endParaRPr lang="en-US" dirty="0">
              <a:solidFill>
                <a:prstClr val="white"/>
              </a:solidFill>
            </a:endParaRPr>
          </a:p>
        </p:txBody>
      </p:sp>
      <p:sp>
        <p:nvSpPr>
          <p:cNvPr id="5" name="Rectangle 4"/>
          <p:cNvSpPr>
            <a:spLocks noChangeArrowheads="1"/>
          </p:cNvSpPr>
          <p:nvPr userDrawn="1"/>
        </p:nvSpPr>
        <p:spPr bwMode="auto">
          <a:xfrm>
            <a:off x="0" y="1988839"/>
            <a:ext cx="9144000" cy="144464"/>
          </a:xfrm>
          <a:prstGeom prst="rect">
            <a:avLst/>
          </a:prstGeom>
          <a:solidFill>
            <a:srgbClr val="00AE9E"/>
          </a:solidFill>
          <a:ln w="9525">
            <a:noFill/>
            <a:miter lim="800000"/>
            <a:headEnd/>
            <a:tailEnd/>
          </a:ln>
        </p:spPr>
        <p:txBody>
          <a:bodyPr lIns="91376" tIns="45688" rIns="91376" bIns="45688" anchor="ctr">
            <a:prstTxWarp prst="textNoShape">
              <a:avLst/>
            </a:prstTxWarp>
          </a:bodyPr>
          <a:lstStyle/>
          <a:p>
            <a:pPr algn="ctr">
              <a:defRPr/>
            </a:pPr>
            <a:endParaRPr lang="en-US" dirty="0">
              <a:solidFill>
                <a:prstClr val="white"/>
              </a:solidFill>
              <a:ea typeface="ヒラギノ角ゴ Pro W3" pitchFamily="84" charset="-128"/>
            </a:endParaRPr>
          </a:p>
        </p:txBody>
      </p:sp>
      <p:sp>
        <p:nvSpPr>
          <p:cNvPr id="2" name="Title 1"/>
          <p:cNvSpPr>
            <a:spLocks noGrp="1"/>
          </p:cNvSpPr>
          <p:nvPr>
            <p:ph type="ctrTitle"/>
          </p:nvPr>
        </p:nvSpPr>
        <p:spPr>
          <a:xfrm>
            <a:off x="558000" y="249303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320"/>
            <a:ext cx="7633648" cy="338336"/>
          </a:xfrm>
        </p:spPr>
        <p:txBody>
          <a:bodyPr anchor="b">
            <a:normAutofit/>
          </a:bodyPr>
          <a:lstStyle>
            <a:lvl1pPr marL="0" indent="0" algn="l">
              <a:spcBef>
                <a:spcPts val="0"/>
              </a:spcBef>
              <a:buNone/>
              <a:defRPr sz="2000" b="0" i="0">
                <a:solidFill>
                  <a:schemeClr val="bg1"/>
                </a:solidFill>
              </a:defRPr>
            </a:lvl1pPr>
            <a:lvl2pPr marL="456818" indent="0" algn="ctr">
              <a:buNone/>
              <a:defRPr>
                <a:solidFill>
                  <a:schemeClr val="tx1">
                    <a:tint val="75000"/>
                  </a:schemeClr>
                </a:solidFill>
              </a:defRPr>
            </a:lvl2pPr>
            <a:lvl3pPr marL="913680" indent="0" algn="ctr">
              <a:buNone/>
              <a:defRPr>
                <a:solidFill>
                  <a:schemeClr val="tx1">
                    <a:tint val="75000"/>
                  </a:schemeClr>
                </a:solidFill>
              </a:defRPr>
            </a:lvl3pPr>
            <a:lvl4pPr marL="1370512" indent="0" algn="ctr">
              <a:buNone/>
              <a:defRPr>
                <a:solidFill>
                  <a:schemeClr val="tx1">
                    <a:tint val="75000"/>
                  </a:schemeClr>
                </a:solidFill>
              </a:defRPr>
            </a:lvl4pPr>
            <a:lvl5pPr marL="1827359" indent="0" algn="ctr">
              <a:buNone/>
              <a:defRPr>
                <a:solidFill>
                  <a:schemeClr val="tx1">
                    <a:tint val="75000"/>
                  </a:schemeClr>
                </a:solidFill>
              </a:defRPr>
            </a:lvl5pPr>
            <a:lvl6pPr marL="2284176" indent="0" algn="ctr">
              <a:buNone/>
              <a:defRPr>
                <a:solidFill>
                  <a:schemeClr val="tx1">
                    <a:tint val="75000"/>
                  </a:schemeClr>
                </a:solidFill>
              </a:defRPr>
            </a:lvl6pPr>
            <a:lvl7pPr marL="2740994" indent="0" algn="ctr">
              <a:buNone/>
              <a:defRPr>
                <a:solidFill>
                  <a:schemeClr val="tx1">
                    <a:tint val="75000"/>
                  </a:schemeClr>
                </a:solidFill>
              </a:defRPr>
            </a:lvl7pPr>
            <a:lvl8pPr marL="3197840" indent="0" algn="ctr">
              <a:buNone/>
              <a:defRPr>
                <a:solidFill>
                  <a:schemeClr val="tx1">
                    <a:tint val="75000"/>
                  </a:schemeClr>
                </a:solidFill>
              </a:defRPr>
            </a:lvl8pPr>
            <a:lvl9pPr marL="3654674" indent="0" algn="ctr">
              <a:buNone/>
              <a:defRPr>
                <a:solidFill>
                  <a:schemeClr val="tx1">
                    <a:tint val="75000"/>
                  </a:schemeClr>
                </a:solidFill>
              </a:defRPr>
            </a:lvl9pPr>
          </a:lstStyle>
          <a:p>
            <a:r>
              <a:rPr lang="en-US" dirty="0"/>
              <a:t>Click to edit Master subtitle style</a:t>
            </a:r>
          </a:p>
        </p:txBody>
      </p:sp>
      <p:pic>
        <p:nvPicPr>
          <p:cNvPr id="7" name="Picture 7" descr="PHE_3268_SML_AW.png"/>
          <p:cNvPicPr>
            <a:picLocks noChangeAspect="1"/>
          </p:cNvPicPr>
          <p:nvPr userDrawn="1"/>
        </p:nvPicPr>
        <p:blipFill>
          <a:blip r:embed="rId2" cstate="print"/>
          <a:srcRect/>
          <a:stretch>
            <a:fillRect/>
          </a:stretch>
        </p:blipFill>
        <p:spPr bwMode="auto">
          <a:xfrm>
            <a:off x="539813" y="333503"/>
            <a:ext cx="1260475" cy="782639"/>
          </a:xfrm>
          <a:prstGeom prst="rect">
            <a:avLst/>
          </a:prstGeom>
          <a:noFill/>
          <a:ln w="9525">
            <a:noFill/>
            <a:miter lim="800000"/>
            <a:headEnd/>
            <a:tailEnd/>
          </a:ln>
        </p:spPr>
      </p:pic>
    </p:spTree>
    <p:extLst>
      <p:ext uri="{BB962C8B-B14F-4D97-AF65-F5344CB8AC3E}">
        <p14:creationId xmlns:p14="http://schemas.microsoft.com/office/powerpoint/2010/main" val="278707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889"/>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71"/>
            <a:ext cx="9144000" cy="549275"/>
          </a:xfrm>
        </p:spPr>
        <p:txBody>
          <a:bodyPr/>
          <a:lstStyle>
            <a:lvl1pPr>
              <a:defRPr/>
            </a:lvl1pPr>
          </a:lstStyle>
          <a:p>
            <a:pPr marL="531397">
              <a:defRPr/>
            </a:pPr>
            <a:r>
              <a:rPr lang="en-US" dirty="0" smtClean="0">
                <a:solidFill>
                  <a:prstClr val="white"/>
                </a:solidFill>
              </a:rPr>
              <a:t>  </a:t>
            </a:r>
            <a:fld id="{2565FA6D-D4C8-4C4C-AC4B-3269734D34D8}" type="slidenum">
              <a:rPr lang="en-US" smtClean="0">
                <a:solidFill>
                  <a:prstClr val="white"/>
                </a:solidFill>
              </a:rPr>
              <a:pPr marL="531397">
                <a:defRPr/>
              </a:pPr>
              <a:t>‹#›</a:t>
            </a:fld>
            <a:endParaRPr lang="en-US" dirty="0">
              <a:solidFill>
                <a:prstClr val="white"/>
              </a:solidFill>
            </a:endParaRPr>
          </a:p>
        </p:txBody>
      </p:sp>
      <p:pic>
        <p:nvPicPr>
          <p:cNvPr id="8" name="Picture 7" descr="PHE_3268_SML_AW.png"/>
          <p:cNvPicPr>
            <a:picLocks noChangeAspect="1"/>
          </p:cNvPicPr>
          <p:nvPr userDrawn="1"/>
        </p:nvPicPr>
        <p:blipFill>
          <a:blip r:embed="rId2" cstate="print"/>
          <a:srcRect/>
          <a:stretch>
            <a:fillRect/>
          </a:stretch>
        </p:blipFill>
        <p:spPr bwMode="auto">
          <a:xfrm>
            <a:off x="539813" y="333503"/>
            <a:ext cx="1260475" cy="782639"/>
          </a:xfrm>
          <a:prstGeom prst="rect">
            <a:avLst/>
          </a:prstGeom>
          <a:noFill/>
          <a:ln w="9525">
            <a:noFill/>
            <a:miter lim="800000"/>
            <a:headEnd/>
            <a:tailEnd/>
          </a:ln>
        </p:spPr>
      </p:pic>
      <p:sp>
        <p:nvSpPr>
          <p:cNvPr id="7" name="Footer Placeholder 5"/>
          <p:cNvSpPr txBox="1">
            <a:spLocks/>
          </p:cNvSpPr>
          <p:nvPr userDrawn="1"/>
        </p:nvSpPr>
        <p:spPr>
          <a:xfrm>
            <a:off x="1018316" y="6308771"/>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a:p>
            <a:pPr>
              <a:defRPr/>
            </a:pPr>
            <a:r>
              <a:rPr lang="en-US" dirty="0">
                <a:solidFill>
                  <a:prstClr val="white"/>
                </a:solidFill>
              </a:rPr>
              <a:t>What is Public Health Intelligence?</a:t>
            </a:r>
          </a:p>
          <a:p>
            <a:pPr>
              <a:defRPr/>
            </a:pPr>
            <a:endParaRPr lang="en-US" dirty="0">
              <a:solidFill>
                <a:prstClr val="white"/>
              </a:solidFill>
            </a:endParaRPr>
          </a:p>
        </p:txBody>
      </p:sp>
    </p:spTree>
    <p:extLst>
      <p:ext uri="{BB962C8B-B14F-4D97-AF65-F5344CB8AC3E}">
        <p14:creationId xmlns:p14="http://schemas.microsoft.com/office/powerpoint/2010/main" val="32992848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7" y="-680960"/>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78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630"/>
            <a:ext cx="6116483" cy="3647873"/>
          </a:xfrm>
        </p:spPr>
        <p:txBody>
          <a:bodyPr/>
          <a:lstStyle>
            <a:lvl1pPr marL="0" indent="0">
              <a:lnSpc>
                <a:spcPts val="2700"/>
              </a:lnSpc>
              <a:spcAft>
                <a:spcPts val="0"/>
              </a:spcAft>
              <a:buFontTx/>
              <a:buNone/>
              <a:defRPr sz="2900" b="1">
                <a:solidFill>
                  <a:schemeClr val="bg1"/>
                </a:solidFill>
              </a:defRPr>
            </a:lvl1pPr>
            <a:lvl2pPr marL="0" indent="0">
              <a:lnSpc>
                <a:spcPts val="2700"/>
              </a:lnSpc>
              <a:spcAft>
                <a:spcPts val="0"/>
              </a:spcAft>
              <a:buFontTx/>
              <a:buNone/>
              <a:defRPr sz="2900" b="1">
                <a:solidFill>
                  <a:schemeClr val="accent2"/>
                </a:solidFill>
              </a:defRPr>
            </a:lvl2pPr>
            <a:lvl3pPr marL="0" indent="0">
              <a:lnSpc>
                <a:spcPts val="1621"/>
              </a:lnSpc>
              <a:spcAft>
                <a:spcPts val="0"/>
              </a:spcAft>
              <a:buFontTx/>
              <a:buNone/>
              <a:defRPr sz="1400" b="1">
                <a:solidFill>
                  <a:schemeClr val="bg1"/>
                </a:solidFill>
              </a:defRPr>
            </a:lvl3pPr>
            <a:lvl4pPr marL="0" indent="0">
              <a:lnSpc>
                <a:spcPts val="1621"/>
              </a:lnSpc>
              <a:spcAft>
                <a:spcPts val="0"/>
              </a:spcAft>
              <a:buFontTx/>
              <a:buNone/>
              <a:defRPr sz="1400">
                <a:solidFill>
                  <a:schemeClr val="bg1"/>
                </a:solidFill>
              </a:defRPr>
            </a:lvl4pPr>
            <a:lvl5pPr marL="0" indent="0">
              <a:lnSpc>
                <a:spcPts val="1621"/>
              </a:lnSpc>
              <a:spcAft>
                <a:spcPts val="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884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517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ClrTx/>
              <a:buSzTx/>
              <a:buNone/>
              <a:defRPr sz="2600"/>
            </a:lvl1pPr>
            <a:lvl2pPr marL="0" indent="0" algn="ctr">
              <a:spcBef>
                <a:spcPts val="0"/>
              </a:spcBef>
              <a:buClrTx/>
              <a:buSzTx/>
              <a:buNone/>
              <a:defRPr sz="2600"/>
            </a:lvl2pPr>
            <a:lvl3pPr marL="0" indent="0" algn="ctr">
              <a:spcBef>
                <a:spcPts val="0"/>
              </a:spcBef>
              <a:buClrTx/>
              <a:buSzTx/>
              <a:buNone/>
              <a:defRPr sz="2600"/>
            </a:lvl3pPr>
            <a:lvl4pPr marL="0" indent="0" algn="ctr">
              <a:spcBef>
                <a:spcPts val="0"/>
              </a:spcBef>
              <a:buClrTx/>
              <a:buSzTx/>
              <a:buNone/>
              <a:defRPr sz="2600"/>
            </a:lvl4pPr>
            <a:lvl5pPr marL="0" indent="0" algn="ctr">
              <a:spcBef>
                <a:spcPts val="0"/>
              </a:spcBef>
              <a:buClrTx/>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62915488"/>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86"/>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defRPr/>
            </a:pPr>
            <a:endParaRPr lang="en-US" dirty="0">
              <a:solidFill>
                <a:prstClr val="white"/>
              </a:solidFill>
            </a:endParaRPr>
          </a:p>
        </p:txBody>
      </p:sp>
      <p:sp>
        <p:nvSpPr>
          <p:cNvPr id="5" name="Rectangle 4"/>
          <p:cNvSpPr>
            <a:spLocks noChangeArrowheads="1"/>
          </p:cNvSpPr>
          <p:nvPr userDrawn="1"/>
        </p:nvSpPr>
        <p:spPr bwMode="auto">
          <a:xfrm>
            <a:off x="0" y="1988839"/>
            <a:ext cx="9144000" cy="144464"/>
          </a:xfrm>
          <a:prstGeom prst="rect">
            <a:avLst/>
          </a:prstGeom>
          <a:solidFill>
            <a:srgbClr val="00AE9E"/>
          </a:solidFill>
          <a:ln w="9525">
            <a:noFill/>
            <a:miter lim="800000"/>
            <a:headEnd/>
            <a:tailEnd/>
          </a:ln>
        </p:spPr>
        <p:txBody>
          <a:bodyPr lIns="91376" tIns="45688" rIns="91376" bIns="45688" anchor="ctr">
            <a:prstTxWarp prst="textNoShape">
              <a:avLst/>
            </a:prstTxWarp>
          </a:bodyPr>
          <a:lstStyle/>
          <a:p>
            <a:pPr algn="ctr">
              <a:defRPr/>
            </a:pPr>
            <a:endParaRPr lang="en-US" dirty="0">
              <a:solidFill>
                <a:prstClr val="white"/>
              </a:solidFill>
              <a:ea typeface="ヒラギノ角ゴ Pro W3" pitchFamily="84" charset="-128"/>
            </a:endParaRPr>
          </a:p>
        </p:txBody>
      </p:sp>
      <p:sp>
        <p:nvSpPr>
          <p:cNvPr id="2" name="Title 1"/>
          <p:cNvSpPr>
            <a:spLocks noGrp="1"/>
          </p:cNvSpPr>
          <p:nvPr>
            <p:ph type="ctrTitle"/>
          </p:nvPr>
        </p:nvSpPr>
        <p:spPr>
          <a:xfrm>
            <a:off x="558000" y="249303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320"/>
            <a:ext cx="7633648" cy="338336"/>
          </a:xfrm>
        </p:spPr>
        <p:txBody>
          <a:bodyPr anchor="b">
            <a:normAutofit/>
          </a:bodyPr>
          <a:lstStyle>
            <a:lvl1pPr marL="0" indent="0" algn="l">
              <a:spcBef>
                <a:spcPts val="0"/>
              </a:spcBef>
              <a:buNone/>
              <a:defRPr sz="2000" b="0" i="0">
                <a:solidFill>
                  <a:schemeClr val="bg1"/>
                </a:solidFill>
              </a:defRPr>
            </a:lvl1pPr>
            <a:lvl2pPr marL="456818" indent="0" algn="ctr">
              <a:buNone/>
              <a:defRPr>
                <a:solidFill>
                  <a:schemeClr val="tx1">
                    <a:tint val="75000"/>
                  </a:schemeClr>
                </a:solidFill>
              </a:defRPr>
            </a:lvl2pPr>
            <a:lvl3pPr marL="913680" indent="0" algn="ctr">
              <a:buNone/>
              <a:defRPr>
                <a:solidFill>
                  <a:schemeClr val="tx1">
                    <a:tint val="75000"/>
                  </a:schemeClr>
                </a:solidFill>
              </a:defRPr>
            </a:lvl3pPr>
            <a:lvl4pPr marL="1370512" indent="0" algn="ctr">
              <a:buNone/>
              <a:defRPr>
                <a:solidFill>
                  <a:schemeClr val="tx1">
                    <a:tint val="75000"/>
                  </a:schemeClr>
                </a:solidFill>
              </a:defRPr>
            </a:lvl4pPr>
            <a:lvl5pPr marL="1827359" indent="0" algn="ctr">
              <a:buNone/>
              <a:defRPr>
                <a:solidFill>
                  <a:schemeClr val="tx1">
                    <a:tint val="75000"/>
                  </a:schemeClr>
                </a:solidFill>
              </a:defRPr>
            </a:lvl5pPr>
            <a:lvl6pPr marL="2284176" indent="0" algn="ctr">
              <a:buNone/>
              <a:defRPr>
                <a:solidFill>
                  <a:schemeClr val="tx1">
                    <a:tint val="75000"/>
                  </a:schemeClr>
                </a:solidFill>
              </a:defRPr>
            </a:lvl6pPr>
            <a:lvl7pPr marL="2740994" indent="0" algn="ctr">
              <a:buNone/>
              <a:defRPr>
                <a:solidFill>
                  <a:schemeClr val="tx1">
                    <a:tint val="75000"/>
                  </a:schemeClr>
                </a:solidFill>
              </a:defRPr>
            </a:lvl7pPr>
            <a:lvl8pPr marL="3197840" indent="0" algn="ctr">
              <a:buNone/>
              <a:defRPr>
                <a:solidFill>
                  <a:schemeClr val="tx1">
                    <a:tint val="75000"/>
                  </a:schemeClr>
                </a:solidFill>
              </a:defRPr>
            </a:lvl8pPr>
            <a:lvl9pPr marL="3654674" indent="0" algn="ctr">
              <a:buNone/>
              <a:defRPr>
                <a:solidFill>
                  <a:schemeClr val="tx1">
                    <a:tint val="75000"/>
                  </a:schemeClr>
                </a:solidFill>
              </a:defRPr>
            </a:lvl9pPr>
          </a:lstStyle>
          <a:p>
            <a:r>
              <a:rPr lang="en-US" dirty="0"/>
              <a:t>Click to edit Master subtitle style</a:t>
            </a:r>
          </a:p>
        </p:txBody>
      </p:sp>
      <p:pic>
        <p:nvPicPr>
          <p:cNvPr id="7" name="Picture 7" descr="PHE_3268_SML_AW.png"/>
          <p:cNvPicPr>
            <a:picLocks noChangeAspect="1"/>
          </p:cNvPicPr>
          <p:nvPr userDrawn="1"/>
        </p:nvPicPr>
        <p:blipFill>
          <a:blip r:embed="rId2" cstate="print"/>
          <a:srcRect/>
          <a:stretch>
            <a:fillRect/>
          </a:stretch>
        </p:blipFill>
        <p:spPr bwMode="auto">
          <a:xfrm>
            <a:off x="539813" y="333503"/>
            <a:ext cx="1260475" cy="782639"/>
          </a:xfrm>
          <a:prstGeom prst="rect">
            <a:avLst/>
          </a:prstGeom>
          <a:noFill/>
          <a:ln w="9525">
            <a:noFill/>
            <a:miter lim="800000"/>
            <a:headEnd/>
            <a:tailEnd/>
          </a:ln>
        </p:spPr>
      </p:pic>
    </p:spTree>
    <p:extLst>
      <p:ext uri="{BB962C8B-B14F-4D97-AF65-F5344CB8AC3E}">
        <p14:creationId xmlns:p14="http://schemas.microsoft.com/office/powerpoint/2010/main" val="278707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889"/>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71"/>
            <a:ext cx="9144000" cy="549275"/>
          </a:xfrm>
        </p:spPr>
        <p:txBody>
          <a:bodyPr/>
          <a:lstStyle>
            <a:lvl1pPr>
              <a:defRPr/>
            </a:lvl1pPr>
          </a:lstStyle>
          <a:p>
            <a:pPr marL="531397">
              <a:defRPr/>
            </a:pPr>
            <a:r>
              <a:rPr lang="en-US" dirty="0" smtClean="0">
                <a:solidFill>
                  <a:prstClr val="white"/>
                </a:solidFill>
              </a:rPr>
              <a:t>  </a:t>
            </a:r>
            <a:fld id="{2565FA6D-D4C8-4C4C-AC4B-3269734D34D8}" type="slidenum">
              <a:rPr lang="en-US" smtClean="0">
                <a:solidFill>
                  <a:prstClr val="white"/>
                </a:solidFill>
              </a:rPr>
              <a:pPr marL="531397">
                <a:defRPr/>
              </a:pPr>
              <a:t>‹#›</a:t>
            </a:fld>
            <a:endParaRPr lang="en-US" dirty="0">
              <a:solidFill>
                <a:prstClr val="white"/>
              </a:solidFill>
            </a:endParaRPr>
          </a:p>
        </p:txBody>
      </p:sp>
      <p:pic>
        <p:nvPicPr>
          <p:cNvPr id="8" name="Picture 7" descr="PHE_3268_SML_AW.png"/>
          <p:cNvPicPr>
            <a:picLocks noChangeAspect="1"/>
          </p:cNvPicPr>
          <p:nvPr userDrawn="1"/>
        </p:nvPicPr>
        <p:blipFill>
          <a:blip r:embed="rId2" cstate="print"/>
          <a:srcRect/>
          <a:stretch>
            <a:fillRect/>
          </a:stretch>
        </p:blipFill>
        <p:spPr bwMode="auto">
          <a:xfrm>
            <a:off x="539813" y="333503"/>
            <a:ext cx="1260475" cy="782639"/>
          </a:xfrm>
          <a:prstGeom prst="rect">
            <a:avLst/>
          </a:prstGeom>
          <a:noFill/>
          <a:ln w="9525">
            <a:noFill/>
            <a:miter lim="800000"/>
            <a:headEnd/>
            <a:tailEnd/>
          </a:ln>
        </p:spPr>
      </p:pic>
      <p:sp>
        <p:nvSpPr>
          <p:cNvPr id="7" name="Footer Placeholder 5"/>
          <p:cNvSpPr txBox="1">
            <a:spLocks/>
          </p:cNvSpPr>
          <p:nvPr userDrawn="1"/>
        </p:nvSpPr>
        <p:spPr>
          <a:xfrm>
            <a:off x="1018316" y="6308771"/>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a:p>
            <a:pPr>
              <a:defRPr/>
            </a:pPr>
            <a:r>
              <a:rPr lang="en-US" dirty="0">
                <a:solidFill>
                  <a:prstClr val="white"/>
                </a:solidFill>
              </a:rPr>
              <a:t>What is Public Health Intelligence?</a:t>
            </a:r>
          </a:p>
          <a:p>
            <a:pPr>
              <a:defRPr/>
            </a:pPr>
            <a:endParaRPr lang="en-US" dirty="0">
              <a:solidFill>
                <a:prstClr val="white"/>
              </a:solidFill>
            </a:endParaRPr>
          </a:p>
        </p:txBody>
      </p:sp>
    </p:spTree>
    <p:extLst>
      <p:ext uri="{BB962C8B-B14F-4D97-AF65-F5344CB8AC3E}">
        <p14:creationId xmlns:p14="http://schemas.microsoft.com/office/powerpoint/2010/main" val="3299284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7" y="-680960"/>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78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630"/>
            <a:ext cx="6116483" cy="3647873"/>
          </a:xfrm>
        </p:spPr>
        <p:txBody>
          <a:bodyPr/>
          <a:lstStyle>
            <a:lvl1pPr marL="0" indent="0">
              <a:lnSpc>
                <a:spcPts val="2700"/>
              </a:lnSpc>
              <a:spcAft>
                <a:spcPts val="0"/>
              </a:spcAft>
              <a:buFontTx/>
              <a:buNone/>
              <a:defRPr sz="2900" b="1">
                <a:solidFill>
                  <a:schemeClr val="bg1"/>
                </a:solidFill>
              </a:defRPr>
            </a:lvl1pPr>
            <a:lvl2pPr marL="0" indent="0">
              <a:lnSpc>
                <a:spcPts val="2700"/>
              </a:lnSpc>
              <a:spcAft>
                <a:spcPts val="0"/>
              </a:spcAft>
              <a:buFontTx/>
              <a:buNone/>
              <a:defRPr sz="2900" b="1">
                <a:solidFill>
                  <a:schemeClr val="accent2"/>
                </a:solidFill>
              </a:defRPr>
            </a:lvl2pPr>
            <a:lvl3pPr marL="0" indent="0">
              <a:lnSpc>
                <a:spcPts val="1621"/>
              </a:lnSpc>
              <a:spcAft>
                <a:spcPts val="0"/>
              </a:spcAft>
              <a:buFontTx/>
              <a:buNone/>
              <a:defRPr sz="1400" b="1">
                <a:solidFill>
                  <a:schemeClr val="bg1"/>
                </a:solidFill>
              </a:defRPr>
            </a:lvl3pPr>
            <a:lvl4pPr marL="0" indent="0">
              <a:lnSpc>
                <a:spcPts val="1621"/>
              </a:lnSpc>
              <a:spcAft>
                <a:spcPts val="0"/>
              </a:spcAft>
              <a:buFontTx/>
              <a:buNone/>
              <a:defRPr sz="1400">
                <a:solidFill>
                  <a:schemeClr val="bg1"/>
                </a:solidFill>
              </a:defRPr>
            </a:lvl4pPr>
            <a:lvl5pPr marL="0" indent="0">
              <a:lnSpc>
                <a:spcPts val="1621"/>
              </a:lnSpc>
              <a:spcAft>
                <a:spcPts val="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88471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ClrTx/>
              <a:buSzTx/>
              <a:buNone/>
              <a:defRPr sz="2600"/>
            </a:lvl1pPr>
            <a:lvl2pPr marL="0" indent="0" algn="ctr">
              <a:spcBef>
                <a:spcPts val="0"/>
              </a:spcBef>
              <a:buClrTx/>
              <a:buSzTx/>
              <a:buNone/>
              <a:defRPr sz="2600"/>
            </a:lvl2pPr>
            <a:lvl3pPr marL="0" indent="0" algn="ctr">
              <a:spcBef>
                <a:spcPts val="0"/>
              </a:spcBef>
              <a:buClrTx/>
              <a:buSzTx/>
              <a:buNone/>
              <a:defRPr sz="2600"/>
            </a:lvl3pPr>
            <a:lvl4pPr marL="0" indent="0" algn="ctr">
              <a:spcBef>
                <a:spcPts val="0"/>
              </a:spcBef>
              <a:buClrTx/>
              <a:buSzTx/>
              <a:buNone/>
              <a:defRPr sz="2600"/>
            </a:lvl4pPr>
            <a:lvl5pPr marL="0" indent="0" algn="ctr">
              <a:spcBef>
                <a:spcPts val="0"/>
              </a:spcBef>
              <a:buClrTx/>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62915488"/>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325438"/>
            <a:ext cx="7280275"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KQUIP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5138" y="6016625"/>
            <a:ext cx="9636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0175" y="5802313"/>
            <a:ext cx="15049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394155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5330825"/>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514601" fontAlgn="base">
              <a:spcBef>
                <a:spcPct val="0"/>
              </a:spcBef>
              <a:spcAft>
                <a:spcPct val="0"/>
              </a:spcAft>
              <a:defRPr/>
            </a:pPr>
            <a:endParaRPr lang="en-GB" sz="1100">
              <a:solidFill>
                <a:prstClr val="white"/>
              </a:solidFill>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150" y="671513"/>
            <a:ext cx="20748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6150" y="5754688"/>
            <a:ext cx="19256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24488"/>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292963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11" y="620747"/>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08597EEF-044F-4165-B186-741363D0827A}"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0" name="Slide Number Placeholder 5"/>
          <p:cNvSpPr>
            <a:spLocks noGrp="1"/>
          </p:cNvSpPr>
          <p:nvPr>
            <p:ph type="sldNum" sz="quarter" idx="12"/>
          </p:nvPr>
        </p:nvSpPr>
        <p:spPr/>
        <p:txBody>
          <a:bodyPr/>
          <a:lstStyle>
            <a:lvl1pPr algn="l" defTabSz="914400" fontAlgn="auto">
              <a:spcBef>
                <a:spcPts val="0"/>
              </a:spcBef>
              <a:spcAft>
                <a:spcPts val="0"/>
              </a:spcAft>
              <a:defRPr>
                <a:latin typeface="+mn-lt"/>
                <a:ea typeface="+mn-ea"/>
              </a:defRPr>
            </a:lvl1pPr>
          </a:lstStyle>
          <a:p>
            <a:pPr>
              <a:defRPr/>
            </a:pPr>
            <a:fld id="{EABF3E23-D490-4B36-9486-84B59B09487A}" type="slidenum">
              <a:rPr lang="en-GB"/>
              <a:pPr>
                <a:defRPr/>
              </a:pPr>
              <a:t>‹#›</a:t>
            </a:fld>
            <a:endParaRPr lang="en-GB" dirty="0"/>
          </a:p>
        </p:txBody>
      </p:sp>
    </p:spTree>
    <p:extLst>
      <p:ext uri="{BB962C8B-B14F-4D97-AF65-F5344CB8AC3E}">
        <p14:creationId xmlns:p14="http://schemas.microsoft.com/office/powerpoint/2010/main" val="27633203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5"/>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56012625-6E00-4312-B49F-3945A9CF833D}" type="datetime1">
              <a:rPr lang="en-US"/>
              <a:pPr>
                <a:defRPr/>
              </a:pPr>
              <a:t>6/10/2019</a:t>
            </a:fld>
            <a:endParaRPr lang="en-GB"/>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0" name="Slide Number Placeholder 5"/>
          <p:cNvSpPr>
            <a:spLocks noGrp="1"/>
          </p:cNvSpPr>
          <p:nvPr>
            <p:ph type="sldNum" sz="quarter" idx="12"/>
          </p:nvPr>
        </p:nvSpPr>
        <p:spPr>
          <a:xfrm>
            <a:off x="8027988" y="6369050"/>
            <a:ext cx="287337" cy="365125"/>
          </a:xfrm>
        </p:spPr>
        <p:txBody>
          <a:bodyPr/>
          <a:lstStyle>
            <a:lvl1pPr defTabSz="914400" fontAlgn="auto">
              <a:spcBef>
                <a:spcPts val="0"/>
              </a:spcBef>
              <a:spcAft>
                <a:spcPts val="0"/>
              </a:spcAft>
              <a:defRPr>
                <a:latin typeface="+mn-lt"/>
                <a:ea typeface="+mn-ea"/>
              </a:defRPr>
            </a:lvl1pPr>
          </a:lstStyle>
          <a:p>
            <a:pPr>
              <a:defRPr/>
            </a:pPr>
            <a:fld id="{202DDF69-9774-42E4-ADFD-EDBA9CA0D584}" type="slidenum">
              <a:rPr lang="en-GB"/>
              <a:pPr>
                <a:defRPr/>
              </a:pPr>
              <a:t>‹#›</a:t>
            </a:fld>
            <a:endParaRPr lang="en-GB" dirty="0"/>
          </a:p>
        </p:txBody>
      </p:sp>
    </p:spTree>
    <p:extLst>
      <p:ext uri="{BB962C8B-B14F-4D97-AF65-F5344CB8AC3E}">
        <p14:creationId xmlns:p14="http://schemas.microsoft.com/office/powerpoint/2010/main" val="25374990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842963" y="1985963"/>
            <a:ext cx="7412037" cy="2914650"/>
            <a:chOff x="842729" y="1491023"/>
            <a:chExt cx="7412326" cy="2187588"/>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729" y="1500611"/>
              <a:ext cx="172377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3251" y="1491023"/>
              <a:ext cx="171560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2825" y="1495455"/>
              <a:ext cx="1710472"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39451" y="1499887"/>
              <a:ext cx="171560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9" name="Date Placeholder 3"/>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230DB27F-278A-4516-B34E-5E7C75D7557D}" type="datetime1">
              <a:rPr lang="en-US"/>
              <a:pPr>
                <a:defRPr/>
              </a:pPr>
              <a:t>6/10/2019</a:t>
            </a:fld>
            <a:endParaRPr lang="en-GB"/>
          </a:p>
        </p:txBody>
      </p:sp>
      <p:sp>
        <p:nvSpPr>
          <p:cNvPr id="20" name="Footer Placeholder 4"/>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21" name="Slide Number Placeholder 5"/>
          <p:cNvSpPr>
            <a:spLocks noGrp="1"/>
          </p:cNvSpPr>
          <p:nvPr>
            <p:ph type="sldNum" sz="quarter" idx="18"/>
          </p:nvPr>
        </p:nvSpPr>
        <p:spPr/>
        <p:txBody>
          <a:bodyPr/>
          <a:lstStyle>
            <a:lvl1pPr defTabSz="914400" fontAlgn="auto">
              <a:spcBef>
                <a:spcPts val="0"/>
              </a:spcBef>
              <a:spcAft>
                <a:spcPts val="0"/>
              </a:spcAft>
              <a:defRPr>
                <a:latin typeface="+mn-lt"/>
                <a:ea typeface="+mn-ea"/>
              </a:defRPr>
            </a:lvl1pPr>
          </a:lstStyle>
          <a:p>
            <a:pPr>
              <a:defRPr/>
            </a:pPr>
            <a:fld id="{66819227-B2D0-4A70-80D3-2A6BBD0FD1FD}" type="slidenum">
              <a:rPr lang="en-GB"/>
              <a:pPr>
                <a:defRPr/>
              </a:pPr>
              <a:t>‹#›</a:t>
            </a:fld>
            <a:endParaRPr lang="en-GB" dirty="0"/>
          </a:p>
        </p:txBody>
      </p:sp>
    </p:spTree>
    <p:extLst>
      <p:ext uri="{BB962C8B-B14F-4D97-AF65-F5344CB8AC3E}">
        <p14:creationId xmlns:p14="http://schemas.microsoft.com/office/powerpoint/2010/main" val="208007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54"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880"/>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4359044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4888" y="636588"/>
            <a:ext cx="7158037"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b="71436"/>
          <a:stretch>
            <a:fillRect/>
          </a:stretch>
        </p:blipFill>
        <p:spPr bwMode="auto">
          <a:xfrm>
            <a:off x="790575" y="385763"/>
            <a:ext cx="74453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FD5A519B-641B-46B7-B142-49E403D1214D}"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b="0">
                <a:ea typeface="+mn-ea"/>
              </a:defRPr>
            </a:lvl1pPr>
          </a:lstStyle>
          <a:p>
            <a:pPr>
              <a:defRPr/>
            </a:pPr>
            <a:r>
              <a:rPr lang="en-GB"/>
              <a:t>Kidney Quality Improvement Partnership | West Midlands Regional Day</a:t>
            </a:r>
            <a:endParaRPr lang="en-GB" dirty="0"/>
          </a:p>
        </p:txBody>
      </p:sp>
      <p:sp>
        <p:nvSpPr>
          <p:cNvPr id="10" name="Slide Number Placeholder 5"/>
          <p:cNvSpPr>
            <a:spLocks noGrp="1"/>
          </p:cNvSpPr>
          <p:nvPr>
            <p:ph type="sldNum" sz="quarter" idx="12"/>
          </p:nvPr>
        </p:nvSpPr>
        <p:spPr/>
        <p:txBody>
          <a:bodyPr/>
          <a:lstStyle>
            <a:lvl1pPr defTabSz="914400" fontAlgn="auto">
              <a:spcBef>
                <a:spcPts val="0"/>
              </a:spcBef>
              <a:spcAft>
                <a:spcPts val="0"/>
              </a:spcAft>
              <a:defRPr>
                <a:solidFill>
                  <a:srgbClr val="F8991E"/>
                </a:solidFill>
                <a:latin typeface="Arial"/>
                <a:ea typeface="+mn-ea"/>
                <a:cs typeface="Arial"/>
              </a:defRPr>
            </a:lvl1pPr>
          </a:lstStyle>
          <a:p>
            <a:pPr>
              <a:defRPr/>
            </a:pPr>
            <a:r>
              <a:rPr lang="en-GB"/>
              <a:t>|</a:t>
            </a:r>
            <a:r>
              <a:rPr lang="en-GB">
                <a:solidFill>
                  <a:srgbClr val="4F4C4D"/>
                </a:solidFill>
              </a:rPr>
              <a:t> </a:t>
            </a:r>
            <a:fld id="{363462C8-6F86-43A1-9A35-4CB3D8D5F010}" type="slidenum">
              <a:rPr lang="en-GB">
                <a:solidFill>
                  <a:srgbClr val="4F4C4D"/>
                </a:solidFill>
                <a:latin typeface="Calibri"/>
              </a:rPr>
              <a:pPr>
                <a:defRPr/>
              </a:pPr>
              <a:t>‹#›</a:t>
            </a:fld>
            <a:endParaRPr lang="en-GB">
              <a:solidFill>
                <a:srgbClr val="4F4C4D"/>
              </a:solidFill>
              <a:latin typeface="Calibri"/>
            </a:endParaRPr>
          </a:p>
        </p:txBody>
      </p:sp>
    </p:spTree>
    <p:extLst>
      <p:ext uri="{BB962C8B-B14F-4D97-AF65-F5344CB8AC3E}">
        <p14:creationId xmlns:p14="http://schemas.microsoft.com/office/powerpoint/2010/main" val="15554010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AB85F854-421C-468A-9BEF-9DA95465429F}" type="datetime1">
              <a:rPr lang="en-US"/>
              <a:pPr>
                <a:defRPr/>
              </a:pPr>
              <a:t>6/10/2019</a:t>
            </a:fld>
            <a:endParaRPr lang="en-GB"/>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931FA6D5-E455-40BF-96DB-0F1CF9F792AE}" type="slidenum">
              <a:rPr lang="en-GB"/>
              <a:pPr>
                <a:defRPr/>
              </a:pPr>
              <a:t>‹#›</a:t>
            </a:fld>
            <a:endParaRPr lang="en-GB" dirty="0"/>
          </a:p>
        </p:txBody>
      </p:sp>
    </p:spTree>
    <p:extLst>
      <p:ext uri="{BB962C8B-B14F-4D97-AF65-F5344CB8AC3E}">
        <p14:creationId xmlns:p14="http://schemas.microsoft.com/office/powerpoint/2010/main" val="38735151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6" name="Date Placeholder 4"/>
          <p:cNvSpPr>
            <a:spLocks noGrp="1"/>
          </p:cNvSpPr>
          <p:nvPr>
            <p:ph type="dt" sz="half" idx="17"/>
          </p:nvPr>
        </p:nvSpPr>
        <p:spPr/>
        <p:txBody>
          <a:bodyPr/>
          <a:lstStyle>
            <a:lvl1pPr defTabSz="914400" fontAlgn="auto">
              <a:spcBef>
                <a:spcPts val="0"/>
              </a:spcBef>
              <a:spcAft>
                <a:spcPts val="0"/>
              </a:spcAft>
              <a:defRPr>
                <a:latin typeface="+mn-lt"/>
                <a:ea typeface="+mn-ea"/>
              </a:defRPr>
            </a:lvl1pPr>
          </a:lstStyle>
          <a:p>
            <a:pPr>
              <a:defRPr/>
            </a:pPr>
            <a:fld id="{D34BE731-9580-46A7-89E3-9BDBEB8C28F0}" type="datetime1">
              <a:rPr lang="en-US"/>
              <a:pPr>
                <a:defRPr/>
              </a:pPr>
              <a:t>6/10/2019</a:t>
            </a:fld>
            <a:endParaRPr lang="en-GB"/>
          </a:p>
        </p:txBody>
      </p:sp>
      <p:sp>
        <p:nvSpPr>
          <p:cNvPr id="17" name="Footer Placeholder 5"/>
          <p:cNvSpPr>
            <a:spLocks noGrp="1"/>
          </p:cNvSpPr>
          <p:nvPr>
            <p:ph type="ftr" sz="quarter" idx="18"/>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8" name="Slide Number Placeholder 6"/>
          <p:cNvSpPr>
            <a:spLocks noGrp="1"/>
          </p:cNvSpPr>
          <p:nvPr>
            <p:ph type="sldNum" sz="quarter" idx="19"/>
          </p:nvPr>
        </p:nvSpPr>
        <p:spPr/>
        <p:txBody>
          <a:bodyPr/>
          <a:lstStyle>
            <a:lvl1pPr defTabSz="914400" fontAlgn="auto">
              <a:spcBef>
                <a:spcPts val="0"/>
              </a:spcBef>
              <a:spcAft>
                <a:spcPts val="0"/>
              </a:spcAft>
              <a:defRPr b="1">
                <a:latin typeface="+mn-lt"/>
                <a:ea typeface="+mn-ea"/>
              </a:defRPr>
            </a:lvl1pPr>
          </a:lstStyle>
          <a:p>
            <a:pPr>
              <a:defRPr/>
            </a:pPr>
            <a:fld id="{C438810B-C683-46F0-8A42-01650936693A}" type="slidenum">
              <a:rPr lang="en-GB"/>
              <a:pPr>
                <a:defRPr/>
              </a:pPr>
              <a:t>‹#›</a:t>
            </a:fld>
            <a:endParaRPr lang="en-GB" dirty="0"/>
          </a:p>
        </p:txBody>
      </p:sp>
    </p:spTree>
    <p:extLst>
      <p:ext uri="{BB962C8B-B14F-4D97-AF65-F5344CB8AC3E}">
        <p14:creationId xmlns:p14="http://schemas.microsoft.com/office/powerpoint/2010/main" val="2493032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2763" y="1657350"/>
            <a:ext cx="25511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67400" y="1935163"/>
            <a:ext cx="16732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922"/>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sp>
        <p:nvSpPr>
          <p:cNvPr id="15" name="Date Placeholder 4"/>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EB51B003-4714-4727-9002-3D4ECAA85EDB}" type="datetime1">
              <a:rPr lang="en-US"/>
              <a:pPr>
                <a:defRPr/>
              </a:pPr>
              <a:t>6/10/2019</a:t>
            </a:fld>
            <a:endParaRPr lang="en-GB"/>
          </a:p>
        </p:txBody>
      </p:sp>
      <p:sp>
        <p:nvSpPr>
          <p:cNvPr id="17" name="Footer Placeholder 5"/>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8" name="Slide Number Placeholder 6"/>
          <p:cNvSpPr>
            <a:spLocks noGrp="1"/>
          </p:cNvSpPr>
          <p:nvPr>
            <p:ph type="sldNum" sz="quarter" idx="18"/>
          </p:nvPr>
        </p:nvSpPr>
        <p:spPr/>
        <p:txBody>
          <a:bodyPr/>
          <a:lstStyle>
            <a:lvl1pPr defTabSz="914400" fontAlgn="auto">
              <a:spcBef>
                <a:spcPts val="0"/>
              </a:spcBef>
              <a:spcAft>
                <a:spcPts val="0"/>
              </a:spcAft>
              <a:defRPr b="1">
                <a:latin typeface="+mn-lt"/>
                <a:ea typeface="+mn-ea"/>
              </a:defRPr>
            </a:lvl1pPr>
          </a:lstStyle>
          <a:p>
            <a:pPr>
              <a:defRPr/>
            </a:pPr>
            <a:fld id="{EC124DC8-3BFA-4E7A-B180-3875155117A5}" type="slidenum">
              <a:rPr lang="en-GB"/>
              <a:pPr>
                <a:defRPr/>
              </a:pPr>
              <a:t>‹#›</a:t>
            </a:fld>
            <a:endParaRPr lang="en-GB" dirty="0"/>
          </a:p>
        </p:txBody>
      </p:sp>
    </p:spTree>
    <p:extLst>
      <p:ext uri="{BB962C8B-B14F-4D97-AF65-F5344CB8AC3E}">
        <p14:creationId xmlns:p14="http://schemas.microsoft.com/office/powerpoint/2010/main" val="4275081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rtlCol="0" anchor="ctr">
            <a:normAutofit/>
          </a:bodyPr>
          <a:lstStyle>
            <a:lvl1pPr algn="ctr">
              <a:defRPr>
                <a:solidFill>
                  <a:schemeClr val="tx1"/>
                </a:solidFill>
              </a:defRPr>
            </a:lvl1pPr>
          </a:lstStyle>
          <a:p>
            <a:pPr lvl="0"/>
            <a:r>
              <a:rPr lang="en-US" noProof="0"/>
              <a:t>Click icon to add chart</a:t>
            </a:r>
            <a:endParaRPr lang="en-GB" noProof="0"/>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1E51C035-B4AE-4324-A2D1-DDC57856E22C}" type="datetime1">
              <a:rPr lang="en-US"/>
              <a:pPr>
                <a:defRPr/>
              </a:pPr>
              <a:t>6/10/2019</a:t>
            </a:fld>
            <a:endParaRPr lang="en-GB"/>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2"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FB3A8C78-2697-49E3-90BE-354007514F0A}" type="slidenum">
              <a:rPr lang="en-GB"/>
              <a:pPr>
                <a:defRPr/>
              </a:pPr>
              <a:t>‹#›</a:t>
            </a:fld>
            <a:endParaRPr lang="en-GB" dirty="0"/>
          </a:p>
        </p:txBody>
      </p:sp>
    </p:spTree>
    <p:extLst>
      <p:ext uri="{BB962C8B-B14F-4D97-AF65-F5344CB8AC3E}">
        <p14:creationId xmlns:p14="http://schemas.microsoft.com/office/powerpoint/2010/main" val="19271028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1550" y="2376488"/>
            <a:ext cx="3240088"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4238" y="2376488"/>
            <a:ext cx="35448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7"/>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7"/>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Date Placeholder 4"/>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04FAAAE7-7D74-4583-B2DB-6CF769F1F3DF}" type="datetime1">
              <a:rPr lang="en-US"/>
              <a:pPr>
                <a:defRPr/>
              </a:pPr>
              <a:t>6/10/2019</a:t>
            </a:fld>
            <a:endParaRPr lang="en-GB"/>
          </a:p>
        </p:txBody>
      </p:sp>
      <p:sp>
        <p:nvSpPr>
          <p:cNvPr id="15" name="Footer Placeholder 5"/>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6" name="Slide Number Placeholder 6"/>
          <p:cNvSpPr>
            <a:spLocks noGrp="1"/>
          </p:cNvSpPr>
          <p:nvPr>
            <p:ph type="sldNum" sz="quarter" idx="18"/>
          </p:nvPr>
        </p:nvSpPr>
        <p:spPr/>
        <p:txBody>
          <a:bodyPr/>
          <a:lstStyle>
            <a:lvl1pPr defTabSz="914400" fontAlgn="auto">
              <a:spcBef>
                <a:spcPts val="0"/>
              </a:spcBef>
              <a:spcAft>
                <a:spcPts val="0"/>
              </a:spcAft>
              <a:defRPr b="1">
                <a:latin typeface="+mn-lt"/>
                <a:ea typeface="+mn-ea"/>
              </a:defRPr>
            </a:lvl1pPr>
          </a:lstStyle>
          <a:p>
            <a:pPr>
              <a:defRPr/>
            </a:pPr>
            <a:fld id="{151D1E09-B939-47E4-B38D-64E2B8F17259}" type="slidenum">
              <a:rPr lang="en-GB"/>
              <a:pPr>
                <a:defRPr/>
              </a:pPr>
              <a:t>‹#›</a:t>
            </a:fld>
            <a:endParaRPr lang="en-GB" dirty="0"/>
          </a:p>
        </p:txBody>
      </p:sp>
    </p:spTree>
    <p:extLst>
      <p:ext uri="{BB962C8B-B14F-4D97-AF65-F5344CB8AC3E}">
        <p14:creationId xmlns:p14="http://schemas.microsoft.com/office/powerpoint/2010/main" val="37984105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35FFAB24-7DC4-41E8-A84D-0A362AF053C4}" type="datetime1">
              <a:rPr lang="en-US"/>
              <a:pPr>
                <a:defRPr/>
              </a:pPr>
              <a:t>6/10/2019</a:t>
            </a:fld>
            <a:endParaRPr lang="en-GB"/>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9A9BC800-4F5F-4055-9222-E998A7E5AA5F}" type="slidenum">
              <a:rPr lang="en-GB"/>
              <a:pPr>
                <a:defRPr/>
              </a:pPr>
              <a:t>‹#›</a:t>
            </a:fld>
            <a:endParaRPr lang="en-GB" dirty="0"/>
          </a:p>
        </p:txBody>
      </p:sp>
    </p:spTree>
    <p:extLst>
      <p:ext uri="{BB962C8B-B14F-4D97-AF65-F5344CB8AC3E}">
        <p14:creationId xmlns:p14="http://schemas.microsoft.com/office/powerpoint/2010/main" val="2098000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1673225"/>
            <a:ext cx="22796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8" y="620751"/>
            <a:ext cx="7106901" cy="294953"/>
          </a:xfrm>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rtlCol="0" anchor="ctr">
            <a:normAutofit/>
          </a:bodyPr>
          <a:lstStyle>
            <a:lvl1pPr algn="ctr">
              <a:defRPr>
                <a:solidFill>
                  <a:schemeClr val="bg1"/>
                </a:solidFill>
              </a:defRPr>
            </a:lvl1pPr>
          </a:lstStyle>
          <a:p>
            <a:pPr lvl="0"/>
            <a:r>
              <a:rPr lang="en-US" noProof="0"/>
              <a:t>Click icon to add picture</a:t>
            </a:r>
            <a:endParaRPr lang="en-GB" noProof="0"/>
          </a:p>
        </p:txBody>
      </p:sp>
      <p:sp>
        <p:nvSpPr>
          <p:cNvPr id="10"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5F433BCF-69E3-409D-9F98-D775CE369214}" type="datetime1">
              <a:rPr lang="en-US"/>
              <a:pPr>
                <a:defRPr/>
              </a:pPr>
              <a:t>6/10/2019</a:t>
            </a:fld>
            <a:endParaRPr lang="en-GB"/>
          </a:p>
        </p:txBody>
      </p:sp>
      <p:sp>
        <p:nvSpPr>
          <p:cNvPr id="13"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D6D3D412-CB45-46D6-9B20-776D3B3F42AF}" type="slidenum">
              <a:rPr lang="en-GB"/>
              <a:pPr>
                <a:defRPr/>
              </a:pPr>
              <a:t>‹#›</a:t>
            </a:fld>
            <a:endParaRPr lang="en-GB" dirty="0"/>
          </a:p>
        </p:txBody>
      </p:sp>
    </p:spTree>
    <p:extLst>
      <p:ext uri="{BB962C8B-B14F-4D97-AF65-F5344CB8AC3E}">
        <p14:creationId xmlns:p14="http://schemas.microsoft.com/office/powerpoint/2010/main" val="31053129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8" y="620751"/>
            <a:ext cx="7106901" cy="294953"/>
          </a:xfrm>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rtlCol="0" anchor="ctr">
            <a:normAutofit/>
          </a:bodyPr>
          <a:lstStyle>
            <a:lvl1pPr algn="ctr">
              <a:defRPr>
                <a:solidFill>
                  <a:schemeClr val="tx1"/>
                </a:solidFill>
              </a:defRPr>
            </a:lvl1pPr>
          </a:lstStyle>
          <a:p>
            <a:pPr lvl="0"/>
            <a:r>
              <a:rPr lang="en-US" noProof="0"/>
              <a:t>Click icon to add picture</a:t>
            </a:r>
            <a:endParaRPr lang="en-GB" noProof="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09C5C2E7-26CD-47CE-8734-A19A6D278DC0}" type="datetime1">
              <a:rPr lang="en-US"/>
              <a:pPr>
                <a:defRPr/>
              </a:pPr>
              <a:t>6/10/2019</a:t>
            </a:fld>
            <a:endParaRPr lang="en-GB"/>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a:t>Kidney Quality Improvement Partnership | West Midlands Regional Day</a:t>
            </a:r>
            <a:endParaRPr lang="en-GB" b="0" dirty="0"/>
          </a:p>
        </p:txBody>
      </p:sp>
      <p:sp>
        <p:nvSpPr>
          <p:cNvPr id="13"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DEE58721-DCF0-448B-9A82-B0A40A1DD734}" type="slidenum">
              <a:rPr lang="en-GB"/>
              <a:pPr>
                <a:defRPr/>
              </a:pPr>
              <a:t>‹#›</a:t>
            </a:fld>
            <a:endParaRPr lang="en-GB" dirty="0"/>
          </a:p>
        </p:txBody>
      </p:sp>
    </p:spTree>
    <p:extLst>
      <p:ext uri="{BB962C8B-B14F-4D97-AF65-F5344CB8AC3E}">
        <p14:creationId xmlns:p14="http://schemas.microsoft.com/office/powerpoint/2010/main" val="3543673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3"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69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5129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dirty="0"/>
              <a:t>Click icon to add chart</a:t>
            </a:r>
            <a:endParaRPr lang="en-GB" dirty="0"/>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6771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694"/>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23"/>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7720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05"/>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2" name="Straight Connector 11"/>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65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4" name="Straight Connector 13"/>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08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5236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69"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endParaRPr lang="en-GB" dirty="0">
              <a:solidFill>
                <a:srgbClr val="4F4C4D"/>
              </a:solidFill>
            </a:endParaRPr>
          </a:p>
        </p:txBody>
      </p:sp>
      <p:sp>
        <p:nvSpPr>
          <p:cNvPr id="5" name="Footer Placeholder 4"/>
          <p:cNvSpPr>
            <a:spLocks noGrp="1"/>
          </p:cNvSpPr>
          <p:nvPr>
            <p:ph type="ftr" sz="quarter" idx="11"/>
          </p:nvPr>
        </p:nvSpPr>
        <p:spPr/>
        <p:txBody>
          <a:bodyPr/>
          <a:lstStyle/>
          <a:p>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916254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9459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350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54"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880"/>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3757337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a:t>Click icon to add chart</a:t>
            </a:r>
            <a:endParaRPr lang="en-GB"/>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640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21"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7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21"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6188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a:t>Click icon to add picture</a:t>
            </a:r>
            <a:endParaRPr lang="en-GB"/>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3978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a:t>Click icon to add picture</a:t>
            </a:r>
            <a:endParaRPr lang="en-GB"/>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940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1BFFF-815F-4438-8421-C6543A7F24A1}" type="datetimeFigureOut">
              <a:rPr lang="en-GB" smtClean="0">
                <a:solidFill>
                  <a:srgbClr val="4F4C4D"/>
                </a:solidFill>
              </a:rPr>
              <a:pPr/>
              <a:t>10/06/2019</a:t>
            </a:fld>
            <a:endParaRPr lang="en-GB">
              <a:solidFill>
                <a:srgbClr val="4F4C4D"/>
              </a:solidFill>
            </a:endParaRPr>
          </a:p>
        </p:txBody>
      </p:sp>
      <p:sp>
        <p:nvSpPr>
          <p:cNvPr id="3" name="Footer Placeholder 2"/>
          <p:cNvSpPr>
            <a:spLocks noGrp="1"/>
          </p:cNvSpPr>
          <p:nvPr>
            <p:ph type="ftr" sz="quarter" idx="11"/>
          </p:nvPr>
        </p:nvSpPr>
        <p:spPr/>
        <p:txBody>
          <a:bodyPr/>
          <a:lstStyle/>
          <a:p>
            <a:endParaRPr lang="en-GB">
              <a:solidFill>
                <a:srgbClr val="4F4C4D"/>
              </a:solidFill>
            </a:endParaRPr>
          </a:p>
        </p:txBody>
      </p:sp>
      <p:sp>
        <p:nvSpPr>
          <p:cNvPr id="4" name="Slide Number Placeholder 3"/>
          <p:cNvSpPr>
            <a:spLocks noGrp="1"/>
          </p:cNvSpPr>
          <p:nvPr>
            <p:ph type="sldNum" sz="quarter" idx="12"/>
          </p:nvPr>
        </p:nvSpPr>
        <p:spPr/>
        <p:txBody>
          <a:bodyPr/>
          <a:lstStyle/>
          <a:p>
            <a:fld id="{FD53B05B-2EAE-4176-A985-87809F4B0449}" type="slidenum">
              <a:rPr lang="en-GB" smtClean="0">
                <a:solidFill>
                  <a:srgbClr val="4F4C4D"/>
                </a:solidFill>
              </a:rPr>
              <a:pPr/>
              <a:t>‹#›</a:t>
            </a:fld>
            <a:endParaRPr lang="en-GB">
              <a:solidFill>
                <a:srgbClr val="4F4C4D"/>
              </a:solidFill>
            </a:endParaRPr>
          </a:p>
        </p:txBody>
      </p:sp>
    </p:spTree>
    <p:extLst>
      <p:ext uri="{BB962C8B-B14F-4D97-AF65-F5344CB8AC3E}">
        <p14:creationId xmlns:p14="http://schemas.microsoft.com/office/powerpoint/2010/main" val="26854944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3"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69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892176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694"/>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23"/>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520675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05"/>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2" name="Straight Connector 11"/>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1561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4" name="Straight Connector 13"/>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716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963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69"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4609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7182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8544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7255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54"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880"/>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40198013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a:t>Click icon to add chart</a:t>
            </a:r>
            <a:endParaRPr lang="en-GB"/>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882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21"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1672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892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a:t>Click icon to add picture</a:t>
            </a:r>
            <a:endParaRPr lang="en-GB"/>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9433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a:t>Click icon to add picture</a:t>
            </a:r>
            <a:endParaRPr lang="en-GB"/>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250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8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65" tIns="45682" rIns="91365" bIns="45682" anchor="ctr"/>
          <a:lstStyle/>
          <a:p>
            <a:pPr algn="ctr" defTabSz="914290">
              <a:defRPr/>
            </a:pPr>
            <a:endParaRPr lang="en-US">
              <a:solidFill>
                <a:prstClr val="white"/>
              </a:solidFill>
            </a:endParaRPr>
          </a:p>
        </p:txBody>
      </p:sp>
      <p:sp>
        <p:nvSpPr>
          <p:cNvPr id="5" name="Rectangle 4"/>
          <p:cNvSpPr>
            <a:spLocks noChangeArrowheads="1"/>
          </p:cNvSpPr>
          <p:nvPr userDrawn="1"/>
        </p:nvSpPr>
        <p:spPr bwMode="auto">
          <a:xfrm>
            <a:off x="0" y="1988839"/>
            <a:ext cx="9144000" cy="144464"/>
          </a:xfrm>
          <a:prstGeom prst="rect">
            <a:avLst/>
          </a:prstGeom>
          <a:solidFill>
            <a:srgbClr val="00AE9E"/>
          </a:solidFill>
          <a:ln w="9525">
            <a:noFill/>
            <a:miter lim="800000"/>
            <a:headEnd/>
            <a:tailEnd/>
          </a:ln>
        </p:spPr>
        <p:txBody>
          <a:bodyPr lIns="91365" tIns="45682" rIns="91365" bIns="45682" anchor="ctr">
            <a:prstTxWarp prst="textNoShape">
              <a:avLst/>
            </a:prstTxWarp>
          </a:bodyPr>
          <a:lstStyle/>
          <a:p>
            <a:pPr algn="ctr" defTabSz="914290">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3079"/>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320"/>
            <a:ext cx="7633648" cy="338336"/>
          </a:xfrm>
        </p:spPr>
        <p:txBody>
          <a:bodyPr anchor="b">
            <a:normAutofit/>
          </a:bodyPr>
          <a:lstStyle>
            <a:lvl1pPr marL="0" indent="0" algn="l">
              <a:spcBef>
                <a:spcPts val="0"/>
              </a:spcBef>
              <a:buNone/>
              <a:defRPr sz="2000" b="0" i="0">
                <a:solidFill>
                  <a:schemeClr val="bg1"/>
                </a:solidFill>
              </a:defRPr>
            </a:lvl1pPr>
            <a:lvl2pPr marL="456763" indent="0" algn="ctr">
              <a:buNone/>
              <a:defRPr>
                <a:solidFill>
                  <a:schemeClr val="tx1">
                    <a:tint val="75000"/>
                  </a:schemeClr>
                </a:solidFill>
              </a:defRPr>
            </a:lvl2pPr>
            <a:lvl3pPr marL="913570" indent="0" algn="ctr">
              <a:buNone/>
              <a:defRPr>
                <a:solidFill>
                  <a:schemeClr val="tx1">
                    <a:tint val="75000"/>
                  </a:schemeClr>
                </a:solidFill>
              </a:defRPr>
            </a:lvl3pPr>
            <a:lvl4pPr marL="1370348" indent="0" algn="ctr">
              <a:buNone/>
              <a:defRPr>
                <a:solidFill>
                  <a:schemeClr val="tx1">
                    <a:tint val="75000"/>
                  </a:schemeClr>
                </a:solidFill>
              </a:defRPr>
            </a:lvl4pPr>
            <a:lvl5pPr marL="1827140" indent="0" algn="ctr">
              <a:buNone/>
              <a:defRPr>
                <a:solidFill>
                  <a:schemeClr val="tx1">
                    <a:tint val="75000"/>
                  </a:schemeClr>
                </a:solidFill>
              </a:defRPr>
            </a:lvl5pPr>
            <a:lvl6pPr marL="2283902" indent="0" algn="ctr">
              <a:buNone/>
              <a:defRPr>
                <a:solidFill>
                  <a:schemeClr val="tx1">
                    <a:tint val="75000"/>
                  </a:schemeClr>
                </a:solidFill>
              </a:defRPr>
            </a:lvl6pPr>
            <a:lvl7pPr marL="2740665" indent="0" algn="ctr">
              <a:buNone/>
              <a:defRPr>
                <a:solidFill>
                  <a:schemeClr val="tx1">
                    <a:tint val="75000"/>
                  </a:schemeClr>
                </a:solidFill>
              </a:defRPr>
            </a:lvl7pPr>
            <a:lvl8pPr marL="3197456" indent="0" algn="ctr">
              <a:buNone/>
              <a:defRPr>
                <a:solidFill>
                  <a:schemeClr val="tx1">
                    <a:tint val="75000"/>
                  </a:schemeClr>
                </a:solidFill>
              </a:defRPr>
            </a:lvl8pPr>
            <a:lvl9pPr marL="3654236" indent="0" algn="ctr">
              <a:buNone/>
              <a:defRPr>
                <a:solidFill>
                  <a:schemeClr val="tx1">
                    <a:tint val="75000"/>
                  </a:schemeClr>
                </a:solidFill>
              </a:defRPr>
            </a:lvl9pPr>
          </a:lstStyle>
          <a:p>
            <a:r>
              <a:rPr lang="en-US" dirty="0"/>
              <a:t>Click to edit Master subtitle style</a:t>
            </a:r>
          </a:p>
        </p:txBody>
      </p:sp>
      <p:pic>
        <p:nvPicPr>
          <p:cNvPr id="7" name="Picture 7" descr="PHE_3268_SML_AW.png"/>
          <p:cNvPicPr>
            <a:picLocks noChangeAspect="1"/>
          </p:cNvPicPr>
          <p:nvPr userDrawn="1"/>
        </p:nvPicPr>
        <p:blipFill>
          <a:blip r:embed="rId2" cstate="print"/>
          <a:srcRect/>
          <a:stretch>
            <a:fillRect/>
          </a:stretch>
        </p:blipFill>
        <p:spPr bwMode="auto">
          <a:xfrm>
            <a:off x="539822" y="333504"/>
            <a:ext cx="1260475" cy="782639"/>
          </a:xfrm>
          <a:prstGeom prst="rect">
            <a:avLst/>
          </a:prstGeom>
          <a:noFill/>
          <a:ln w="9525">
            <a:noFill/>
            <a:miter lim="800000"/>
            <a:headEnd/>
            <a:tailEnd/>
          </a:ln>
        </p:spPr>
      </p:pic>
    </p:spTree>
    <p:extLst>
      <p:ext uri="{BB962C8B-B14F-4D97-AF65-F5344CB8AC3E}">
        <p14:creationId xmlns:p14="http://schemas.microsoft.com/office/powerpoint/2010/main" val="583237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890"/>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814"/>
            <a:ext cx="9144000" cy="549275"/>
          </a:xfrm>
        </p:spPr>
        <p:txBody>
          <a:bodyPr/>
          <a:lstStyle>
            <a:lvl1pPr>
              <a:defRPr/>
            </a:lvl1pPr>
          </a:lstStyle>
          <a:p>
            <a:pPr marL="531333">
              <a:defRPr/>
            </a:pPr>
            <a:r>
              <a:rPr lang="en-US">
                <a:solidFill>
                  <a:prstClr val="white"/>
                </a:solidFill>
              </a:rPr>
              <a:t>  </a:t>
            </a:r>
            <a:fld id="{2565FA6D-D4C8-4C4C-AC4B-3269734D34D8}" type="slidenum">
              <a:rPr lang="en-US" smtClean="0">
                <a:solidFill>
                  <a:prstClr val="white"/>
                </a:solidFill>
              </a:rPr>
              <a:pPr marL="531333">
                <a:defRPr/>
              </a:pPr>
              <a:t>‹#›</a:t>
            </a:fld>
            <a:endParaRPr lang="en-US" dirty="0">
              <a:solidFill>
                <a:prstClr val="white"/>
              </a:solidFill>
            </a:endParaRPr>
          </a:p>
        </p:txBody>
      </p:sp>
      <p:pic>
        <p:nvPicPr>
          <p:cNvPr id="8" name="Picture 7" descr="PHE_3268_SML_AW.png"/>
          <p:cNvPicPr>
            <a:picLocks noChangeAspect="1"/>
          </p:cNvPicPr>
          <p:nvPr userDrawn="1"/>
        </p:nvPicPr>
        <p:blipFill>
          <a:blip r:embed="rId2" cstate="print"/>
          <a:srcRect/>
          <a:stretch>
            <a:fillRect/>
          </a:stretch>
        </p:blipFill>
        <p:spPr bwMode="auto">
          <a:xfrm>
            <a:off x="539822" y="333504"/>
            <a:ext cx="1260475" cy="782639"/>
          </a:xfrm>
          <a:prstGeom prst="rect">
            <a:avLst/>
          </a:prstGeom>
          <a:noFill/>
          <a:ln w="9525">
            <a:noFill/>
            <a:miter lim="800000"/>
            <a:headEnd/>
            <a:tailEnd/>
          </a:ln>
        </p:spPr>
      </p:pic>
      <p:sp>
        <p:nvSpPr>
          <p:cNvPr id="7" name="Footer Placeholder 5"/>
          <p:cNvSpPr txBox="1">
            <a:spLocks/>
          </p:cNvSpPr>
          <p:nvPr userDrawn="1"/>
        </p:nvSpPr>
        <p:spPr>
          <a:xfrm>
            <a:off x="1018317" y="630881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defTabSz="914290">
              <a:defRPr/>
            </a:pPr>
            <a:endParaRPr lang="en-US" dirty="0">
              <a:solidFill>
                <a:prstClr val="white"/>
              </a:solidFill>
            </a:endParaRPr>
          </a:p>
          <a:p>
            <a:pPr defTabSz="914290">
              <a:defRPr/>
            </a:pPr>
            <a:r>
              <a:rPr lang="en-US" dirty="0">
                <a:solidFill>
                  <a:prstClr val="white"/>
                </a:solidFill>
              </a:rPr>
              <a:t>What is Public Health Intelligence?</a:t>
            </a:r>
          </a:p>
          <a:p>
            <a:pPr defTabSz="914290">
              <a:defRPr/>
            </a:pPr>
            <a:endParaRPr lang="en-US" dirty="0">
              <a:solidFill>
                <a:prstClr val="white"/>
              </a:solidFill>
            </a:endParaRPr>
          </a:p>
        </p:txBody>
      </p:sp>
    </p:spTree>
    <p:extLst>
      <p:ext uri="{BB962C8B-B14F-4D97-AF65-F5344CB8AC3E}">
        <p14:creationId xmlns:p14="http://schemas.microsoft.com/office/powerpoint/2010/main" val="925685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dirty="0"/>
              <a:t>Click icon to add picture</a:t>
            </a:r>
            <a:endParaRPr lang="en-GB" dirty="0"/>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153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8" y="-680959"/>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3" y="6016826"/>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81"/>
            <a:ext cx="1504800" cy="702997"/>
          </a:xfrm>
          <a:prstGeom prst="rect">
            <a:avLst/>
          </a:prstGeom>
        </p:spPr>
      </p:pic>
      <p:sp>
        <p:nvSpPr>
          <p:cNvPr id="16" name="Text Placeholder 11"/>
          <p:cNvSpPr>
            <a:spLocks noGrp="1"/>
          </p:cNvSpPr>
          <p:nvPr>
            <p:ph type="body" sz="quarter" idx="11"/>
          </p:nvPr>
        </p:nvSpPr>
        <p:spPr>
          <a:xfrm>
            <a:off x="1585921" y="1371631"/>
            <a:ext cx="6116483" cy="3647873"/>
          </a:xfrm>
        </p:spPr>
        <p:txBody>
          <a:bodyPr/>
          <a:lstStyle>
            <a:lvl1pPr marL="0" indent="0">
              <a:lnSpc>
                <a:spcPts val="2700"/>
              </a:lnSpc>
              <a:spcAft>
                <a:spcPts val="0"/>
              </a:spcAft>
              <a:buFontTx/>
              <a:buNone/>
              <a:defRPr sz="2900" b="1">
                <a:solidFill>
                  <a:schemeClr val="bg1"/>
                </a:solidFill>
              </a:defRPr>
            </a:lvl1pPr>
            <a:lvl2pPr marL="0" indent="0">
              <a:lnSpc>
                <a:spcPts val="2700"/>
              </a:lnSpc>
              <a:spcAft>
                <a:spcPts val="0"/>
              </a:spcAft>
              <a:buFontTx/>
              <a:buNone/>
              <a:defRPr sz="2900" b="1">
                <a:solidFill>
                  <a:schemeClr val="accent2"/>
                </a:solidFill>
              </a:defRPr>
            </a:lvl2pPr>
            <a:lvl3pPr marL="0" indent="0">
              <a:lnSpc>
                <a:spcPts val="1621"/>
              </a:lnSpc>
              <a:spcAft>
                <a:spcPts val="0"/>
              </a:spcAft>
              <a:buFontTx/>
              <a:buNone/>
              <a:defRPr sz="1400" b="1">
                <a:solidFill>
                  <a:schemeClr val="bg1"/>
                </a:solidFill>
              </a:defRPr>
            </a:lvl3pPr>
            <a:lvl4pPr marL="0" indent="0">
              <a:lnSpc>
                <a:spcPts val="1621"/>
              </a:lnSpc>
              <a:spcAft>
                <a:spcPts val="0"/>
              </a:spcAft>
              <a:buFontTx/>
              <a:buNone/>
              <a:defRPr sz="1400">
                <a:solidFill>
                  <a:schemeClr val="bg1"/>
                </a:solidFill>
              </a:defRPr>
            </a:lvl4pPr>
            <a:lvl5pPr marL="0" indent="0">
              <a:lnSpc>
                <a:spcPts val="1621"/>
              </a:lnSpc>
              <a:spcAft>
                <a:spcPts val="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210958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8"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3" y="6016736"/>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81"/>
            <a:ext cx="1504800" cy="702997"/>
          </a:xfrm>
          <a:prstGeom prst="rect">
            <a:avLst/>
          </a:prstGeom>
        </p:spPr>
      </p:pic>
      <p:sp>
        <p:nvSpPr>
          <p:cNvPr id="16" name="Text Placeholder 11"/>
          <p:cNvSpPr>
            <a:spLocks noGrp="1"/>
          </p:cNvSpPr>
          <p:nvPr>
            <p:ph type="body" sz="quarter" idx="11"/>
          </p:nvPr>
        </p:nvSpPr>
        <p:spPr>
          <a:xfrm>
            <a:off x="1585921"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376936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4"/>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9" tIns="34285" rIns="68569" bIns="34285" numCol="1" spcCol="0" rtlCol="0" fromWordArt="0" anchor="ctr" anchorCtr="0" forceAA="0" compatLnSpc="1">
            <a:prstTxWarp prst="textNoShape">
              <a:avLst/>
            </a:prstTxWarp>
            <a:noAutofit/>
          </a:bodyPr>
          <a:lstStyle/>
          <a:p>
            <a:pPr algn="ctr" defTabSz="514539" fontAlgn="base">
              <a:spcBef>
                <a:spcPct val="0"/>
              </a:spcBef>
              <a:spcAft>
                <a:spcPct val="0"/>
              </a:spcAft>
            </a:pPr>
            <a:endParaRPr lang="en-GB" sz="11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20"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737"/>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66"/>
            <a:ext cx="9144000" cy="114267"/>
          </a:xfrm>
          <a:prstGeom prst="rect">
            <a:avLst/>
          </a:prstGeom>
        </p:spPr>
      </p:pic>
      <p:sp>
        <p:nvSpPr>
          <p:cNvPr id="12" name="Text Placeholder 11"/>
          <p:cNvSpPr>
            <a:spLocks noGrp="1"/>
          </p:cNvSpPr>
          <p:nvPr>
            <p:ph type="body" sz="quarter" idx="10"/>
          </p:nvPr>
        </p:nvSpPr>
        <p:spPr>
          <a:xfrm>
            <a:off x="1044000" y="2182385"/>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66855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48"/>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75" indent="0">
              <a:lnSpc>
                <a:spcPts val="1125"/>
              </a:lnSpc>
              <a:spcAft>
                <a:spcPts val="750"/>
              </a:spcAft>
              <a:defRPr/>
            </a:lvl1pPr>
            <a:lvl2pPr marL="123275" indent="-123275">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90" y="6368465"/>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cxnSp>
        <p:nvCxnSpPr>
          <p:cNvPr id="12" name="Straight Connector 11"/>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700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15" indent="0">
              <a:lnSpc>
                <a:spcPts val="1425"/>
              </a:lnSpc>
              <a:spcAft>
                <a:spcPts val="750"/>
              </a:spcAft>
              <a:defRPr sz="1400" b="1">
                <a:solidFill>
                  <a:schemeClr val="accent2"/>
                </a:solidFill>
              </a:defRPr>
            </a:lvl1pPr>
            <a:lvl2pPr marL="122615" indent="0">
              <a:lnSpc>
                <a:spcPts val="1425"/>
              </a:lnSpc>
              <a:spcAft>
                <a:spcPts val="750"/>
              </a:spcAft>
              <a:buFontTx/>
              <a:buNone/>
              <a:defRPr sz="1400"/>
            </a:lvl2pPr>
            <a:lvl3pPr marL="128567" indent="-128567">
              <a:lnSpc>
                <a:spcPts val="1425"/>
              </a:lnSpc>
              <a:spcAft>
                <a:spcPts val="750"/>
              </a:spcAft>
              <a:buFontTx/>
              <a:buBlip>
                <a:blip r:embed="rId3"/>
              </a:buBlip>
              <a:defRPr sz="1400"/>
            </a:lvl3pPr>
            <a:lvl4pPr marL="224990" indent="-111901">
              <a:lnSpc>
                <a:spcPts val="1425"/>
              </a:lnSpc>
              <a:spcAft>
                <a:spcPts val="750"/>
              </a:spcAft>
              <a:buFont typeface="Arial" panose="020B0604020202020204" pitchFamily="34" charset="0"/>
              <a:buChar char="•"/>
              <a:defRPr sz="1400"/>
            </a:lvl4pPr>
            <a:lvl5pPr marL="353555" indent="-113091">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5"/>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cxnSp>
        <p:nvCxnSpPr>
          <p:cNvPr id="14" name="Straight Connector 13"/>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751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8"/>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6" y="2412000"/>
            <a:ext cx="1404549" cy="2232000"/>
          </a:xfrm>
        </p:spPr>
        <p:txBody>
          <a:bodyPr>
            <a:normAutofit/>
          </a:bodyPr>
          <a:lstStyle>
            <a:lvl1pPr marL="0" indent="0" algn="ctr">
              <a:lnSpc>
                <a:spcPts val="1050"/>
              </a:lnSpc>
              <a:spcAft>
                <a:spcPts val="0"/>
              </a:spcAft>
              <a:defRPr sz="1000">
                <a:solidFill>
                  <a:schemeClr val="bg1"/>
                </a:solidFill>
              </a:defRPr>
            </a:lvl1pPr>
            <a:lvl2pPr marL="123275" indent="-123275">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14" name="Content Placeholder 2"/>
          <p:cNvSpPr>
            <a:spLocks noGrp="1"/>
          </p:cNvSpPr>
          <p:nvPr>
            <p:ph idx="13"/>
          </p:nvPr>
        </p:nvSpPr>
        <p:spPr>
          <a:xfrm>
            <a:off x="2917167" y="2412000"/>
            <a:ext cx="1404549" cy="2232000"/>
          </a:xfrm>
        </p:spPr>
        <p:txBody>
          <a:bodyPr>
            <a:normAutofit/>
          </a:bodyPr>
          <a:lstStyle>
            <a:lvl1pPr marL="0" indent="0" algn="ctr">
              <a:lnSpc>
                <a:spcPts val="1050"/>
              </a:lnSpc>
              <a:spcAft>
                <a:spcPts val="0"/>
              </a:spcAft>
              <a:defRPr sz="1000">
                <a:solidFill>
                  <a:schemeClr val="bg1"/>
                </a:solidFill>
              </a:defRPr>
            </a:lvl1pPr>
            <a:lvl2pPr marL="123275" indent="-123275">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8" y="2412000"/>
            <a:ext cx="1404549" cy="2232000"/>
          </a:xfrm>
        </p:spPr>
        <p:txBody>
          <a:bodyPr>
            <a:normAutofit/>
          </a:bodyPr>
          <a:lstStyle>
            <a:lvl1pPr marL="0" indent="0" algn="ctr">
              <a:lnSpc>
                <a:spcPts val="1050"/>
              </a:lnSpc>
              <a:spcAft>
                <a:spcPts val="0"/>
              </a:spcAft>
              <a:defRPr sz="1000">
                <a:solidFill>
                  <a:schemeClr val="bg1"/>
                </a:solidFill>
              </a:defRPr>
            </a:lvl1pPr>
            <a:lvl2pPr marL="123275" indent="-123275">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4" y="2412000"/>
            <a:ext cx="1404549" cy="2232000"/>
          </a:xfrm>
        </p:spPr>
        <p:txBody>
          <a:bodyPr>
            <a:normAutofit/>
          </a:bodyPr>
          <a:lstStyle>
            <a:lvl1pPr marL="0" indent="0" algn="ctr">
              <a:lnSpc>
                <a:spcPts val="1050"/>
              </a:lnSpc>
              <a:spcAft>
                <a:spcPts val="0"/>
              </a:spcAft>
              <a:defRPr sz="1000">
                <a:solidFill>
                  <a:schemeClr val="bg1"/>
                </a:solidFill>
              </a:defRPr>
            </a:lvl1pPr>
            <a:lvl2pPr marL="123275" indent="-123275">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822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72" y="-308898"/>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75" indent="-123275">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001495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75" indent="0">
              <a:defRPr/>
            </a:lvl1pPr>
            <a:lvl2pPr marL="123275" indent="-123275">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75" indent="0">
              <a:defRPr/>
            </a:lvl1pPr>
            <a:lvl2pPr marL="123275" indent="-123275">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4715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9"/>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2"/>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2"/>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5473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76" y="1720431"/>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2" y="2373923"/>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5" y="1934886"/>
            <a:ext cx="1672008" cy="344951"/>
          </a:xfrm>
          <a:prstGeom prst="rect">
            <a:avLst/>
          </a:prstGeom>
        </p:spPr>
      </p:pic>
    </p:spTree>
    <p:extLst>
      <p:ext uri="{BB962C8B-B14F-4D97-AF65-F5344CB8AC3E}">
        <p14:creationId xmlns:p14="http://schemas.microsoft.com/office/powerpoint/2010/main" val="3097692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dirty="0"/>
              <a:t>Click icon to add picture</a:t>
            </a:r>
            <a:endParaRPr lang="en-GB" dirty="0"/>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7191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7"/>
            <a:ext cx="5632450" cy="2663207"/>
          </a:xfrm>
          <a:solidFill>
            <a:schemeClr val="bg1">
              <a:lumMod val="85000"/>
            </a:schemeClr>
          </a:solidFill>
        </p:spPr>
        <p:txBody>
          <a:bodyPr anchor="ctr"/>
          <a:lstStyle>
            <a:lvl1pPr algn="ctr">
              <a:defRPr>
                <a:solidFill>
                  <a:schemeClr val="tx1"/>
                </a:solidFill>
              </a:defRPr>
            </a:lvl1pPr>
          </a:lstStyle>
          <a:p>
            <a:r>
              <a:rPr lang="en-US"/>
              <a:t>Click icon to add chart</a:t>
            </a:r>
            <a:endParaRPr lang="en-GB"/>
          </a:p>
        </p:txBody>
      </p:sp>
      <p:sp>
        <p:nvSpPr>
          <p:cNvPr id="15" name="Content Placeholder 2"/>
          <p:cNvSpPr>
            <a:spLocks noGrp="1"/>
          </p:cNvSpPr>
          <p:nvPr>
            <p:ph idx="13"/>
          </p:nvPr>
        </p:nvSpPr>
        <p:spPr>
          <a:xfrm>
            <a:off x="884245" y="1677623"/>
            <a:ext cx="5631972" cy="984023"/>
          </a:xfrm>
        </p:spPr>
        <p:txBody>
          <a:bodyPr>
            <a:normAutofit/>
          </a:bodyPr>
          <a:lstStyle>
            <a:lvl1pPr marL="123804" indent="0">
              <a:lnSpc>
                <a:spcPts val="1125"/>
              </a:lnSpc>
              <a:spcAft>
                <a:spcPts val="0"/>
              </a:spcAft>
              <a:defRPr sz="1100" b="1"/>
            </a:lvl1pPr>
            <a:lvl2pPr marL="123804" indent="0">
              <a:lnSpc>
                <a:spcPts val="1125"/>
              </a:lnSpc>
              <a:buFontTx/>
              <a:buNone/>
              <a:defRPr sz="1100"/>
            </a:lvl2pPr>
            <a:lvl3pPr marL="122615" indent="-122615">
              <a:lnSpc>
                <a:spcPts val="1125"/>
              </a:lnSpc>
              <a:buFontTx/>
              <a:buBlip>
                <a:blip r:embed="rId5"/>
              </a:buBlip>
              <a:tabLst/>
              <a:defRPr sz="1100"/>
            </a:lvl3pPr>
            <a:lvl4pPr marL="232132" indent="-107137">
              <a:lnSpc>
                <a:spcPts val="1125"/>
              </a:lnSpc>
              <a:defRPr sz="1100"/>
            </a:lvl4pPr>
            <a:lvl5pPr marL="321414" indent="-8214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5113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9"/>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43"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04" indent="0">
              <a:lnSpc>
                <a:spcPts val="825"/>
              </a:lnSpc>
              <a:spcAft>
                <a:spcPts val="0"/>
              </a:spcAft>
              <a:defRPr sz="800" b="1"/>
            </a:lvl1pPr>
            <a:lvl2pPr marL="123804" indent="0">
              <a:lnSpc>
                <a:spcPts val="825"/>
              </a:lnSpc>
              <a:spcAft>
                <a:spcPts val="450"/>
              </a:spcAft>
              <a:buFontTx/>
              <a:buNone/>
              <a:defRPr sz="800"/>
            </a:lvl2pPr>
            <a:lvl3pPr marL="122615" indent="-122615">
              <a:lnSpc>
                <a:spcPts val="825"/>
              </a:lnSpc>
              <a:spcAft>
                <a:spcPts val="450"/>
              </a:spcAft>
              <a:buFontTx/>
              <a:buBlip>
                <a:blip r:embed="rId4"/>
              </a:buBlip>
              <a:tabLst/>
              <a:defRPr sz="800"/>
            </a:lvl3pPr>
            <a:lvl4pPr marL="232132" indent="-107137">
              <a:lnSpc>
                <a:spcPts val="825"/>
              </a:lnSpc>
              <a:spcAft>
                <a:spcPts val="450"/>
              </a:spcAft>
              <a:defRPr sz="800"/>
            </a:lvl4pPr>
            <a:lvl5pPr marL="321414" indent="-8214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50"/>
            <a:ext cx="3384376" cy="4199672"/>
          </a:xfrm>
        </p:spPr>
        <p:txBody>
          <a:bodyPr>
            <a:normAutofit/>
          </a:bodyPr>
          <a:lstStyle>
            <a:lvl1pPr marL="127375" indent="0">
              <a:lnSpc>
                <a:spcPts val="825"/>
              </a:lnSpc>
              <a:spcAft>
                <a:spcPts val="0"/>
              </a:spcAft>
              <a:defRPr sz="800" b="1"/>
            </a:lvl1pPr>
            <a:lvl2pPr marL="127375" indent="0">
              <a:lnSpc>
                <a:spcPts val="825"/>
              </a:lnSpc>
              <a:spcAft>
                <a:spcPts val="450"/>
              </a:spcAft>
              <a:buFontTx/>
              <a:buNone/>
              <a:defRPr sz="800"/>
            </a:lvl2pPr>
            <a:lvl3pPr marL="122615" indent="-122615">
              <a:lnSpc>
                <a:spcPts val="825"/>
              </a:lnSpc>
              <a:spcAft>
                <a:spcPts val="450"/>
              </a:spcAft>
              <a:buFontTx/>
              <a:buBlip>
                <a:blip r:embed="rId4"/>
              </a:buBlip>
              <a:tabLst/>
              <a:defRPr sz="800"/>
            </a:lvl3pPr>
            <a:lvl4pPr marL="232132" indent="-107137">
              <a:lnSpc>
                <a:spcPts val="825"/>
              </a:lnSpc>
              <a:spcAft>
                <a:spcPts val="450"/>
              </a:spcAft>
              <a:defRPr sz="800"/>
            </a:lvl4pPr>
            <a:lvl5pPr marL="321414" indent="-8214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536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75" indent="0">
              <a:lnSpc>
                <a:spcPts val="1407"/>
              </a:lnSpc>
              <a:defRPr sz="1400"/>
            </a:lvl1pPr>
            <a:lvl2pPr marL="123275" indent="-123275">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75" indent="0">
              <a:lnSpc>
                <a:spcPts val="1407"/>
              </a:lnSpc>
              <a:defRPr sz="1400"/>
            </a:lvl1pPr>
            <a:lvl2pPr marL="123275" indent="-123275">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038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3"/>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75" indent="0">
              <a:lnSpc>
                <a:spcPts val="1407"/>
              </a:lnSpc>
              <a:defRPr sz="1400"/>
            </a:lvl1pPr>
            <a:lvl2pPr marL="123275" indent="-123275">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9"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a:t>Click icon to add picture</a:t>
            </a:r>
            <a:endParaRPr lang="en-GB"/>
          </a:p>
        </p:txBody>
      </p:sp>
      <p:cxnSp>
        <p:nvCxnSpPr>
          <p:cNvPr id="15" name="Straight Connector 14"/>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635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75" indent="0">
              <a:lnSpc>
                <a:spcPts val="1407"/>
              </a:lnSpc>
              <a:defRPr sz="1400"/>
            </a:lvl1pPr>
            <a:lvl2pPr marL="123275" indent="-123275">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3"/>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9"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2"/>
            <a:ext cx="2169994" cy="3854199"/>
          </a:xfrm>
          <a:solidFill>
            <a:schemeClr val="bg1">
              <a:lumMod val="85000"/>
            </a:schemeClr>
          </a:solidFill>
        </p:spPr>
        <p:txBody>
          <a:bodyPr anchor="ctr" anchorCtr="0"/>
          <a:lstStyle>
            <a:lvl1pPr algn="ctr">
              <a:defRPr>
                <a:solidFill>
                  <a:schemeClr val="tx1"/>
                </a:solidFill>
              </a:defRPr>
            </a:lvl1pPr>
          </a:lstStyle>
          <a:p>
            <a:r>
              <a:rPr lang="en-US"/>
              <a:t>Click icon to add picture</a:t>
            </a:r>
            <a:endParaRPr lang="en-GB"/>
          </a:p>
        </p:txBody>
      </p:sp>
      <p:cxnSp>
        <p:nvCxnSpPr>
          <p:cNvPr id="15" name="Straight Connector 14"/>
          <p:cNvCxnSpPr/>
          <p:nvPr userDrawn="1"/>
        </p:nvCxnSpPr>
        <p:spPr>
          <a:xfrm>
            <a:off x="7999200" y="6389537"/>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08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325438"/>
            <a:ext cx="7280275"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KQUIP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5138" y="6016625"/>
            <a:ext cx="9636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0175" y="5802313"/>
            <a:ext cx="15049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4588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889"/>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71"/>
            <a:ext cx="9144000" cy="549275"/>
          </a:xfrm>
        </p:spPr>
        <p:txBody>
          <a:bodyPr/>
          <a:lstStyle>
            <a:lvl1pPr>
              <a:defRPr/>
            </a:lvl1pPr>
          </a:lstStyle>
          <a:p>
            <a:pPr marL="531397">
              <a:defRPr/>
            </a:pPr>
            <a:r>
              <a:rPr lang="en-US" dirty="0" smtClean="0">
                <a:solidFill>
                  <a:prstClr val="white"/>
                </a:solidFill>
              </a:rPr>
              <a:t>  </a:t>
            </a:r>
            <a:fld id="{2565FA6D-D4C8-4C4C-AC4B-3269734D34D8}" type="slidenum">
              <a:rPr lang="en-US" smtClean="0">
                <a:solidFill>
                  <a:prstClr val="white"/>
                </a:solidFill>
              </a:rPr>
              <a:pPr marL="531397">
                <a:defRPr/>
              </a:pPr>
              <a:t>‹#›</a:t>
            </a:fld>
            <a:endParaRPr lang="en-US" dirty="0">
              <a:solidFill>
                <a:prstClr val="white"/>
              </a:solidFill>
            </a:endParaRPr>
          </a:p>
        </p:txBody>
      </p:sp>
      <p:pic>
        <p:nvPicPr>
          <p:cNvPr id="8" name="Picture 7" descr="PHE_3268_SML_AW.png"/>
          <p:cNvPicPr>
            <a:picLocks noChangeAspect="1"/>
          </p:cNvPicPr>
          <p:nvPr userDrawn="1"/>
        </p:nvPicPr>
        <p:blipFill>
          <a:blip r:embed="rId2" cstate="print"/>
          <a:srcRect/>
          <a:stretch>
            <a:fillRect/>
          </a:stretch>
        </p:blipFill>
        <p:spPr bwMode="auto">
          <a:xfrm>
            <a:off x="539813" y="333503"/>
            <a:ext cx="1260475" cy="782639"/>
          </a:xfrm>
          <a:prstGeom prst="rect">
            <a:avLst/>
          </a:prstGeom>
          <a:noFill/>
          <a:ln w="9525">
            <a:noFill/>
            <a:miter lim="800000"/>
            <a:headEnd/>
            <a:tailEnd/>
          </a:ln>
        </p:spPr>
      </p:pic>
      <p:sp>
        <p:nvSpPr>
          <p:cNvPr id="7" name="Footer Placeholder 5"/>
          <p:cNvSpPr txBox="1">
            <a:spLocks/>
          </p:cNvSpPr>
          <p:nvPr userDrawn="1"/>
        </p:nvSpPr>
        <p:spPr>
          <a:xfrm>
            <a:off x="1018316" y="6308771"/>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a:p>
            <a:pPr>
              <a:defRPr/>
            </a:pPr>
            <a:r>
              <a:rPr lang="en-US" dirty="0">
                <a:solidFill>
                  <a:prstClr val="white"/>
                </a:solidFill>
              </a:rPr>
              <a:t>What is Public Health Intelligence?</a:t>
            </a:r>
          </a:p>
          <a:p>
            <a:pPr>
              <a:defRPr/>
            </a:pPr>
            <a:endParaRPr lang="en-US" dirty="0">
              <a:solidFill>
                <a:prstClr val="white"/>
              </a:solidFill>
            </a:endParaRPr>
          </a:p>
        </p:txBody>
      </p:sp>
    </p:spTree>
    <p:extLst>
      <p:ext uri="{BB962C8B-B14F-4D97-AF65-F5344CB8AC3E}">
        <p14:creationId xmlns:p14="http://schemas.microsoft.com/office/powerpoint/2010/main" val="3104218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5330825"/>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514601" fontAlgn="base">
              <a:spcBef>
                <a:spcPct val="0"/>
              </a:spcBef>
              <a:spcAft>
                <a:spcPct val="0"/>
              </a:spcAft>
              <a:defRPr/>
            </a:pPr>
            <a:endParaRPr lang="en-GB" sz="1100" dirty="0">
              <a:solidFill>
                <a:prstClr val="white"/>
              </a:solidFill>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150" y="671513"/>
            <a:ext cx="20748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6150" y="5754688"/>
            <a:ext cx="19256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24488"/>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775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11" y="620747"/>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08597EEF-044F-4165-B186-741363D0827A}"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0" name="Slide Number Placeholder 5"/>
          <p:cNvSpPr>
            <a:spLocks noGrp="1"/>
          </p:cNvSpPr>
          <p:nvPr>
            <p:ph type="sldNum" sz="quarter" idx="12"/>
          </p:nvPr>
        </p:nvSpPr>
        <p:spPr/>
        <p:txBody>
          <a:bodyPr/>
          <a:lstStyle>
            <a:lvl1pPr algn="l" defTabSz="914400" fontAlgn="auto">
              <a:spcBef>
                <a:spcPts val="0"/>
              </a:spcBef>
              <a:spcAft>
                <a:spcPts val="0"/>
              </a:spcAft>
              <a:defRPr>
                <a:latin typeface="+mn-lt"/>
                <a:ea typeface="+mn-ea"/>
              </a:defRPr>
            </a:lvl1pPr>
          </a:lstStyle>
          <a:p>
            <a:pPr>
              <a:defRPr/>
            </a:pPr>
            <a:fld id="{EABF3E23-D490-4B36-9486-84B59B09487A}" type="slidenum">
              <a:rPr lang="en-GB"/>
              <a:pPr>
                <a:defRPr/>
              </a:pPr>
              <a:t>‹#›</a:t>
            </a:fld>
            <a:endParaRPr lang="en-GB" dirty="0"/>
          </a:p>
        </p:txBody>
      </p:sp>
    </p:spTree>
    <p:extLst>
      <p:ext uri="{BB962C8B-B14F-4D97-AF65-F5344CB8AC3E}">
        <p14:creationId xmlns:p14="http://schemas.microsoft.com/office/powerpoint/2010/main" val="503548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5"/>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56012625-6E00-4312-B49F-3945A9CF833D}"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0" name="Slide Number Placeholder 5"/>
          <p:cNvSpPr>
            <a:spLocks noGrp="1"/>
          </p:cNvSpPr>
          <p:nvPr>
            <p:ph type="sldNum" sz="quarter" idx="12"/>
          </p:nvPr>
        </p:nvSpPr>
        <p:spPr>
          <a:xfrm>
            <a:off x="8027988" y="6369050"/>
            <a:ext cx="287337" cy="365125"/>
          </a:xfrm>
        </p:spPr>
        <p:txBody>
          <a:bodyPr/>
          <a:lstStyle>
            <a:lvl1pPr defTabSz="914400" fontAlgn="auto">
              <a:spcBef>
                <a:spcPts val="0"/>
              </a:spcBef>
              <a:spcAft>
                <a:spcPts val="0"/>
              </a:spcAft>
              <a:defRPr>
                <a:latin typeface="+mn-lt"/>
                <a:ea typeface="+mn-ea"/>
              </a:defRPr>
            </a:lvl1pPr>
          </a:lstStyle>
          <a:p>
            <a:pPr>
              <a:defRPr/>
            </a:pPr>
            <a:fld id="{202DDF69-9774-42E4-ADFD-EDBA9CA0D584}" type="slidenum">
              <a:rPr lang="en-GB"/>
              <a:pPr>
                <a:defRPr/>
              </a:pPr>
              <a:t>‹#›</a:t>
            </a:fld>
            <a:endParaRPr lang="en-GB" dirty="0"/>
          </a:p>
        </p:txBody>
      </p:sp>
    </p:spTree>
    <p:extLst>
      <p:ext uri="{BB962C8B-B14F-4D97-AF65-F5344CB8AC3E}">
        <p14:creationId xmlns:p14="http://schemas.microsoft.com/office/powerpoint/2010/main" val="3092289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842963" y="1985963"/>
            <a:ext cx="7412037" cy="2914650"/>
            <a:chOff x="842729" y="1491023"/>
            <a:chExt cx="7412326" cy="2187588"/>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729" y="1500611"/>
              <a:ext cx="172377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3251" y="1491023"/>
              <a:ext cx="171560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2825" y="1495455"/>
              <a:ext cx="1710472"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39451" y="1499887"/>
              <a:ext cx="171560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9" name="Date Placeholder 3"/>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230DB27F-278A-4516-B34E-5E7C75D7557D}" type="datetime1">
              <a:rPr lang="en-US"/>
              <a:pPr>
                <a:defRPr/>
              </a:pPr>
              <a:t>6/10/2019</a:t>
            </a:fld>
            <a:endParaRPr lang="en-GB" dirty="0"/>
          </a:p>
        </p:txBody>
      </p:sp>
      <p:sp>
        <p:nvSpPr>
          <p:cNvPr id="20" name="Footer Placeholder 4"/>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21" name="Slide Number Placeholder 5"/>
          <p:cNvSpPr>
            <a:spLocks noGrp="1"/>
          </p:cNvSpPr>
          <p:nvPr>
            <p:ph type="sldNum" sz="quarter" idx="18"/>
          </p:nvPr>
        </p:nvSpPr>
        <p:spPr/>
        <p:txBody>
          <a:bodyPr/>
          <a:lstStyle>
            <a:lvl1pPr defTabSz="914400" fontAlgn="auto">
              <a:spcBef>
                <a:spcPts val="0"/>
              </a:spcBef>
              <a:spcAft>
                <a:spcPts val="0"/>
              </a:spcAft>
              <a:defRPr>
                <a:latin typeface="+mn-lt"/>
                <a:ea typeface="+mn-ea"/>
              </a:defRPr>
            </a:lvl1pPr>
          </a:lstStyle>
          <a:p>
            <a:pPr>
              <a:defRPr/>
            </a:pPr>
            <a:fld id="{66819227-B2D0-4A70-80D3-2A6BBD0FD1FD}" type="slidenum">
              <a:rPr lang="en-GB"/>
              <a:pPr>
                <a:defRPr/>
              </a:pPr>
              <a:t>‹#›</a:t>
            </a:fld>
            <a:endParaRPr lang="en-GB" dirty="0"/>
          </a:p>
        </p:txBody>
      </p:sp>
    </p:spTree>
    <p:extLst>
      <p:ext uri="{BB962C8B-B14F-4D97-AF65-F5344CB8AC3E}">
        <p14:creationId xmlns:p14="http://schemas.microsoft.com/office/powerpoint/2010/main" val="2850030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4888" y="636588"/>
            <a:ext cx="7158037"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b="71436"/>
          <a:stretch>
            <a:fillRect/>
          </a:stretch>
        </p:blipFill>
        <p:spPr bwMode="auto">
          <a:xfrm>
            <a:off x="790575" y="385763"/>
            <a:ext cx="74453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FD5A519B-641B-46B7-B142-49E403D1214D}"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b="0">
                <a:ea typeface="+mn-ea"/>
              </a:defRPr>
            </a:lvl1pPr>
          </a:lstStyle>
          <a:p>
            <a:pPr>
              <a:defRPr/>
            </a:pPr>
            <a:r>
              <a:rPr lang="en-GB" dirty="0"/>
              <a:t>Kidney Quality Improvement Partnership | West Midlands Regional Day</a:t>
            </a:r>
          </a:p>
        </p:txBody>
      </p:sp>
      <p:sp>
        <p:nvSpPr>
          <p:cNvPr id="10" name="Slide Number Placeholder 5"/>
          <p:cNvSpPr>
            <a:spLocks noGrp="1"/>
          </p:cNvSpPr>
          <p:nvPr>
            <p:ph type="sldNum" sz="quarter" idx="12"/>
          </p:nvPr>
        </p:nvSpPr>
        <p:spPr/>
        <p:txBody>
          <a:bodyPr/>
          <a:lstStyle>
            <a:lvl1pPr defTabSz="914400" fontAlgn="auto">
              <a:spcBef>
                <a:spcPts val="0"/>
              </a:spcBef>
              <a:spcAft>
                <a:spcPts val="0"/>
              </a:spcAft>
              <a:defRPr>
                <a:solidFill>
                  <a:srgbClr val="F8991E"/>
                </a:solidFill>
                <a:latin typeface="Arial"/>
                <a:ea typeface="+mn-ea"/>
                <a:cs typeface="Arial"/>
              </a:defRPr>
            </a:lvl1pPr>
          </a:lstStyle>
          <a:p>
            <a:pPr>
              <a:defRPr/>
            </a:pPr>
            <a:r>
              <a:rPr lang="en-GB" dirty="0"/>
              <a:t>|</a:t>
            </a:r>
            <a:r>
              <a:rPr lang="en-GB" dirty="0">
                <a:solidFill>
                  <a:srgbClr val="4F4C4D"/>
                </a:solidFill>
              </a:rPr>
              <a:t> </a:t>
            </a:r>
            <a:fld id="{363462C8-6F86-43A1-9A35-4CB3D8D5F010}" type="slidenum">
              <a:rPr lang="en-GB">
                <a:solidFill>
                  <a:srgbClr val="4F4C4D"/>
                </a:solidFill>
                <a:latin typeface="Calibri"/>
              </a:rPr>
              <a:pPr>
                <a:defRPr/>
              </a:pPr>
              <a:t>‹#›</a:t>
            </a:fld>
            <a:endParaRPr lang="en-GB" dirty="0">
              <a:solidFill>
                <a:srgbClr val="4F4C4D"/>
              </a:solidFill>
              <a:latin typeface="Calibri"/>
            </a:endParaRPr>
          </a:p>
        </p:txBody>
      </p:sp>
    </p:spTree>
    <p:extLst>
      <p:ext uri="{BB962C8B-B14F-4D97-AF65-F5344CB8AC3E}">
        <p14:creationId xmlns:p14="http://schemas.microsoft.com/office/powerpoint/2010/main" val="1796464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AB85F854-421C-468A-9BEF-9DA95465429F}"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931FA6D5-E455-40BF-96DB-0F1CF9F792AE}" type="slidenum">
              <a:rPr lang="en-GB"/>
              <a:pPr>
                <a:defRPr/>
              </a:pPr>
              <a:t>‹#›</a:t>
            </a:fld>
            <a:endParaRPr lang="en-GB" dirty="0"/>
          </a:p>
        </p:txBody>
      </p:sp>
    </p:spTree>
    <p:extLst>
      <p:ext uri="{BB962C8B-B14F-4D97-AF65-F5344CB8AC3E}">
        <p14:creationId xmlns:p14="http://schemas.microsoft.com/office/powerpoint/2010/main" val="2743557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6" name="Date Placeholder 4"/>
          <p:cNvSpPr>
            <a:spLocks noGrp="1"/>
          </p:cNvSpPr>
          <p:nvPr>
            <p:ph type="dt" sz="half" idx="17"/>
          </p:nvPr>
        </p:nvSpPr>
        <p:spPr/>
        <p:txBody>
          <a:bodyPr/>
          <a:lstStyle>
            <a:lvl1pPr defTabSz="914400" fontAlgn="auto">
              <a:spcBef>
                <a:spcPts val="0"/>
              </a:spcBef>
              <a:spcAft>
                <a:spcPts val="0"/>
              </a:spcAft>
              <a:defRPr>
                <a:latin typeface="+mn-lt"/>
                <a:ea typeface="+mn-ea"/>
              </a:defRPr>
            </a:lvl1pPr>
          </a:lstStyle>
          <a:p>
            <a:pPr>
              <a:defRPr/>
            </a:pPr>
            <a:fld id="{D34BE731-9580-46A7-89E3-9BDBEB8C28F0}" type="datetime1">
              <a:rPr lang="en-US"/>
              <a:pPr>
                <a:defRPr/>
              </a:pPr>
              <a:t>6/10/2019</a:t>
            </a:fld>
            <a:endParaRPr lang="en-GB" dirty="0"/>
          </a:p>
        </p:txBody>
      </p:sp>
      <p:sp>
        <p:nvSpPr>
          <p:cNvPr id="17" name="Footer Placeholder 5"/>
          <p:cNvSpPr>
            <a:spLocks noGrp="1"/>
          </p:cNvSpPr>
          <p:nvPr>
            <p:ph type="ftr" sz="quarter" idx="18"/>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8" name="Slide Number Placeholder 6"/>
          <p:cNvSpPr>
            <a:spLocks noGrp="1"/>
          </p:cNvSpPr>
          <p:nvPr>
            <p:ph type="sldNum" sz="quarter" idx="19"/>
          </p:nvPr>
        </p:nvSpPr>
        <p:spPr/>
        <p:txBody>
          <a:bodyPr/>
          <a:lstStyle>
            <a:lvl1pPr defTabSz="914400" fontAlgn="auto">
              <a:spcBef>
                <a:spcPts val="0"/>
              </a:spcBef>
              <a:spcAft>
                <a:spcPts val="0"/>
              </a:spcAft>
              <a:defRPr b="1">
                <a:latin typeface="+mn-lt"/>
                <a:ea typeface="+mn-ea"/>
              </a:defRPr>
            </a:lvl1pPr>
          </a:lstStyle>
          <a:p>
            <a:pPr>
              <a:defRPr/>
            </a:pPr>
            <a:fld id="{C438810B-C683-46F0-8A42-01650936693A}" type="slidenum">
              <a:rPr lang="en-GB"/>
              <a:pPr>
                <a:defRPr/>
              </a:pPr>
              <a:t>‹#›</a:t>
            </a:fld>
            <a:endParaRPr lang="en-GB" dirty="0"/>
          </a:p>
        </p:txBody>
      </p:sp>
    </p:spTree>
    <p:extLst>
      <p:ext uri="{BB962C8B-B14F-4D97-AF65-F5344CB8AC3E}">
        <p14:creationId xmlns:p14="http://schemas.microsoft.com/office/powerpoint/2010/main" val="756951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2763" y="1657350"/>
            <a:ext cx="25511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67400" y="1935163"/>
            <a:ext cx="16732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922"/>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sp>
        <p:nvSpPr>
          <p:cNvPr id="15" name="Date Placeholder 4"/>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EB51B003-4714-4727-9002-3D4ECAA85EDB}" type="datetime1">
              <a:rPr lang="en-US"/>
              <a:pPr>
                <a:defRPr/>
              </a:pPr>
              <a:t>6/10/2019</a:t>
            </a:fld>
            <a:endParaRPr lang="en-GB" dirty="0"/>
          </a:p>
        </p:txBody>
      </p:sp>
      <p:sp>
        <p:nvSpPr>
          <p:cNvPr id="17" name="Footer Placeholder 5"/>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8" name="Slide Number Placeholder 6"/>
          <p:cNvSpPr>
            <a:spLocks noGrp="1"/>
          </p:cNvSpPr>
          <p:nvPr>
            <p:ph type="sldNum" sz="quarter" idx="18"/>
          </p:nvPr>
        </p:nvSpPr>
        <p:spPr/>
        <p:txBody>
          <a:bodyPr/>
          <a:lstStyle>
            <a:lvl1pPr defTabSz="914400" fontAlgn="auto">
              <a:spcBef>
                <a:spcPts val="0"/>
              </a:spcBef>
              <a:spcAft>
                <a:spcPts val="0"/>
              </a:spcAft>
              <a:defRPr b="1">
                <a:latin typeface="+mn-lt"/>
                <a:ea typeface="+mn-ea"/>
              </a:defRPr>
            </a:lvl1pPr>
          </a:lstStyle>
          <a:p>
            <a:pPr>
              <a:defRPr/>
            </a:pPr>
            <a:fld id="{EC124DC8-3BFA-4E7A-B180-3875155117A5}" type="slidenum">
              <a:rPr lang="en-GB"/>
              <a:pPr>
                <a:defRPr/>
              </a:pPr>
              <a:t>‹#›</a:t>
            </a:fld>
            <a:endParaRPr lang="en-GB" dirty="0"/>
          </a:p>
        </p:txBody>
      </p:sp>
    </p:spTree>
    <p:extLst>
      <p:ext uri="{BB962C8B-B14F-4D97-AF65-F5344CB8AC3E}">
        <p14:creationId xmlns:p14="http://schemas.microsoft.com/office/powerpoint/2010/main" val="277751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rtlCol="0" anchor="ctr">
            <a:normAutofit/>
          </a:bodyPr>
          <a:lstStyle>
            <a:lvl1pPr algn="ctr">
              <a:defRPr>
                <a:solidFill>
                  <a:schemeClr val="tx1"/>
                </a:solidFill>
              </a:defRPr>
            </a:lvl1pPr>
          </a:lstStyle>
          <a:p>
            <a:pPr lvl="0"/>
            <a:r>
              <a:rPr lang="en-US" noProof="0" dirty="0"/>
              <a:t>Click icon to add chart</a:t>
            </a:r>
            <a:endParaRPr lang="en-GB" noProof="0" dirty="0"/>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1E51C035-B4AE-4324-A2D1-DDC57856E22C}"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2"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FB3A8C78-2697-49E3-90BE-354007514F0A}" type="slidenum">
              <a:rPr lang="en-GB"/>
              <a:pPr>
                <a:defRPr/>
              </a:pPr>
              <a:t>‹#›</a:t>
            </a:fld>
            <a:endParaRPr lang="en-GB" dirty="0"/>
          </a:p>
        </p:txBody>
      </p:sp>
    </p:spTree>
    <p:extLst>
      <p:ext uri="{BB962C8B-B14F-4D97-AF65-F5344CB8AC3E}">
        <p14:creationId xmlns:p14="http://schemas.microsoft.com/office/powerpoint/2010/main" val="909406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1550" y="2376488"/>
            <a:ext cx="3240088"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4238" y="2376488"/>
            <a:ext cx="35448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7"/>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7"/>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Date Placeholder 4"/>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04FAAAE7-7D74-4583-B2DB-6CF769F1F3DF}" type="datetime1">
              <a:rPr lang="en-US"/>
              <a:pPr>
                <a:defRPr/>
              </a:pPr>
              <a:t>6/10/2019</a:t>
            </a:fld>
            <a:endParaRPr lang="en-GB" dirty="0"/>
          </a:p>
        </p:txBody>
      </p:sp>
      <p:sp>
        <p:nvSpPr>
          <p:cNvPr id="15" name="Footer Placeholder 5"/>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6" name="Slide Number Placeholder 6"/>
          <p:cNvSpPr>
            <a:spLocks noGrp="1"/>
          </p:cNvSpPr>
          <p:nvPr>
            <p:ph type="sldNum" sz="quarter" idx="18"/>
          </p:nvPr>
        </p:nvSpPr>
        <p:spPr/>
        <p:txBody>
          <a:bodyPr/>
          <a:lstStyle>
            <a:lvl1pPr defTabSz="914400" fontAlgn="auto">
              <a:spcBef>
                <a:spcPts val="0"/>
              </a:spcBef>
              <a:spcAft>
                <a:spcPts val="0"/>
              </a:spcAft>
              <a:defRPr b="1">
                <a:latin typeface="+mn-lt"/>
                <a:ea typeface="+mn-ea"/>
              </a:defRPr>
            </a:lvl1pPr>
          </a:lstStyle>
          <a:p>
            <a:pPr>
              <a:defRPr/>
            </a:pPr>
            <a:fld id="{151D1E09-B939-47E4-B38D-64E2B8F17259}" type="slidenum">
              <a:rPr lang="en-GB"/>
              <a:pPr>
                <a:defRPr/>
              </a:pPr>
              <a:t>‹#›</a:t>
            </a:fld>
            <a:endParaRPr lang="en-GB" dirty="0"/>
          </a:p>
        </p:txBody>
      </p:sp>
    </p:spTree>
    <p:extLst>
      <p:ext uri="{BB962C8B-B14F-4D97-AF65-F5344CB8AC3E}">
        <p14:creationId xmlns:p14="http://schemas.microsoft.com/office/powerpoint/2010/main" val="390523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7" y="-680960"/>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78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630"/>
            <a:ext cx="6116483" cy="3647873"/>
          </a:xfrm>
        </p:spPr>
        <p:txBody>
          <a:bodyPr/>
          <a:lstStyle>
            <a:lvl1pPr marL="0" indent="0">
              <a:lnSpc>
                <a:spcPts val="2700"/>
              </a:lnSpc>
              <a:spcAft>
                <a:spcPts val="0"/>
              </a:spcAft>
              <a:buFontTx/>
              <a:buNone/>
              <a:defRPr sz="2900" b="1">
                <a:solidFill>
                  <a:schemeClr val="bg1"/>
                </a:solidFill>
              </a:defRPr>
            </a:lvl1pPr>
            <a:lvl2pPr marL="0" indent="0">
              <a:lnSpc>
                <a:spcPts val="2700"/>
              </a:lnSpc>
              <a:spcAft>
                <a:spcPts val="0"/>
              </a:spcAft>
              <a:buFontTx/>
              <a:buNone/>
              <a:defRPr sz="2900" b="1">
                <a:solidFill>
                  <a:schemeClr val="accent2"/>
                </a:solidFill>
              </a:defRPr>
            </a:lvl2pPr>
            <a:lvl3pPr marL="0" indent="0">
              <a:lnSpc>
                <a:spcPts val="1621"/>
              </a:lnSpc>
              <a:spcAft>
                <a:spcPts val="0"/>
              </a:spcAft>
              <a:buFontTx/>
              <a:buNone/>
              <a:defRPr sz="1400" b="1">
                <a:solidFill>
                  <a:schemeClr val="bg1"/>
                </a:solidFill>
              </a:defRPr>
            </a:lvl3pPr>
            <a:lvl4pPr marL="0" indent="0">
              <a:lnSpc>
                <a:spcPts val="1621"/>
              </a:lnSpc>
              <a:spcAft>
                <a:spcPts val="0"/>
              </a:spcAft>
              <a:buFontTx/>
              <a:buNone/>
              <a:defRPr sz="1400">
                <a:solidFill>
                  <a:schemeClr val="bg1"/>
                </a:solidFill>
              </a:defRPr>
            </a:lvl4pPr>
            <a:lvl5pPr marL="0" indent="0">
              <a:lnSpc>
                <a:spcPts val="1621"/>
              </a:lnSpc>
              <a:spcAft>
                <a:spcPts val="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55905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35FFAB24-7DC4-41E8-A84D-0A362AF053C4}"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9A9BC800-4F5F-4055-9222-E998A7E5AA5F}" type="slidenum">
              <a:rPr lang="en-GB"/>
              <a:pPr>
                <a:defRPr/>
              </a:pPr>
              <a:t>‹#›</a:t>
            </a:fld>
            <a:endParaRPr lang="en-GB" dirty="0"/>
          </a:p>
        </p:txBody>
      </p:sp>
    </p:spTree>
    <p:extLst>
      <p:ext uri="{BB962C8B-B14F-4D97-AF65-F5344CB8AC3E}">
        <p14:creationId xmlns:p14="http://schemas.microsoft.com/office/powerpoint/2010/main" val="685464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1673225"/>
            <a:ext cx="22796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8" y="620751"/>
            <a:ext cx="7106901" cy="294953"/>
          </a:xfrm>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rtlCol="0" anchor="ctr">
            <a:normAutofit/>
          </a:bodyPr>
          <a:lstStyle>
            <a:lvl1pPr algn="ctr">
              <a:defRPr>
                <a:solidFill>
                  <a:schemeClr val="bg1"/>
                </a:solidFill>
              </a:defRPr>
            </a:lvl1pPr>
          </a:lstStyle>
          <a:p>
            <a:pPr lvl="0"/>
            <a:r>
              <a:rPr lang="en-US" noProof="0" dirty="0"/>
              <a:t>Click icon to add picture</a:t>
            </a:r>
            <a:endParaRPr lang="en-GB" noProof="0" dirty="0"/>
          </a:p>
        </p:txBody>
      </p:sp>
      <p:sp>
        <p:nvSpPr>
          <p:cNvPr id="10"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5F433BCF-69E3-409D-9F98-D775CE369214}" type="datetime1">
              <a:rPr lang="en-US"/>
              <a:pPr>
                <a:defRPr/>
              </a:pPr>
              <a:t>6/10/2019</a:t>
            </a:fld>
            <a:endParaRPr lang="en-GB" dirty="0"/>
          </a:p>
        </p:txBody>
      </p:sp>
      <p:sp>
        <p:nvSpPr>
          <p:cNvPr id="13"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D6D3D412-CB45-46D6-9B20-776D3B3F42AF}" type="slidenum">
              <a:rPr lang="en-GB"/>
              <a:pPr>
                <a:defRPr/>
              </a:pPr>
              <a:t>‹#›</a:t>
            </a:fld>
            <a:endParaRPr lang="en-GB" dirty="0"/>
          </a:p>
        </p:txBody>
      </p:sp>
    </p:spTree>
    <p:extLst>
      <p:ext uri="{BB962C8B-B14F-4D97-AF65-F5344CB8AC3E}">
        <p14:creationId xmlns:p14="http://schemas.microsoft.com/office/powerpoint/2010/main" val="175360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8" y="620751"/>
            <a:ext cx="7106901" cy="294953"/>
          </a:xfrm>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rtlCol="0" anchor="ctr">
            <a:normAutofit/>
          </a:bodyPr>
          <a:lstStyle>
            <a:lvl1pPr algn="ctr">
              <a:defRPr>
                <a:solidFill>
                  <a:schemeClr val="tx1"/>
                </a:solidFill>
              </a:defRPr>
            </a:lvl1pPr>
          </a:lstStyle>
          <a:p>
            <a:pPr lvl="0"/>
            <a:r>
              <a:rPr lang="en-US" noProof="0" dirty="0"/>
              <a:t>Click icon to add picture</a:t>
            </a:r>
            <a:endParaRPr lang="en-GB" noProof="0"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09C5C2E7-26CD-47CE-8734-A19A6D278DC0}"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3"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DEE58721-DCF0-448B-9A82-B0A40A1DD734}" type="slidenum">
              <a:rPr lang="en-GB"/>
              <a:pPr>
                <a:defRPr/>
              </a:pPr>
              <a:t>‹#›</a:t>
            </a:fld>
            <a:endParaRPr lang="en-GB" dirty="0"/>
          </a:p>
        </p:txBody>
      </p:sp>
    </p:spTree>
    <p:extLst>
      <p:ext uri="{BB962C8B-B14F-4D97-AF65-F5344CB8AC3E}">
        <p14:creationId xmlns:p14="http://schemas.microsoft.com/office/powerpoint/2010/main" val="1744969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3"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69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2295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694"/>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23"/>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08070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05"/>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2" name="Straight Connector 11"/>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65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4" name="Straight Connector 13"/>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2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68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69"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dirty="0">
                <a:solidFill>
                  <a:srgbClr val="4F4C4D"/>
                </a:solidFill>
              </a:rPr>
              <a:t>Kidney Quality Improvement Partnership | West Midlands Regional Day</a:t>
            </a: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45866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89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ClrTx/>
              <a:buSzTx/>
              <a:buNone/>
              <a:defRPr sz="2600"/>
            </a:lvl1pPr>
            <a:lvl2pPr marL="0" indent="0" algn="ctr">
              <a:spcBef>
                <a:spcPts val="0"/>
              </a:spcBef>
              <a:buClrTx/>
              <a:buSzTx/>
              <a:buNone/>
              <a:defRPr sz="2600"/>
            </a:lvl2pPr>
            <a:lvl3pPr marL="0" indent="0" algn="ctr">
              <a:spcBef>
                <a:spcPts val="0"/>
              </a:spcBef>
              <a:buClrTx/>
              <a:buSzTx/>
              <a:buNone/>
              <a:defRPr sz="2600"/>
            </a:lvl3pPr>
            <a:lvl4pPr marL="0" indent="0" algn="ctr">
              <a:spcBef>
                <a:spcPts val="0"/>
              </a:spcBef>
              <a:buClrTx/>
              <a:buSzTx/>
              <a:buNone/>
              <a:defRPr sz="2600"/>
            </a:lvl4pPr>
            <a:lvl5pPr marL="0" indent="0" algn="ctr">
              <a:spcBef>
                <a:spcPts val="0"/>
              </a:spcBef>
              <a:buClrTx/>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608004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292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54"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880"/>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1530735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dirty="0"/>
              <a:t>Click icon to add chart</a:t>
            </a:r>
            <a:endParaRPr lang="en-GB" dirty="0"/>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87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21"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03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943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dirty="0"/>
              <a:t>Click icon to add picture</a:t>
            </a:r>
            <a:endParaRPr lang="en-GB" dirty="0"/>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581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dirty="0"/>
              <a:t>Click icon to add picture</a:t>
            </a:r>
            <a:endParaRPr lang="en-GB" dirty="0"/>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564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325438"/>
            <a:ext cx="7280275"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KQUIP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5138" y="6016625"/>
            <a:ext cx="9636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0175" y="5802313"/>
            <a:ext cx="15049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9328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5330825"/>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514601" fontAlgn="base">
              <a:spcBef>
                <a:spcPct val="0"/>
              </a:spcBef>
              <a:spcAft>
                <a:spcPct val="0"/>
              </a:spcAft>
              <a:defRPr/>
            </a:pPr>
            <a:endParaRPr lang="en-GB" sz="1100" dirty="0">
              <a:solidFill>
                <a:prstClr val="white"/>
              </a:solidFill>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150" y="671513"/>
            <a:ext cx="20748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6150" y="5754688"/>
            <a:ext cx="19256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24488"/>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17803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11" y="620747"/>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08597EEF-044F-4165-B186-741363D0827A}"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0" name="Slide Number Placeholder 5"/>
          <p:cNvSpPr>
            <a:spLocks noGrp="1"/>
          </p:cNvSpPr>
          <p:nvPr>
            <p:ph type="sldNum" sz="quarter" idx="12"/>
          </p:nvPr>
        </p:nvSpPr>
        <p:spPr/>
        <p:txBody>
          <a:bodyPr/>
          <a:lstStyle>
            <a:lvl1pPr algn="l" defTabSz="914400" fontAlgn="auto">
              <a:spcBef>
                <a:spcPts val="0"/>
              </a:spcBef>
              <a:spcAft>
                <a:spcPts val="0"/>
              </a:spcAft>
              <a:defRPr>
                <a:latin typeface="+mn-lt"/>
                <a:ea typeface="+mn-ea"/>
              </a:defRPr>
            </a:lvl1pPr>
          </a:lstStyle>
          <a:p>
            <a:pPr>
              <a:defRPr/>
            </a:pPr>
            <a:fld id="{EABF3E23-D490-4B36-9486-84B59B09487A}" type="slidenum">
              <a:rPr lang="en-GB"/>
              <a:pPr>
                <a:defRPr/>
              </a:pPr>
              <a:t>‹#›</a:t>
            </a:fld>
            <a:endParaRPr lang="en-GB" dirty="0"/>
          </a:p>
        </p:txBody>
      </p:sp>
    </p:spTree>
    <p:extLst>
      <p:ext uri="{BB962C8B-B14F-4D97-AF65-F5344CB8AC3E}">
        <p14:creationId xmlns:p14="http://schemas.microsoft.com/office/powerpoint/2010/main" val="134253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3"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69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18708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5"/>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56012625-6E00-4312-B49F-3945A9CF833D}"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0" name="Slide Number Placeholder 5"/>
          <p:cNvSpPr>
            <a:spLocks noGrp="1"/>
          </p:cNvSpPr>
          <p:nvPr>
            <p:ph type="sldNum" sz="quarter" idx="12"/>
          </p:nvPr>
        </p:nvSpPr>
        <p:spPr>
          <a:xfrm>
            <a:off x="8027988" y="6369050"/>
            <a:ext cx="287337" cy="365125"/>
          </a:xfrm>
        </p:spPr>
        <p:txBody>
          <a:bodyPr/>
          <a:lstStyle>
            <a:lvl1pPr defTabSz="914400" fontAlgn="auto">
              <a:spcBef>
                <a:spcPts val="0"/>
              </a:spcBef>
              <a:spcAft>
                <a:spcPts val="0"/>
              </a:spcAft>
              <a:defRPr>
                <a:latin typeface="+mn-lt"/>
                <a:ea typeface="+mn-ea"/>
              </a:defRPr>
            </a:lvl1pPr>
          </a:lstStyle>
          <a:p>
            <a:pPr>
              <a:defRPr/>
            </a:pPr>
            <a:fld id="{202DDF69-9774-42E4-ADFD-EDBA9CA0D584}" type="slidenum">
              <a:rPr lang="en-GB"/>
              <a:pPr>
                <a:defRPr/>
              </a:pPr>
              <a:t>‹#›</a:t>
            </a:fld>
            <a:endParaRPr lang="en-GB" dirty="0"/>
          </a:p>
        </p:txBody>
      </p:sp>
    </p:spTree>
    <p:extLst>
      <p:ext uri="{BB962C8B-B14F-4D97-AF65-F5344CB8AC3E}">
        <p14:creationId xmlns:p14="http://schemas.microsoft.com/office/powerpoint/2010/main" val="618379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842963" y="1985963"/>
            <a:ext cx="7412037" cy="2914650"/>
            <a:chOff x="842729" y="1491023"/>
            <a:chExt cx="7412326" cy="2187588"/>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729" y="1500611"/>
              <a:ext cx="172377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3251" y="1491023"/>
              <a:ext cx="171560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2825" y="1495455"/>
              <a:ext cx="1710472"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39451" y="1499887"/>
              <a:ext cx="1715604" cy="21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9" name="Date Placeholder 3"/>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230DB27F-278A-4516-B34E-5E7C75D7557D}" type="datetime1">
              <a:rPr lang="en-US"/>
              <a:pPr>
                <a:defRPr/>
              </a:pPr>
              <a:t>6/10/2019</a:t>
            </a:fld>
            <a:endParaRPr lang="en-GB" dirty="0"/>
          </a:p>
        </p:txBody>
      </p:sp>
      <p:sp>
        <p:nvSpPr>
          <p:cNvPr id="20" name="Footer Placeholder 4"/>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21" name="Slide Number Placeholder 5"/>
          <p:cNvSpPr>
            <a:spLocks noGrp="1"/>
          </p:cNvSpPr>
          <p:nvPr>
            <p:ph type="sldNum" sz="quarter" idx="18"/>
          </p:nvPr>
        </p:nvSpPr>
        <p:spPr/>
        <p:txBody>
          <a:bodyPr/>
          <a:lstStyle>
            <a:lvl1pPr defTabSz="914400" fontAlgn="auto">
              <a:spcBef>
                <a:spcPts val="0"/>
              </a:spcBef>
              <a:spcAft>
                <a:spcPts val="0"/>
              </a:spcAft>
              <a:defRPr>
                <a:latin typeface="+mn-lt"/>
                <a:ea typeface="+mn-ea"/>
              </a:defRPr>
            </a:lvl1pPr>
          </a:lstStyle>
          <a:p>
            <a:pPr>
              <a:defRPr/>
            </a:pPr>
            <a:fld id="{66819227-B2D0-4A70-80D3-2A6BBD0FD1FD}" type="slidenum">
              <a:rPr lang="en-GB"/>
              <a:pPr>
                <a:defRPr/>
              </a:pPr>
              <a:t>‹#›</a:t>
            </a:fld>
            <a:endParaRPr lang="en-GB" dirty="0"/>
          </a:p>
        </p:txBody>
      </p:sp>
    </p:spTree>
    <p:extLst>
      <p:ext uri="{BB962C8B-B14F-4D97-AF65-F5344CB8AC3E}">
        <p14:creationId xmlns:p14="http://schemas.microsoft.com/office/powerpoint/2010/main" val="1977880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4888" y="636588"/>
            <a:ext cx="7158037"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b="71436"/>
          <a:stretch>
            <a:fillRect/>
          </a:stretch>
        </p:blipFill>
        <p:spPr bwMode="auto">
          <a:xfrm>
            <a:off x="790575" y="385763"/>
            <a:ext cx="74453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
        <p:nvSpPr>
          <p:cNvPr id="8" name="Date Placeholder 3"/>
          <p:cNvSpPr>
            <a:spLocks noGrp="1"/>
          </p:cNvSpPr>
          <p:nvPr>
            <p:ph type="dt" sz="half" idx="10"/>
          </p:nvPr>
        </p:nvSpPr>
        <p:spPr/>
        <p:txBody>
          <a:bodyPr/>
          <a:lstStyle>
            <a:lvl1pPr defTabSz="914400" fontAlgn="auto">
              <a:spcBef>
                <a:spcPts val="0"/>
              </a:spcBef>
              <a:spcAft>
                <a:spcPts val="0"/>
              </a:spcAft>
              <a:defRPr>
                <a:latin typeface="+mn-lt"/>
                <a:ea typeface="+mn-ea"/>
              </a:defRPr>
            </a:lvl1pPr>
          </a:lstStyle>
          <a:p>
            <a:pPr>
              <a:defRPr/>
            </a:pPr>
            <a:fld id="{FD5A519B-641B-46B7-B142-49E403D1214D}" type="datetime1">
              <a:rPr lang="en-US"/>
              <a:pPr>
                <a:defRPr/>
              </a:pPr>
              <a:t>6/10/2019</a:t>
            </a:fld>
            <a:endParaRPr lang="en-GB" dirty="0"/>
          </a:p>
        </p:txBody>
      </p:sp>
      <p:sp>
        <p:nvSpPr>
          <p:cNvPr id="9" name="Footer Placeholder 4"/>
          <p:cNvSpPr>
            <a:spLocks noGrp="1"/>
          </p:cNvSpPr>
          <p:nvPr>
            <p:ph type="ftr" sz="quarter" idx="11"/>
          </p:nvPr>
        </p:nvSpPr>
        <p:spPr/>
        <p:txBody>
          <a:bodyPr/>
          <a:lstStyle>
            <a:lvl1pPr defTabSz="914400" fontAlgn="auto">
              <a:spcBef>
                <a:spcPts val="0"/>
              </a:spcBef>
              <a:spcAft>
                <a:spcPts val="0"/>
              </a:spcAft>
              <a:defRPr b="0">
                <a:ea typeface="+mn-ea"/>
              </a:defRPr>
            </a:lvl1pPr>
          </a:lstStyle>
          <a:p>
            <a:pPr>
              <a:defRPr/>
            </a:pPr>
            <a:r>
              <a:rPr lang="en-GB" dirty="0"/>
              <a:t>Kidney Quality Improvement Partnership | West Midlands Regional Day</a:t>
            </a:r>
          </a:p>
        </p:txBody>
      </p:sp>
      <p:sp>
        <p:nvSpPr>
          <p:cNvPr id="10" name="Slide Number Placeholder 5"/>
          <p:cNvSpPr>
            <a:spLocks noGrp="1"/>
          </p:cNvSpPr>
          <p:nvPr>
            <p:ph type="sldNum" sz="quarter" idx="12"/>
          </p:nvPr>
        </p:nvSpPr>
        <p:spPr/>
        <p:txBody>
          <a:bodyPr/>
          <a:lstStyle>
            <a:lvl1pPr defTabSz="914400" fontAlgn="auto">
              <a:spcBef>
                <a:spcPts val="0"/>
              </a:spcBef>
              <a:spcAft>
                <a:spcPts val="0"/>
              </a:spcAft>
              <a:defRPr>
                <a:solidFill>
                  <a:srgbClr val="F8991E"/>
                </a:solidFill>
                <a:latin typeface="Arial"/>
                <a:ea typeface="+mn-ea"/>
                <a:cs typeface="Arial"/>
              </a:defRPr>
            </a:lvl1pPr>
          </a:lstStyle>
          <a:p>
            <a:pPr>
              <a:defRPr/>
            </a:pPr>
            <a:r>
              <a:rPr lang="en-GB" dirty="0"/>
              <a:t>|</a:t>
            </a:r>
            <a:r>
              <a:rPr lang="en-GB" dirty="0">
                <a:solidFill>
                  <a:srgbClr val="4F4C4D"/>
                </a:solidFill>
              </a:rPr>
              <a:t> </a:t>
            </a:r>
            <a:fld id="{363462C8-6F86-43A1-9A35-4CB3D8D5F010}" type="slidenum">
              <a:rPr lang="en-GB">
                <a:solidFill>
                  <a:srgbClr val="4F4C4D"/>
                </a:solidFill>
                <a:latin typeface="Calibri"/>
              </a:rPr>
              <a:pPr>
                <a:defRPr/>
              </a:pPr>
              <a:t>‹#›</a:t>
            </a:fld>
            <a:endParaRPr lang="en-GB" dirty="0">
              <a:solidFill>
                <a:srgbClr val="4F4C4D"/>
              </a:solidFill>
              <a:latin typeface="Calibri"/>
            </a:endParaRPr>
          </a:p>
        </p:txBody>
      </p:sp>
    </p:spTree>
    <p:extLst>
      <p:ext uri="{BB962C8B-B14F-4D97-AF65-F5344CB8AC3E}">
        <p14:creationId xmlns:p14="http://schemas.microsoft.com/office/powerpoint/2010/main" val="932547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AB85F854-421C-468A-9BEF-9DA95465429F}"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931FA6D5-E455-40BF-96DB-0F1CF9F792AE}" type="slidenum">
              <a:rPr lang="en-GB"/>
              <a:pPr>
                <a:defRPr/>
              </a:pPr>
              <a:t>‹#›</a:t>
            </a:fld>
            <a:endParaRPr lang="en-GB" dirty="0"/>
          </a:p>
        </p:txBody>
      </p:sp>
    </p:spTree>
    <p:extLst>
      <p:ext uri="{BB962C8B-B14F-4D97-AF65-F5344CB8AC3E}">
        <p14:creationId xmlns:p14="http://schemas.microsoft.com/office/powerpoint/2010/main" val="3134088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6" name="Date Placeholder 4"/>
          <p:cNvSpPr>
            <a:spLocks noGrp="1"/>
          </p:cNvSpPr>
          <p:nvPr>
            <p:ph type="dt" sz="half" idx="17"/>
          </p:nvPr>
        </p:nvSpPr>
        <p:spPr/>
        <p:txBody>
          <a:bodyPr/>
          <a:lstStyle>
            <a:lvl1pPr defTabSz="914400" fontAlgn="auto">
              <a:spcBef>
                <a:spcPts val="0"/>
              </a:spcBef>
              <a:spcAft>
                <a:spcPts val="0"/>
              </a:spcAft>
              <a:defRPr>
                <a:latin typeface="+mn-lt"/>
                <a:ea typeface="+mn-ea"/>
              </a:defRPr>
            </a:lvl1pPr>
          </a:lstStyle>
          <a:p>
            <a:pPr>
              <a:defRPr/>
            </a:pPr>
            <a:fld id="{D34BE731-9580-46A7-89E3-9BDBEB8C28F0}" type="datetime1">
              <a:rPr lang="en-US"/>
              <a:pPr>
                <a:defRPr/>
              </a:pPr>
              <a:t>6/10/2019</a:t>
            </a:fld>
            <a:endParaRPr lang="en-GB" dirty="0"/>
          </a:p>
        </p:txBody>
      </p:sp>
      <p:sp>
        <p:nvSpPr>
          <p:cNvPr id="17" name="Footer Placeholder 5"/>
          <p:cNvSpPr>
            <a:spLocks noGrp="1"/>
          </p:cNvSpPr>
          <p:nvPr>
            <p:ph type="ftr" sz="quarter" idx="18"/>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8" name="Slide Number Placeholder 6"/>
          <p:cNvSpPr>
            <a:spLocks noGrp="1"/>
          </p:cNvSpPr>
          <p:nvPr>
            <p:ph type="sldNum" sz="quarter" idx="19"/>
          </p:nvPr>
        </p:nvSpPr>
        <p:spPr/>
        <p:txBody>
          <a:bodyPr/>
          <a:lstStyle>
            <a:lvl1pPr defTabSz="914400" fontAlgn="auto">
              <a:spcBef>
                <a:spcPts val="0"/>
              </a:spcBef>
              <a:spcAft>
                <a:spcPts val="0"/>
              </a:spcAft>
              <a:defRPr b="1">
                <a:latin typeface="+mn-lt"/>
                <a:ea typeface="+mn-ea"/>
              </a:defRPr>
            </a:lvl1pPr>
          </a:lstStyle>
          <a:p>
            <a:pPr>
              <a:defRPr/>
            </a:pPr>
            <a:fld id="{C438810B-C683-46F0-8A42-01650936693A}" type="slidenum">
              <a:rPr lang="en-GB"/>
              <a:pPr>
                <a:defRPr/>
              </a:pPr>
              <a:t>‹#›</a:t>
            </a:fld>
            <a:endParaRPr lang="en-GB" dirty="0"/>
          </a:p>
        </p:txBody>
      </p:sp>
    </p:spTree>
    <p:extLst>
      <p:ext uri="{BB962C8B-B14F-4D97-AF65-F5344CB8AC3E}">
        <p14:creationId xmlns:p14="http://schemas.microsoft.com/office/powerpoint/2010/main" val="1692199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2763" y="1657350"/>
            <a:ext cx="25511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67400" y="1935163"/>
            <a:ext cx="16732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922"/>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sp>
        <p:nvSpPr>
          <p:cNvPr id="15" name="Date Placeholder 4"/>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EB51B003-4714-4727-9002-3D4ECAA85EDB}" type="datetime1">
              <a:rPr lang="en-US"/>
              <a:pPr>
                <a:defRPr/>
              </a:pPr>
              <a:t>6/10/2019</a:t>
            </a:fld>
            <a:endParaRPr lang="en-GB" dirty="0"/>
          </a:p>
        </p:txBody>
      </p:sp>
      <p:sp>
        <p:nvSpPr>
          <p:cNvPr id="17" name="Footer Placeholder 5"/>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8" name="Slide Number Placeholder 6"/>
          <p:cNvSpPr>
            <a:spLocks noGrp="1"/>
          </p:cNvSpPr>
          <p:nvPr>
            <p:ph type="sldNum" sz="quarter" idx="18"/>
          </p:nvPr>
        </p:nvSpPr>
        <p:spPr/>
        <p:txBody>
          <a:bodyPr/>
          <a:lstStyle>
            <a:lvl1pPr defTabSz="914400" fontAlgn="auto">
              <a:spcBef>
                <a:spcPts val="0"/>
              </a:spcBef>
              <a:spcAft>
                <a:spcPts val="0"/>
              </a:spcAft>
              <a:defRPr b="1">
                <a:latin typeface="+mn-lt"/>
                <a:ea typeface="+mn-ea"/>
              </a:defRPr>
            </a:lvl1pPr>
          </a:lstStyle>
          <a:p>
            <a:pPr>
              <a:defRPr/>
            </a:pPr>
            <a:fld id="{EC124DC8-3BFA-4E7A-B180-3875155117A5}" type="slidenum">
              <a:rPr lang="en-GB"/>
              <a:pPr>
                <a:defRPr/>
              </a:pPr>
              <a:t>‹#›</a:t>
            </a:fld>
            <a:endParaRPr lang="en-GB" dirty="0"/>
          </a:p>
        </p:txBody>
      </p:sp>
    </p:spTree>
    <p:extLst>
      <p:ext uri="{BB962C8B-B14F-4D97-AF65-F5344CB8AC3E}">
        <p14:creationId xmlns:p14="http://schemas.microsoft.com/office/powerpoint/2010/main" val="1779089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rtlCol="0" anchor="ctr">
            <a:normAutofit/>
          </a:bodyPr>
          <a:lstStyle>
            <a:lvl1pPr algn="ctr">
              <a:defRPr>
                <a:solidFill>
                  <a:schemeClr val="tx1"/>
                </a:solidFill>
              </a:defRPr>
            </a:lvl1pPr>
          </a:lstStyle>
          <a:p>
            <a:pPr lvl="0"/>
            <a:r>
              <a:rPr lang="en-US" noProof="0" dirty="0"/>
              <a:t>Click icon to add chart</a:t>
            </a:r>
            <a:endParaRPr lang="en-GB" noProof="0" dirty="0"/>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1E51C035-B4AE-4324-A2D1-DDC57856E22C}"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2"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FB3A8C78-2697-49E3-90BE-354007514F0A}" type="slidenum">
              <a:rPr lang="en-GB"/>
              <a:pPr>
                <a:defRPr/>
              </a:pPr>
              <a:t>‹#›</a:t>
            </a:fld>
            <a:endParaRPr lang="en-GB" dirty="0"/>
          </a:p>
        </p:txBody>
      </p:sp>
    </p:spTree>
    <p:extLst>
      <p:ext uri="{BB962C8B-B14F-4D97-AF65-F5344CB8AC3E}">
        <p14:creationId xmlns:p14="http://schemas.microsoft.com/office/powerpoint/2010/main" val="3472916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1550" y="2376488"/>
            <a:ext cx="3240088"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4238" y="2376488"/>
            <a:ext cx="35448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7"/>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7"/>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Date Placeholder 4"/>
          <p:cNvSpPr>
            <a:spLocks noGrp="1"/>
          </p:cNvSpPr>
          <p:nvPr>
            <p:ph type="dt" sz="half" idx="16"/>
          </p:nvPr>
        </p:nvSpPr>
        <p:spPr/>
        <p:txBody>
          <a:bodyPr/>
          <a:lstStyle>
            <a:lvl1pPr defTabSz="914400" fontAlgn="auto">
              <a:spcBef>
                <a:spcPts val="0"/>
              </a:spcBef>
              <a:spcAft>
                <a:spcPts val="0"/>
              </a:spcAft>
              <a:defRPr>
                <a:latin typeface="+mn-lt"/>
                <a:ea typeface="+mn-ea"/>
              </a:defRPr>
            </a:lvl1pPr>
          </a:lstStyle>
          <a:p>
            <a:pPr>
              <a:defRPr/>
            </a:pPr>
            <a:fld id="{04FAAAE7-7D74-4583-B2DB-6CF769F1F3DF}" type="datetime1">
              <a:rPr lang="en-US"/>
              <a:pPr>
                <a:defRPr/>
              </a:pPr>
              <a:t>6/10/2019</a:t>
            </a:fld>
            <a:endParaRPr lang="en-GB" dirty="0"/>
          </a:p>
        </p:txBody>
      </p:sp>
      <p:sp>
        <p:nvSpPr>
          <p:cNvPr id="15" name="Footer Placeholder 5"/>
          <p:cNvSpPr>
            <a:spLocks noGrp="1"/>
          </p:cNvSpPr>
          <p:nvPr>
            <p:ph type="ftr" sz="quarter" idx="17"/>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6" name="Slide Number Placeholder 6"/>
          <p:cNvSpPr>
            <a:spLocks noGrp="1"/>
          </p:cNvSpPr>
          <p:nvPr>
            <p:ph type="sldNum" sz="quarter" idx="18"/>
          </p:nvPr>
        </p:nvSpPr>
        <p:spPr/>
        <p:txBody>
          <a:bodyPr/>
          <a:lstStyle>
            <a:lvl1pPr defTabSz="914400" fontAlgn="auto">
              <a:spcBef>
                <a:spcPts val="0"/>
              </a:spcBef>
              <a:spcAft>
                <a:spcPts val="0"/>
              </a:spcAft>
              <a:defRPr b="1">
                <a:latin typeface="+mn-lt"/>
                <a:ea typeface="+mn-ea"/>
              </a:defRPr>
            </a:lvl1pPr>
          </a:lstStyle>
          <a:p>
            <a:pPr>
              <a:defRPr/>
            </a:pPr>
            <a:fld id="{151D1E09-B939-47E4-B38D-64E2B8F17259}" type="slidenum">
              <a:rPr lang="en-GB"/>
              <a:pPr>
                <a:defRPr/>
              </a:pPr>
              <a:t>‹#›</a:t>
            </a:fld>
            <a:endParaRPr lang="en-GB" dirty="0"/>
          </a:p>
        </p:txBody>
      </p:sp>
    </p:spTree>
    <p:extLst>
      <p:ext uri="{BB962C8B-B14F-4D97-AF65-F5344CB8AC3E}">
        <p14:creationId xmlns:p14="http://schemas.microsoft.com/office/powerpoint/2010/main" val="317342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0" y="620751"/>
            <a:ext cx="7121250" cy="294953"/>
          </a:xfrm>
        </p:spPr>
        <p:txBody>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35FFAB24-7DC4-41E8-A84D-0A362AF053C4}"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9A9BC800-4F5F-4055-9222-E998A7E5AA5F}" type="slidenum">
              <a:rPr lang="en-GB"/>
              <a:pPr>
                <a:defRPr/>
              </a:pPr>
              <a:t>‹#›</a:t>
            </a:fld>
            <a:endParaRPr lang="en-GB" dirty="0"/>
          </a:p>
        </p:txBody>
      </p:sp>
    </p:spTree>
    <p:extLst>
      <p:ext uri="{BB962C8B-B14F-4D97-AF65-F5344CB8AC3E}">
        <p14:creationId xmlns:p14="http://schemas.microsoft.com/office/powerpoint/2010/main" val="349483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1673225"/>
            <a:ext cx="22796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8" y="620751"/>
            <a:ext cx="7106901" cy="294953"/>
          </a:xfrm>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rtlCol="0" anchor="ctr">
            <a:normAutofit/>
          </a:bodyPr>
          <a:lstStyle>
            <a:lvl1pPr algn="ctr">
              <a:defRPr>
                <a:solidFill>
                  <a:schemeClr val="bg1"/>
                </a:solidFill>
              </a:defRPr>
            </a:lvl1pPr>
          </a:lstStyle>
          <a:p>
            <a:pPr lvl="0"/>
            <a:r>
              <a:rPr lang="en-US" noProof="0" dirty="0"/>
              <a:t>Click icon to add picture</a:t>
            </a:r>
            <a:endParaRPr lang="en-GB" noProof="0" dirty="0"/>
          </a:p>
        </p:txBody>
      </p:sp>
      <p:sp>
        <p:nvSpPr>
          <p:cNvPr id="10"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5F433BCF-69E3-409D-9F98-D775CE369214}" type="datetime1">
              <a:rPr lang="en-US"/>
              <a:pPr>
                <a:defRPr/>
              </a:pPr>
              <a:t>6/10/2019</a:t>
            </a:fld>
            <a:endParaRPr lang="en-GB" dirty="0"/>
          </a:p>
        </p:txBody>
      </p:sp>
      <p:sp>
        <p:nvSpPr>
          <p:cNvPr id="13"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4"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D6D3D412-CB45-46D6-9B20-776D3B3F42AF}" type="slidenum">
              <a:rPr lang="en-GB"/>
              <a:pPr>
                <a:defRPr/>
              </a:pPr>
              <a:t>‹#›</a:t>
            </a:fld>
            <a:endParaRPr lang="en-GB" dirty="0"/>
          </a:p>
        </p:txBody>
      </p:sp>
    </p:spTree>
    <p:extLst>
      <p:ext uri="{BB962C8B-B14F-4D97-AF65-F5344CB8AC3E}">
        <p14:creationId xmlns:p14="http://schemas.microsoft.com/office/powerpoint/2010/main" val="263002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694"/>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23"/>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81998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 y="385763"/>
            <a:ext cx="74453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6000750"/>
            <a:ext cx="7435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150" y="6192838"/>
            <a:ext cx="9128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7999413" y="6389688"/>
            <a:ext cx="0" cy="12382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1044008" y="620751"/>
            <a:ext cx="7106901" cy="294953"/>
          </a:xfrm>
        </p:spPr>
        <p:txBody>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rtlCol="0" anchor="ctr">
            <a:normAutofit/>
          </a:bodyPr>
          <a:lstStyle>
            <a:lvl1pPr algn="ctr">
              <a:defRPr>
                <a:solidFill>
                  <a:schemeClr val="tx1"/>
                </a:solidFill>
              </a:defRPr>
            </a:lvl1pPr>
          </a:lstStyle>
          <a:p>
            <a:pPr lvl="0"/>
            <a:r>
              <a:rPr lang="en-US" noProof="0" dirty="0"/>
              <a:t>Click icon to add picture</a:t>
            </a:r>
            <a:endParaRPr lang="en-GB" noProof="0" dirty="0"/>
          </a:p>
        </p:txBody>
      </p:sp>
      <p:sp>
        <p:nvSpPr>
          <p:cNvPr id="9" name="Date Placeholder 4"/>
          <p:cNvSpPr>
            <a:spLocks noGrp="1"/>
          </p:cNvSpPr>
          <p:nvPr>
            <p:ph type="dt" sz="half" idx="15"/>
          </p:nvPr>
        </p:nvSpPr>
        <p:spPr/>
        <p:txBody>
          <a:bodyPr/>
          <a:lstStyle>
            <a:lvl1pPr defTabSz="914400" fontAlgn="auto">
              <a:spcBef>
                <a:spcPts val="0"/>
              </a:spcBef>
              <a:spcAft>
                <a:spcPts val="0"/>
              </a:spcAft>
              <a:defRPr>
                <a:latin typeface="+mn-lt"/>
                <a:ea typeface="+mn-ea"/>
              </a:defRPr>
            </a:lvl1pPr>
          </a:lstStyle>
          <a:p>
            <a:pPr>
              <a:defRPr/>
            </a:pPr>
            <a:fld id="{09C5C2E7-26CD-47CE-8734-A19A6D278DC0}" type="datetime1">
              <a:rPr lang="en-US"/>
              <a:pPr>
                <a:defRPr/>
              </a:pPr>
              <a:t>6/10/2019</a:t>
            </a:fld>
            <a:endParaRPr lang="en-GB" dirty="0"/>
          </a:p>
        </p:txBody>
      </p:sp>
      <p:sp>
        <p:nvSpPr>
          <p:cNvPr id="10" name="Footer Placeholder 5"/>
          <p:cNvSpPr>
            <a:spLocks noGrp="1"/>
          </p:cNvSpPr>
          <p:nvPr>
            <p:ph type="ftr" sz="quarter" idx="16"/>
          </p:nvPr>
        </p:nvSpPr>
        <p:spPr/>
        <p:txBody>
          <a:bodyPr/>
          <a:lstStyle>
            <a:lvl1pPr defTabSz="914400" fontAlgn="auto">
              <a:spcBef>
                <a:spcPts val="0"/>
              </a:spcBef>
              <a:spcAft>
                <a:spcPts val="0"/>
              </a:spcAft>
              <a:defRPr>
                <a:latin typeface="+mn-lt"/>
                <a:ea typeface="+mn-ea"/>
              </a:defRPr>
            </a:lvl1pPr>
          </a:lstStyle>
          <a:p>
            <a:pPr>
              <a:defRPr/>
            </a:pPr>
            <a:r>
              <a:rPr lang="en-GB" dirty="0"/>
              <a:t>Kidney Quality Improvement Partnership | West Midlands Regional Day</a:t>
            </a:r>
            <a:endParaRPr lang="en-GB" b="0" dirty="0"/>
          </a:p>
        </p:txBody>
      </p:sp>
      <p:sp>
        <p:nvSpPr>
          <p:cNvPr id="13" name="Slide Number Placeholder 6"/>
          <p:cNvSpPr>
            <a:spLocks noGrp="1"/>
          </p:cNvSpPr>
          <p:nvPr>
            <p:ph type="sldNum" sz="quarter" idx="17"/>
          </p:nvPr>
        </p:nvSpPr>
        <p:spPr/>
        <p:txBody>
          <a:bodyPr/>
          <a:lstStyle>
            <a:lvl1pPr defTabSz="914400" fontAlgn="auto">
              <a:spcBef>
                <a:spcPts val="0"/>
              </a:spcBef>
              <a:spcAft>
                <a:spcPts val="0"/>
              </a:spcAft>
              <a:defRPr b="1">
                <a:latin typeface="+mn-lt"/>
                <a:ea typeface="+mn-ea"/>
              </a:defRPr>
            </a:lvl1pPr>
          </a:lstStyle>
          <a:p>
            <a:pPr>
              <a:defRPr/>
            </a:pPr>
            <a:fld id="{DEE58721-DCF0-448B-9A82-B0A40A1DD734}" type="slidenum">
              <a:rPr lang="en-GB"/>
              <a:pPr>
                <a:defRPr/>
              </a:pPr>
              <a:t>‹#›</a:t>
            </a:fld>
            <a:endParaRPr lang="en-GB" dirty="0"/>
          </a:p>
        </p:txBody>
      </p:sp>
    </p:spTree>
    <p:extLst>
      <p:ext uri="{BB962C8B-B14F-4D97-AF65-F5344CB8AC3E}">
        <p14:creationId xmlns:p14="http://schemas.microsoft.com/office/powerpoint/2010/main" val="3239878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3"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693"/>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38"/>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06273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694"/>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23"/>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12972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05"/>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2" name="Straight Connector 11"/>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606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4" name="Straight Connector 13"/>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437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141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69"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dirty="0">
                <a:solidFill>
                  <a:srgbClr val="4F4C4D"/>
                </a:solidFill>
              </a:rPr>
              <a:t>Kidney Quality Improvement Partnership | West Midlands Regional Day</a:t>
            </a: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53629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598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37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54"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880"/>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27804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05"/>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2" name="Straight Connector 11"/>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0510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dirty="0"/>
              <a:t>Click icon to add chart</a:t>
            </a:r>
            <a:endParaRPr lang="en-GB" dirty="0"/>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356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21"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23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228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dirty="0"/>
              <a:t>Click icon to add picture</a:t>
            </a:r>
            <a:endParaRPr lang="en-GB" dirty="0"/>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709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dirty="0">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09"/>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dirty="0"/>
              <a:t>Click icon to add picture</a:t>
            </a:r>
            <a:endParaRPr lang="en-GB" dirty="0"/>
          </a:p>
        </p:txBody>
      </p:sp>
      <p:cxnSp>
        <p:nvCxnSpPr>
          <p:cNvPr id="15" name="Straight Connector 14"/>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223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7"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735"/>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80"/>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37928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736"/>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65"/>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3906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47"/>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4"/>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cxnSp>
        <p:nvCxnSpPr>
          <p:cNvPr id="12" name="Straight Connector 11"/>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224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4"/>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cxnSp>
        <p:nvCxnSpPr>
          <p:cNvPr id="14" name="Straight Connector 13"/>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100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84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22"/>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cxnSp>
        <p:nvCxnSpPr>
          <p:cNvPr id="14" name="Straight Connector 13"/>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0227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71"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41382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798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055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75"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922"/>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34337096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a:t>Click icon to add chart</a:t>
            </a:r>
            <a:endParaRPr lang="en-GB"/>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0447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42"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147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BADE3756-F6C6-434C-AD6B-C71E3238CF2E}"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lnSpc>
                <a:spcPts val="1407"/>
              </a:lnSpc>
              <a:defRPr sz="1400"/>
            </a:lvl1pPr>
            <a:lvl2pPr marL="123290" indent="-123290">
              <a:lnSpc>
                <a:spcPts val="1407"/>
              </a:lnSpc>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50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208" y="1673942"/>
            <a:ext cx="2278800" cy="3853751"/>
          </a:xfrm>
          <a:prstGeom prst="rect">
            <a:avLst/>
          </a:prstGeom>
        </p:spPr>
      </p:pic>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0B40243B-001E-42D6-915D-5FB542E07FFD}"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795984" y="2182381"/>
            <a:ext cx="1728787" cy="2973280"/>
          </a:xfrm>
        </p:spPr>
        <p:txBody>
          <a:bodyPr anchor="ctr" anchorCtr="0"/>
          <a:lstStyle>
            <a:lvl1pPr algn="ctr">
              <a:defRPr>
                <a:solidFill>
                  <a:schemeClr val="bg1"/>
                </a:solidFill>
              </a:defRPr>
            </a:lvl1pPr>
          </a:lstStyle>
          <a:p>
            <a:r>
              <a:rPr lang="en-US"/>
              <a:t>Click icon to add picture</a:t>
            </a:r>
            <a:endParaRPr lang="en-GB"/>
          </a:p>
        </p:txBody>
      </p:sp>
      <p:cxnSp>
        <p:nvCxnSpPr>
          <p:cNvPr id="15" name="Straight Connector 14"/>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20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lnSpc>
                <a:spcPts val="1407"/>
              </a:lnSpc>
              <a:defRPr sz="1400"/>
            </a:lvl1pPr>
            <a:lvl2pPr marL="123290" indent="-123290">
              <a:lnSpc>
                <a:spcPts val="1407"/>
              </a:lnSpc>
              <a:spcAft>
                <a:spcPts val="750"/>
              </a:spcAft>
              <a:defRPr sz="1400"/>
            </a:lvl2pPr>
            <a:lvl3pPr>
              <a:lnSpc>
                <a:spcPts val="1126"/>
              </a:lnSpc>
              <a:defRPr sz="1100"/>
            </a:lvl3pPr>
            <a:lvl4pPr>
              <a:lnSpc>
                <a:spcPts val="1126"/>
              </a:lnSpc>
              <a:defRPr sz="1100"/>
            </a:lvl4pPr>
            <a:lvl5pPr>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0142750A-CF61-4BE1-899F-19521D52BC7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8" y="620751"/>
            <a:ext cx="7106901" cy="294953"/>
          </a:xfrm>
        </p:spPr>
        <p:txBody>
          <a:bodyPr wrap="square">
            <a:spAutoFit/>
          </a:bodyPr>
          <a:lstStyle/>
          <a:p>
            <a:r>
              <a:rPr lang="en-US"/>
              <a:t>Click to edit Master title style</a:t>
            </a:r>
            <a:endParaRPr lang="en-GB" dirty="0"/>
          </a:p>
        </p:txBody>
      </p:sp>
      <p:sp>
        <p:nvSpPr>
          <p:cNvPr id="4" name="Picture Placeholder 3"/>
          <p:cNvSpPr>
            <a:spLocks noGrp="1"/>
          </p:cNvSpPr>
          <p:nvPr>
            <p:ph type="pic" sz="quarter" idx="14"/>
          </p:nvPr>
        </p:nvSpPr>
        <p:spPr>
          <a:xfrm>
            <a:off x="5527344" y="1678461"/>
            <a:ext cx="2169994" cy="3854199"/>
          </a:xfrm>
          <a:solidFill>
            <a:schemeClr val="bg1">
              <a:lumMod val="85000"/>
            </a:schemeClr>
          </a:solidFill>
        </p:spPr>
        <p:txBody>
          <a:bodyPr anchor="ctr" anchorCtr="0"/>
          <a:lstStyle>
            <a:lvl1pPr algn="ctr">
              <a:defRPr>
                <a:solidFill>
                  <a:schemeClr val="tx1"/>
                </a:solidFill>
              </a:defRPr>
            </a:lvl1pPr>
          </a:lstStyle>
          <a:p>
            <a:r>
              <a:rPr lang="en-US"/>
              <a:t>Click icon to add picture</a:t>
            </a:r>
            <a:endParaRPr lang="en-GB"/>
          </a:p>
        </p:txBody>
      </p:sp>
      <p:cxnSp>
        <p:nvCxnSpPr>
          <p:cNvPr id="15" name="Straight Connector 14"/>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360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043927" y="-680988"/>
            <a:ext cx="5265419" cy="7279615"/>
          </a:xfrm>
          <a:prstGeom prst="rect">
            <a:avLst/>
          </a:prstGeom>
        </p:spPr>
      </p:pic>
      <p:pic>
        <p:nvPicPr>
          <p:cNvPr id="13" name="Picture 12" descr="KQUIP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602" y="6016735"/>
            <a:ext cx="964842" cy="43686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400" y="5802680"/>
            <a:ext cx="1504800" cy="702997"/>
          </a:xfrm>
          <a:prstGeom prst="rect">
            <a:avLst/>
          </a:prstGeom>
        </p:spPr>
      </p:pic>
      <p:sp>
        <p:nvSpPr>
          <p:cNvPr id="16" name="Text Placeholder 11"/>
          <p:cNvSpPr>
            <a:spLocks noGrp="1"/>
          </p:cNvSpPr>
          <p:nvPr>
            <p:ph type="body" sz="quarter" idx="11"/>
          </p:nvPr>
        </p:nvSpPr>
        <p:spPr>
          <a:xfrm>
            <a:off x="1585920" y="1371541"/>
            <a:ext cx="6116483" cy="3647873"/>
          </a:xfrm>
        </p:spPr>
        <p:txBody>
          <a:bodyPr/>
          <a:lstStyle>
            <a:lvl1pPr marL="0" indent="0">
              <a:lnSpc>
                <a:spcPts val="2025"/>
              </a:lnSpc>
              <a:spcAft>
                <a:spcPts val="0"/>
              </a:spcAft>
              <a:buFontTx/>
              <a:buNone/>
              <a:defRPr sz="2200" b="1">
                <a:solidFill>
                  <a:schemeClr val="bg1"/>
                </a:solidFill>
              </a:defRPr>
            </a:lvl1pPr>
            <a:lvl2pPr marL="0" indent="0">
              <a:lnSpc>
                <a:spcPts val="2025"/>
              </a:lnSpc>
              <a:spcAft>
                <a:spcPts val="0"/>
              </a:spcAft>
              <a:buFontTx/>
              <a:buNone/>
              <a:defRPr sz="2200" b="1">
                <a:solidFill>
                  <a:schemeClr val="accent2"/>
                </a:solidFill>
              </a:defRPr>
            </a:lvl2pPr>
            <a:lvl3pPr marL="0" indent="0">
              <a:lnSpc>
                <a:spcPts val="1216"/>
              </a:lnSpc>
              <a:spcAft>
                <a:spcPts val="0"/>
              </a:spcAft>
              <a:buFontTx/>
              <a:buNone/>
              <a:defRPr sz="1100" b="1">
                <a:solidFill>
                  <a:schemeClr val="bg1"/>
                </a:solidFill>
              </a:defRPr>
            </a:lvl3pPr>
            <a:lvl4pPr marL="0" indent="0">
              <a:lnSpc>
                <a:spcPts val="1216"/>
              </a:lnSpc>
              <a:spcAft>
                <a:spcPts val="0"/>
              </a:spcAft>
              <a:buFontTx/>
              <a:buNone/>
              <a:defRPr sz="1100">
                <a:solidFill>
                  <a:schemeClr val="bg1"/>
                </a:solidFill>
              </a:defRPr>
            </a:lvl4pPr>
            <a:lvl5pPr marL="0" indent="0">
              <a:lnSpc>
                <a:spcPts val="1216"/>
              </a:lnSpc>
              <a:spcAft>
                <a:spcPts val="0"/>
              </a:spcAft>
              <a:buFontTx/>
              <a:buNone/>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907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09"/>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dirty="0">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20"/>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494"/>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7117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3"/>
            <a:ext cx="9144000" cy="5331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514601" fontAlgn="base">
              <a:spcBef>
                <a:spcPct val="0"/>
              </a:spcBef>
              <a:spcAft>
                <a:spcPct val="0"/>
              </a:spcAft>
            </a:pPr>
            <a:endParaRPr lang="en-GB" sz="11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819" y="671380"/>
            <a:ext cx="2074125" cy="968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800" y="5754736"/>
            <a:ext cx="1924396" cy="80282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25065"/>
            <a:ext cx="9144000" cy="114267"/>
          </a:xfrm>
          <a:prstGeom prst="rect">
            <a:avLst/>
          </a:prstGeom>
        </p:spPr>
      </p:pic>
      <p:sp>
        <p:nvSpPr>
          <p:cNvPr id="12" name="Text Placeholder 11"/>
          <p:cNvSpPr>
            <a:spLocks noGrp="1"/>
          </p:cNvSpPr>
          <p:nvPr>
            <p:ph type="body" sz="quarter" idx="10"/>
          </p:nvPr>
        </p:nvSpPr>
        <p:spPr>
          <a:xfrm>
            <a:off x="1044000" y="2182384"/>
            <a:ext cx="7116762" cy="2878119"/>
          </a:xfrm>
        </p:spPr>
        <p:txBody>
          <a:bodyPr/>
          <a:lstStyle>
            <a:lvl1pPr marL="0" indent="0">
              <a:lnSpc>
                <a:spcPts val="1800"/>
              </a:lnSpc>
              <a:spcAft>
                <a:spcPts val="0"/>
              </a:spcAft>
              <a:buFontTx/>
              <a:buNone/>
              <a:defRPr sz="1800" b="1">
                <a:solidFill>
                  <a:schemeClr val="bg1"/>
                </a:solidFill>
              </a:defRPr>
            </a:lvl1pPr>
            <a:lvl2pPr marL="0" indent="0">
              <a:lnSpc>
                <a:spcPts val="1800"/>
              </a:lnSpc>
              <a:spcAft>
                <a:spcPts val="0"/>
              </a:spcAft>
              <a:buFontTx/>
              <a:buNone/>
              <a:defRPr sz="1800" b="1">
                <a:solidFill>
                  <a:schemeClr val="accent2"/>
                </a:solidFill>
              </a:defRPr>
            </a:lvl2pPr>
            <a:lvl3pPr marL="0" indent="0">
              <a:lnSpc>
                <a:spcPts val="975"/>
              </a:lnSpc>
              <a:spcAft>
                <a:spcPts val="0"/>
              </a:spcAft>
              <a:buFontTx/>
              <a:buNone/>
              <a:defRPr sz="900" b="1">
                <a:solidFill>
                  <a:schemeClr val="bg1"/>
                </a:solidFill>
              </a:defRPr>
            </a:lvl3pPr>
            <a:lvl4pPr marL="0" indent="0">
              <a:lnSpc>
                <a:spcPts val="975"/>
              </a:lnSpc>
              <a:spcAft>
                <a:spcPts val="0"/>
              </a:spcAft>
              <a:buFontTx/>
              <a:buNone/>
              <a:defRPr sz="900">
                <a:solidFill>
                  <a:schemeClr val="bg1"/>
                </a:solidFill>
              </a:defRPr>
            </a:lvl4pPr>
            <a:lvl5pPr marL="0" indent="0">
              <a:lnSpc>
                <a:spcPts val="975"/>
              </a:lnSpc>
              <a:spcAft>
                <a:spcPts val="0"/>
              </a:spcAft>
              <a:buFontTx/>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88080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11" y="620747"/>
            <a:ext cx="7133833" cy="294953"/>
          </a:xfrm>
        </p:spPr>
        <p:txBody>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3290" indent="0">
              <a:lnSpc>
                <a:spcPts val="1125"/>
              </a:lnSpc>
              <a:spcAft>
                <a:spcPts val="750"/>
              </a:spcAft>
              <a:defRPr/>
            </a:lvl1pPr>
            <a:lvl2pPr marL="123290" indent="-123290">
              <a:lnSpc>
                <a:spcPts val="1125"/>
              </a:lnSpc>
              <a:spcAft>
                <a:spcPts val="75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00AEB56-3025-4973-BE1A-73400176B9C3}"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4"/>
            <a:ext cx="288428" cy="365125"/>
          </a:xfrm>
        </p:spPr>
        <p:txBody>
          <a:bodyPr/>
          <a:lstStyle>
            <a:lvl1pPr algn="l">
              <a:defRPr/>
            </a:lvl1p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cxnSp>
        <p:nvCxnSpPr>
          <p:cNvPr id="12" name="Straight Connector 11"/>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179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885946" y="1677601"/>
            <a:ext cx="7286124" cy="4199672"/>
          </a:xfrm>
        </p:spPr>
        <p:txBody>
          <a:bodyPr/>
          <a:lstStyle>
            <a:lvl1pPr marL="122629" indent="0">
              <a:lnSpc>
                <a:spcPts val="1425"/>
              </a:lnSpc>
              <a:spcAft>
                <a:spcPts val="750"/>
              </a:spcAft>
              <a:defRPr sz="1400" b="1">
                <a:solidFill>
                  <a:schemeClr val="accent2"/>
                </a:solidFill>
              </a:defRPr>
            </a:lvl1pPr>
            <a:lvl2pPr marL="122629" indent="0">
              <a:lnSpc>
                <a:spcPts val="1425"/>
              </a:lnSpc>
              <a:spcAft>
                <a:spcPts val="750"/>
              </a:spcAft>
              <a:buFontTx/>
              <a:buNone/>
              <a:defRPr sz="1400"/>
            </a:lvl2pPr>
            <a:lvl3pPr marL="128582" indent="-128582">
              <a:lnSpc>
                <a:spcPts val="1425"/>
              </a:lnSpc>
              <a:spcAft>
                <a:spcPts val="750"/>
              </a:spcAft>
              <a:buFontTx/>
              <a:buBlip>
                <a:blip r:embed="rId3"/>
              </a:buBlip>
              <a:defRPr sz="1400"/>
            </a:lvl3pPr>
            <a:lvl4pPr marL="225017" indent="-111914">
              <a:lnSpc>
                <a:spcPts val="1425"/>
              </a:lnSpc>
              <a:spcAft>
                <a:spcPts val="750"/>
              </a:spcAft>
              <a:buFont typeface="Arial" panose="020B0604020202020204" pitchFamily="34" charset="0"/>
              <a:buChar char="•"/>
              <a:defRPr sz="1400"/>
            </a:lvl4pPr>
            <a:lvl5pPr marL="353598" indent="-113105">
              <a:lnSpc>
                <a:spcPts val="1126"/>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a:xfrm>
            <a:off x="8027989" y="6368464"/>
            <a:ext cx="288000" cy="365125"/>
          </a:xfrm>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cxnSp>
        <p:nvCxnSpPr>
          <p:cNvPr id="14" name="Straight Connector 13"/>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9203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p:cNvGrpSpPr/>
          <p:nvPr userDrawn="1"/>
        </p:nvGrpSpPr>
        <p:grpSpPr>
          <a:xfrm>
            <a:off x="842730" y="1986197"/>
            <a:ext cx="7412326" cy="2914085"/>
            <a:chOff x="842729" y="1491023"/>
            <a:chExt cx="7412326" cy="2187588"/>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29" y="1500611"/>
              <a:ext cx="1723774" cy="217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3251" y="1491023"/>
              <a:ext cx="1715604" cy="2178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2825" y="1495455"/>
              <a:ext cx="1710472" cy="2178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9451" y="1499887"/>
              <a:ext cx="1715604" cy="2178000"/>
            </a:xfrm>
            <a:prstGeom prst="rect">
              <a:avLst/>
            </a:prstGeom>
          </p:spPr>
        </p:pic>
      </p:gr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sp>
        <p:nvSpPr>
          <p:cNvPr id="2"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3" name="Content Placeholder 2"/>
          <p:cNvSpPr>
            <a:spLocks noGrp="1"/>
          </p:cNvSpPr>
          <p:nvPr>
            <p:ph idx="1"/>
          </p:nvPr>
        </p:nvSpPr>
        <p:spPr>
          <a:xfrm>
            <a:off x="1026415"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5A2FBA-069D-4592-BD90-DF667A3BD438}"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14" name="Content Placeholder 2"/>
          <p:cNvSpPr>
            <a:spLocks noGrp="1"/>
          </p:cNvSpPr>
          <p:nvPr>
            <p:ph idx="13"/>
          </p:nvPr>
        </p:nvSpPr>
        <p:spPr>
          <a:xfrm>
            <a:off x="2917166"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5" name="Content Placeholder 2"/>
          <p:cNvSpPr>
            <a:spLocks noGrp="1"/>
          </p:cNvSpPr>
          <p:nvPr>
            <p:ph idx="14"/>
          </p:nvPr>
        </p:nvSpPr>
        <p:spPr>
          <a:xfrm>
            <a:off x="4821287"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sp>
        <p:nvSpPr>
          <p:cNvPr id="16" name="Content Placeholder 2"/>
          <p:cNvSpPr>
            <a:spLocks noGrp="1"/>
          </p:cNvSpPr>
          <p:nvPr>
            <p:ph idx="15"/>
          </p:nvPr>
        </p:nvSpPr>
        <p:spPr>
          <a:xfrm>
            <a:off x="6712013" y="2412000"/>
            <a:ext cx="1404549" cy="2232000"/>
          </a:xfrm>
        </p:spPr>
        <p:txBody>
          <a:bodyPr>
            <a:normAutofit/>
          </a:bodyPr>
          <a:lstStyle>
            <a:lvl1pPr marL="0" indent="0" algn="ctr">
              <a:lnSpc>
                <a:spcPts val="1050"/>
              </a:lnSpc>
              <a:spcAft>
                <a:spcPts val="0"/>
              </a:spcAft>
              <a:defRPr sz="1000">
                <a:solidFill>
                  <a:schemeClr val="bg1"/>
                </a:solidFill>
              </a:defRPr>
            </a:lvl1pPr>
            <a:lvl2pPr marL="123290" indent="-123290">
              <a:lnSpc>
                <a:spcPts val="1013"/>
              </a:lnSpc>
              <a:defRPr sz="800">
                <a:solidFill>
                  <a:schemeClr val="bg1"/>
                </a:solidFill>
              </a:defRPr>
            </a:lvl2pPr>
            <a:lvl3pPr>
              <a:lnSpc>
                <a:spcPts val="1013"/>
              </a:lnSpc>
              <a:defRPr sz="800">
                <a:solidFill>
                  <a:schemeClr val="bg1"/>
                </a:solidFill>
              </a:defRPr>
            </a:lvl3pPr>
            <a:lvl4pPr>
              <a:lnSpc>
                <a:spcPts val="1013"/>
              </a:lnSpc>
              <a:defRPr sz="800">
                <a:solidFill>
                  <a:schemeClr val="bg1"/>
                </a:solidFill>
              </a:defRPr>
            </a:lvl4pPr>
            <a:lvl5pPr>
              <a:lnSpc>
                <a:spcPts val="1013"/>
              </a:lnSpc>
              <a:defRPr sz="800">
                <a:solidFill>
                  <a:schemeClr val="bg1"/>
                </a:solidFill>
              </a:defRPr>
            </a:lvl5pPr>
          </a:lstStyle>
          <a:p>
            <a:pPr lvl="0"/>
            <a:r>
              <a:rPr lang="en-US"/>
              <a:t>Click to edit Master text styles</a:t>
            </a:r>
          </a:p>
        </p:txBody>
      </p:sp>
      <p:cxnSp>
        <p:nvCxnSpPr>
          <p:cNvPr id="19" name="Straight Connector 18"/>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260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51071" y="-308899"/>
            <a:ext cx="5265419" cy="715763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71436"/>
          <a:stretch/>
        </p:blipFill>
        <p:spPr>
          <a:xfrm>
            <a:off x="790103" y="385216"/>
            <a:ext cx="7446124" cy="269893"/>
          </a:xfrm>
          <a:prstGeom prst="rect">
            <a:avLst/>
          </a:prstGeom>
        </p:spPr>
      </p:pic>
      <p:sp>
        <p:nvSpPr>
          <p:cNvPr id="4" name="Date Placeholder 3"/>
          <p:cNvSpPr>
            <a:spLocks noGrp="1"/>
          </p:cNvSpPr>
          <p:nvPr>
            <p:ph type="dt" sz="half" idx="10"/>
          </p:nvPr>
        </p:nvSpPr>
        <p:spPr/>
        <p:txBody>
          <a:bodyPr/>
          <a:lstStyle/>
          <a:p>
            <a:fld id="{51562647-61CC-4D88-B496-81AAFBC438B0}" type="datetime1">
              <a:rPr lang="en-US" smtClean="0">
                <a:solidFill>
                  <a:srgbClr val="4F4C4D"/>
                </a:solidFill>
              </a:rPr>
              <a:pPr/>
              <a:t>6/10/2019</a:t>
            </a:fld>
            <a:endParaRPr lang="en-GB" dirty="0">
              <a:solidFill>
                <a:srgbClr val="4F4C4D"/>
              </a:solidFill>
            </a:endParaRPr>
          </a:p>
        </p:txBody>
      </p:sp>
      <p:sp>
        <p:nvSpPr>
          <p:cNvPr id="5" name="Footer Placeholder 4"/>
          <p:cNvSpPr>
            <a:spLocks noGrp="1"/>
          </p:cNvSpPr>
          <p:nvPr>
            <p:ph type="ftr" sz="quarter" idx="11"/>
          </p:nvPr>
        </p:nvSpPr>
        <p:spPr/>
        <p:txBody>
          <a:bodyPr/>
          <a:lstStyle/>
          <a:p>
            <a:r>
              <a:rPr lang="en-GB">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r>
              <a:rPr lang="en-GB" b="1" dirty="0">
                <a:solidFill>
                  <a:srgbClr val="F8991E"/>
                </a:solidFill>
                <a:latin typeface="Arial"/>
                <a:cs typeface="Arial"/>
              </a:rPr>
              <a:t>|</a:t>
            </a:r>
            <a:r>
              <a:rPr lang="en-GB" b="1" dirty="0">
                <a:solidFill>
                  <a:srgbClr val="4F4C4D"/>
                </a:solidFill>
                <a:latin typeface="Arial"/>
                <a:cs typeface="Arial"/>
              </a:rPr>
              <a:t> </a:t>
            </a:r>
            <a:fld id="{2289BD24-5FBE-4872-92C9-E6006BF50BD7}" type="slidenum">
              <a:rPr lang="en-GB" b="1" smtClean="0">
                <a:solidFill>
                  <a:srgbClr val="4F4C4D"/>
                </a:solidFill>
              </a:rPr>
              <a:pPr/>
              <a:t>‹#›</a:t>
            </a:fld>
            <a:endParaRPr lang="en-GB" b="1" dirty="0">
              <a:solidFill>
                <a:srgbClr val="4F4C4D"/>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3" name="Content Placeholder 2"/>
          <p:cNvSpPr>
            <a:spLocks noGrp="1"/>
          </p:cNvSpPr>
          <p:nvPr>
            <p:ph idx="1"/>
          </p:nvPr>
        </p:nvSpPr>
        <p:spPr>
          <a:xfrm>
            <a:off x="1612530" y="1897200"/>
            <a:ext cx="5876934" cy="3332000"/>
          </a:xfrm>
        </p:spPr>
        <p:txBody>
          <a:bodyPr>
            <a:normAutofit/>
          </a:bodyPr>
          <a:lstStyle>
            <a:lvl1pPr marL="0" indent="0">
              <a:lnSpc>
                <a:spcPts val="2814"/>
              </a:lnSpc>
              <a:spcAft>
                <a:spcPts val="0"/>
              </a:spcAft>
              <a:defRPr sz="2900">
                <a:solidFill>
                  <a:schemeClr val="bg1"/>
                </a:solidFill>
              </a:defRPr>
            </a:lvl1pPr>
            <a:lvl2pPr marL="123290" indent="-123290">
              <a:lnSpc>
                <a:spcPts val="1407"/>
              </a:lnSpc>
              <a:defRPr sz="1400">
                <a:solidFill>
                  <a:schemeClr val="bg1"/>
                </a:solidFill>
              </a:defRPr>
            </a:lvl2pPr>
            <a:lvl3pPr>
              <a:lnSpc>
                <a:spcPts val="1407"/>
              </a:lnSpc>
              <a:defRPr sz="1400">
                <a:solidFill>
                  <a:schemeClr val="bg1"/>
                </a:solidFill>
              </a:defRPr>
            </a:lvl3pPr>
            <a:lvl4pPr>
              <a:lnSpc>
                <a:spcPts val="1126"/>
              </a:lnSpc>
              <a:defRPr sz="1100">
                <a:solidFill>
                  <a:schemeClr val="bg1"/>
                </a:solidFill>
              </a:defRPr>
            </a:lvl4pPr>
            <a:lvl5pPr>
              <a:lnSpc>
                <a:spcPts val="1126"/>
              </a:lnSpc>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792897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885969"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56D13F48-BCC5-472F-AB94-7CAA3C823174}"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4645833" y="1677601"/>
            <a:ext cx="3523973" cy="4199672"/>
          </a:xfrm>
        </p:spPr>
        <p:txBody>
          <a:bodyPr/>
          <a:lstStyle>
            <a:lvl1pPr marL="123290" indent="0">
              <a:defRPr/>
            </a:lvl1pPr>
            <a:lvl2pPr marL="123290" indent="-12329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202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Content Placeholder 2"/>
          <p:cNvSpPr>
            <a:spLocks noGrp="1"/>
          </p:cNvSpPr>
          <p:nvPr>
            <p:ph idx="13"/>
          </p:nvPr>
        </p:nvSpPr>
        <p:spPr>
          <a:xfrm>
            <a:off x="1044000" y="1677601"/>
            <a:ext cx="1620000" cy="4199672"/>
          </a:xfrm>
        </p:spPr>
        <p:txBody>
          <a:bodyPr>
            <a:normAutofit/>
          </a:bodyPr>
          <a:lstStyle>
            <a:lvl1pPr marL="0" indent="0">
              <a:lnSpc>
                <a:spcPts val="750"/>
              </a:lnSpc>
              <a:spcAft>
                <a:spcPts val="0"/>
              </a:spcAft>
              <a:buFontTx/>
              <a:buNone/>
              <a:defRPr sz="800" b="1">
                <a:solidFill>
                  <a:schemeClr val="accent5"/>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67DCA790-22BE-42A1-AAA9-04FFFC2ACF1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2880000" y="1953998"/>
            <a:ext cx="1620000" cy="400152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5"/>
          </p:nvPr>
        </p:nvSpPr>
        <p:spPr>
          <a:xfrm>
            <a:off x="4716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552450" y="1953981"/>
            <a:ext cx="1620000" cy="4002407"/>
          </a:xfrm>
        </p:spPr>
        <p:txBody>
          <a:bodyPr>
            <a:normAutofit/>
          </a:bodyPr>
          <a:lstStyle>
            <a:lvl1pPr marL="0" indent="0">
              <a:lnSpc>
                <a:spcPts val="675"/>
              </a:lnSpc>
              <a:spcAft>
                <a:spcPts val="0"/>
              </a:spcAft>
              <a:buFontTx/>
              <a:buNone/>
              <a:defRPr sz="700" b="1">
                <a:solidFill>
                  <a:schemeClr val="accent6"/>
                </a:solidFill>
              </a:defRPr>
            </a:lvl1pPr>
            <a:lvl2pPr marL="0" indent="0">
              <a:lnSpc>
                <a:spcPts val="675"/>
              </a:lnSpc>
              <a:spcAft>
                <a:spcPts val="450"/>
              </a:spcAft>
              <a:buFontTx/>
              <a:buNone/>
              <a:defRPr sz="700"/>
            </a:lvl2pPr>
            <a:lvl3pPr marL="0" indent="0">
              <a:lnSpc>
                <a:spcPts val="750"/>
              </a:lnSpc>
              <a:spcAft>
                <a:spcPts val="300"/>
              </a:spcAft>
              <a:buFontTx/>
              <a:buNone/>
              <a:defRPr sz="800">
                <a:solidFill>
                  <a:schemeClr val="accent2"/>
                </a:solidFill>
              </a:defRPr>
            </a:lvl3pPr>
            <a:lvl4pPr>
              <a:lnSpc>
                <a:spcPts val="750"/>
              </a:lnSpc>
              <a:spcAft>
                <a:spcPts val="300"/>
              </a:spcAft>
              <a:defRPr sz="800"/>
            </a:lvl4pPr>
            <a:lvl5pPr>
              <a:lnSpc>
                <a:spcPts val="750"/>
              </a:lnSpc>
              <a:spcAft>
                <a:spcPts val="300"/>
              </a:spcAft>
              <a:defRPr sz="800"/>
            </a:lvl5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692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529275" y="1720430"/>
            <a:ext cx="2677783" cy="2551991"/>
          </a:xfrm>
          <a:prstGeom prst="rect">
            <a:avLst/>
          </a:prstGeom>
        </p:spPr>
      </p:pic>
      <p:sp>
        <p:nvSpPr>
          <p:cNvPr id="12" name="Content Placeholder 2"/>
          <p:cNvSpPr>
            <a:spLocks noGrp="1"/>
          </p:cNvSpPr>
          <p:nvPr>
            <p:ph idx="13"/>
          </p:nvPr>
        </p:nvSpPr>
        <p:spPr>
          <a:xfrm>
            <a:off x="1044000"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45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669FFCCC-1361-49CE-B661-E9E07A4D7B8A}"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3" name="Content Placeholder 2"/>
          <p:cNvSpPr>
            <a:spLocks noGrp="1"/>
          </p:cNvSpPr>
          <p:nvPr>
            <p:ph idx="14"/>
          </p:nvPr>
        </p:nvSpPr>
        <p:spPr>
          <a:xfrm>
            <a:off x="3384048" y="1677601"/>
            <a:ext cx="2124000" cy="4199672"/>
          </a:xfrm>
        </p:spPr>
        <p:txBody>
          <a:bodyPr>
            <a:normAutofit/>
          </a:bodyPr>
          <a:lstStyle>
            <a:lvl1pPr marL="0" indent="0">
              <a:lnSpc>
                <a:spcPts val="750"/>
              </a:lnSpc>
              <a:spcAft>
                <a:spcPts val="450"/>
              </a:spcAft>
              <a:buFontTx/>
              <a:buNone/>
              <a:defRPr sz="800" b="1">
                <a:solidFill>
                  <a:schemeClr val="accent5"/>
                </a:solidFill>
              </a:defRPr>
            </a:lvl1pPr>
            <a:lvl2pPr marL="0" indent="0">
              <a:lnSpc>
                <a:spcPts val="675"/>
              </a:lnSpc>
              <a:spcAft>
                <a:spcPts val="0"/>
              </a:spcAft>
              <a:buFontTx/>
              <a:buNone/>
              <a:defRPr sz="700" b="1"/>
            </a:lvl2pPr>
            <a:lvl3pPr marL="0" indent="0">
              <a:lnSpc>
                <a:spcPts val="675"/>
              </a:lnSpc>
              <a:spcAft>
                <a:spcPts val="0"/>
              </a:spcAft>
              <a:buFontTx/>
              <a:buNone/>
              <a:defRPr sz="700">
                <a:solidFill>
                  <a:schemeClr val="accent6"/>
                </a:solidFill>
              </a:defRPr>
            </a:lvl3pPr>
            <a:lvl4pPr marL="0" indent="0">
              <a:lnSpc>
                <a:spcPts val="675"/>
              </a:lnSpc>
              <a:spcAft>
                <a:spcPts val="0"/>
              </a:spcAft>
              <a:buFontTx/>
              <a:buNone/>
              <a:defRPr sz="700">
                <a:solidFill>
                  <a:schemeClr val="accent2"/>
                </a:solidFill>
              </a:defRPr>
            </a:lvl4pPr>
            <a:lvl5pPr>
              <a:lnSpc>
                <a:spcPts val="675"/>
              </a:lnSpc>
              <a:spcAft>
                <a:spcPts val="450"/>
              </a:spcAft>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5"/>
          </p:nvPr>
        </p:nvSpPr>
        <p:spPr>
          <a:xfrm>
            <a:off x="5904001" y="2373922"/>
            <a:ext cx="1980368" cy="1630671"/>
          </a:xfrm>
        </p:spPr>
        <p:txBody>
          <a:bodyPr>
            <a:normAutofit/>
          </a:bodyPr>
          <a:lstStyle>
            <a:lvl1pPr marL="0" indent="0">
              <a:lnSpc>
                <a:spcPts val="750"/>
              </a:lnSpc>
              <a:spcAft>
                <a:spcPts val="600"/>
              </a:spcAft>
              <a:buFontTx/>
              <a:buNone/>
              <a:defRPr sz="700" b="1">
                <a:solidFill>
                  <a:schemeClr val="bg1"/>
                </a:solidFill>
              </a:defRPr>
            </a:lvl1pPr>
            <a:lvl2pPr marL="0" indent="0">
              <a:lnSpc>
                <a:spcPts val="750"/>
              </a:lnSpc>
              <a:spcAft>
                <a:spcPts val="600"/>
              </a:spcAft>
              <a:buFontTx/>
              <a:buNone/>
              <a:defRPr sz="700" b="1">
                <a:solidFill>
                  <a:schemeClr val="accent2"/>
                </a:solidFill>
              </a:defRPr>
            </a:lvl2pPr>
            <a:lvl3pPr marL="0" indent="0">
              <a:lnSpc>
                <a:spcPts val="900"/>
              </a:lnSpc>
              <a:spcAft>
                <a:spcPts val="600"/>
              </a:spcAft>
              <a:buFontTx/>
              <a:buNone/>
              <a:defRPr sz="900">
                <a:solidFill>
                  <a:schemeClr val="bg1"/>
                </a:solidFill>
              </a:defRPr>
            </a:lvl3pPr>
            <a:lvl4pPr>
              <a:lnSpc>
                <a:spcPts val="900"/>
              </a:lnSpc>
              <a:defRPr sz="900">
                <a:solidFill>
                  <a:schemeClr val="bg1"/>
                </a:solidFill>
              </a:defRPr>
            </a:lvl4pPr>
            <a:lvl5pPr>
              <a:lnSpc>
                <a:spcPts val="900"/>
              </a:lnSpc>
              <a:defRPr sz="900">
                <a:solidFill>
                  <a:schemeClr val="bg1"/>
                </a:solidFill>
              </a:defRPr>
            </a:lvl5pPr>
          </a:lstStyle>
          <a:p>
            <a:pPr lvl="0"/>
            <a:r>
              <a:rPr lang="en-US"/>
              <a:t>Click to edit Master text styles</a:t>
            </a:r>
          </a:p>
          <a:p>
            <a:pPr lvl="1"/>
            <a:r>
              <a:rPr lang="en-US"/>
              <a:t>Second level</a:t>
            </a:r>
          </a:p>
        </p:txBody>
      </p:sp>
      <p:cxnSp>
        <p:nvCxnSpPr>
          <p:cNvPr id="17" name="Straight Connector 16"/>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8144" y="1934885"/>
            <a:ext cx="1672008" cy="344951"/>
          </a:xfrm>
          <a:prstGeom prst="rect">
            <a:avLst/>
          </a:prstGeom>
        </p:spPr>
      </p:pic>
    </p:spTree>
    <p:extLst>
      <p:ext uri="{BB962C8B-B14F-4D97-AF65-F5344CB8AC3E}">
        <p14:creationId xmlns:p14="http://schemas.microsoft.com/office/powerpoint/2010/main" val="13542718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48096D48-90ED-4F1B-BA8B-7C27E46760C0}"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sp>
        <p:nvSpPr>
          <p:cNvPr id="14" name="Chart Placeholder 13"/>
          <p:cNvSpPr>
            <a:spLocks noGrp="1"/>
          </p:cNvSpPr>
          <p:nvPr>
            <p:ph type="chart" sz="quarter" idx="14"/>
          </p:nvPr>
        </p:nvSpPr>
        <p:spPr>
          <a:xfrm>
            <a:off x="884238" y="2875226"/>
            <a:ext cx="5632450" cy="2663207"/>
          </a:xfrm>
          <a:solidFill>
            <a:schemeClr val="bg1">
              <a:lumMod val="85000"/>
            </a:schemeClr>
          </a:solidFill>
        </p:spPr>
        <p:txBody>
          <a:bodyPr anchor="ctr"/>
          <a:lstStyle>
            <a:lvl1pPr algn="ctr">
              <a:defRPr>
                <a:solidFill>
                  <a:schemeClr val="tx1"/>
                </a:solidFill>
              </a:defRPr>
            </a:lvl1pPr>
          </a:lstStyle>
          <a:p>
            <a:r>
              <a:rPr lang="en-US"/>
              <a:t>Click icon to add chart</a:t>
            </a:r>
            <a:endParaRPr lang="en-GB"/>
          </a:p>
        </p:txBody>
      </p:sp>
      <p:sp>
        <p:nvSpPr>
          <p:cNvPr id="15" name="Content Placeholder 2"/>
          <p:cNvSpPr>
            <a:spLocks noGrp="1"/>
          </p:cNvSpPr>
          <p:nvPr>
            <p:ph idx="13"/>
          </p:nvPr>
        </p:nvSpPr>
        <p:spPr>
          <a:xfrm>
            <a:off x="884244" y="1677622"/>
            <a:ext cx="5631972" cy="984023"/>
          </a:xfrm>
        </p:spPr>
        <p:txBody>
          <a:bodyPr>
            <a:normAutofit/>
          </a:bodyPr>
          <a:lstStyle>
            <a:lvl1pPr marL="123819" indent="0">
              <a:lnSpc>
                <a:spcPts val="1125"/>
              </a:lnSpc>
              <a:spcAft>
                <a:spcPts val="0"/>
              </a:spcAft>
              <a:defRPr sz="1100" b="1"/>
            </a:lvl1pPr>
            <a:lvl2pPr marL="123819" indent="0">
              <a:lnSpc>
                <a:spcPts val="1125"/>
              </a:lnSpc>
              <a:buFontTx/>
              <a:buNone/>
              <a:defRPr sz="1100"/>
            </a:lvl2pPr>
            <a:lvl3pPr marL="122629" indent="-122629">
              <a:lnSpc>
                <a:spcPts val="1125"/>
              </a:lnSpc>
              <a:buFontTx/>
              <a:buBlip>
                <a:blip r:embed="rId5"/>
              </a:buBlip>
              <a:tabLst/>
              <a:defRPr sz="1100"/>
            </a:lvl3pPr>
            <a:lvl4pPr marL="232160" indent="-107150">
              <a:lnSpc>
                <a:spcPts val="1125"/>
              </a:lnSpc>
              <a:defRPr sz="1100"/>
            </a:lvl4pPr>
            <a:lvl5pPr marL="321453" indent="-82150">
              <a:lnSpc>
                <a:spcPts val="1125"/>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2907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073166" y="2084108"/>
            <a:ext cx="2656740" cy="324036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354642" y="1905541"/>
            <a:ext cx="2603989" cy="3544704"/>
          </a:xfrm>
          <a:prstGeom prst="rect">
            <a:avLst/>
          </a:prstGeom>
        </p:spPr>
      </p:pic>
      <p:sp>
        <p:nvSpPr>
          <p:cNvPr id="12" name="Content Placeholder 2"/>
          <p:cNvSpPr>
            <a:spLocks noGrp="1"/>
          </p:cNvSpPr>
          <p:nvPr>
            <p:ph idx="13"/>
          </p:nvPr>
        </p:nvSpPr>
        <p:spPr>
          <a:xfrm>
            <a:off x="884264" y="1677601"/>
            <a:ext cx="3521187" cy="4199672"/>
          </a:xfrm>
        </p:spPr>
        <p:txBody>
          <a:bodyPr>
            <a:normAutofit/>
          </a:bodyPr>
          <a:lstStyle>
            <a:lvl1pPr marL="123819" indent="0">
              <a:lnSpc>
                <a:spcPts val="825"/>
              </a:lnSpc>
              <a:spcAft>
                <a:spcPts val="0"/>
              </a:spcAft>
              <a:defRPr sz="800" b="1"/>
            </a:lvl1pPr>
            <a:lvl2pPr marL="123819"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5"/>
          </p:nvPr>
        </p:nvSpPr>
        <p:spPr>
          <a:xfrm>
            <a:off x="4788024" y="1678449"/>
            <a:ext cx="3384376" cy="4199672"/>
          </a:xfrm>
        </p:spPr>
        <p:txBody>
          <a:bodyPr>
            <a:normAutofit/>
          </a:bodyPr>
          <a:lstStyle>
            <a:lvl1pPr marL="127391" indent="0">
              <a:lnSpc>
                <a:spcPts val="825"/>
              </a:lnSpc>
              <a:spcAft>
                <a:spcPts val="0"/>
              </a:spcAft>
              <a:defRPr sz="800" b="1"/>
            </a:lvl1pPr>
            <a:lvl2pPr marL="127391" indent="0">
              <a:lnSpc>
                <a:spcPts val="825"/>
              </a:lnSpc>
              <a:spcAft>
                <a:spcPts val="450"/>
              </a:spcAft>
              <a:buFontTx/>
              <a:buNone/>
              <a:defRPr sz="800"/>
            </a:lvl2pPr>
            <a:lvl3pPr marL="122629" indent="-122629">
              <a:lnSpc>
                <a:spcPts val="825"/>
              </a:lnSpc>
              <a:spcAft>
                <a:spcPts val="450"/>
              </a:spcAft>
              <a:buFontTx/>
              <a:buBlip>
                <a:blip r:embed="rId4"/>
              </a:buBlip>
              <a:tabLst/>
              <a:defRPr sz="800"/>
            </a:lvl3pPr>
            <a:lvl4pPr marL="232160" indent="-107150">
              <a:lnSpc>
                <a:spcPts val="825"/>
              </a:lnSpc>
              <a:spcAft>
                <a:spcPts val="450"/>
              </a:spcAft>
              <a:defRPr sz="800"/>
            </a:lvl4pPr>
            <a:lvl5pPr marL="321453" indent="-82150">
              <a:lnSpc>
                <a:spcPts val="825"/>
              </a:lnSpc>
              <a:spcAft>
                <a:spcPts val="45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103" y="385200"/>
            <a:ext cx="7446124" cy="94488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0127" y="6001200"/>
            <a:ext cx="7436977" cy="100584"/>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5370" y="6192062"/>
            <a:ext cx="913718" cy="428105"/>
          </a:xfrm>
          <a:prstGeom prst="rect">
            <a:avLst/>
          </a:prstGeom>
        </p:spPr>
      </p:pic>
      <p:sp>
        <p:nvSpPr>
          <p:cNvPr id="5" name="Date Placeholder 4"/>
          <p:cNvSpPr>
            <a:spLocks noGrp="1"/>
          </p:cNvSpPr>
          <p:nvPr>
            <p:ph type="dt" sz="half" idx="10"/>
          </p:nvPr>
        </p:nvSpPr>
        <p:spPr/>
        <p:txBody>
          <a:bodyPr/>
          <a:lstStyle/>
          <a:p>
            <a:fld id="{3EB0EB5F-6DA0-4A6F-8F92-96EC64F8A0C9}" type="datetime1">
              <a:rPr lang="en-US" smtClean="0">
                <a:solidFill>
                  <a:srgbClr val="4F4C4D"/>
                </a:solidFill>
              </a:rPr>
              <a:pPr/>
              <a:t>6/10/2019</a:t>
            </a:fld>
            <a:endParaRPr lang="en-GB">
              <a:solidFill>
                <a:srgbClr val="4F4C4D"/>
              </a:solidFill>
            </a:endParaRPr>
          </a:p>
        </p:txBody>
      </p:sp>
      <p:sp>
        <p:nvSpPr>
          <p:cNvPr id="6" name="Footer Placeholder 5"/>
          <p:cNvSpPr>
            <a:spLocks noGrp="1"/>
          </p:cNvSpPr>
          <p:nvPr>
            <p:ph type="ftr" sz="quarter" idx="11"/>
          </p:nvPr>
        </p:nvSpPr>
        <p:spPr/>
        <p:txBody>
          <a:bodyPr/>
          <a:lstStyle>
            <a:lvl1pPr>
              <a:defRPr>
                <a:latin typeface="+mn-lt"/>
              </a:defRPr>
            </a:lvl1pPr>
          </a:lstStyle>
          <a:p>
            <a:r>
              <a:rPr lang="en-GB" b="1">
                <a:solidFill>
                  <a:srgbClr val="4F4C4D"/>
                </a:solidFill>
              </a:rPr>
              <a:t>Kidney Quality Improvement Partnership | West Midlands Regional Day</a:t>
            </a:r>
            <a:endParaRPr lang="en-GB" dirty="0">
              <a:solidFill>
                <a:srgbClr val="4F4C4D"/>
              </a:solidFill>
            </a:endParaRPr>
          </a:p>
        </p:txBody>
      </p:sp>
      <p:sp>
        <p:nvSpPr>
          <p:cNvPr id="7" name="Slide Number Placeholder 6"/>
          <p:cNvSpPr>
            <a:spLocks noGrp="1"/>
          </p:cNvSpPr>
          <p:nvPr>
            <p:ph type="sldNum" sz="quarter" idx="12"/>
          </p:nvPr>
        </p:nvSpPr>
        <p:spPr/>
        <p:txBody>
          <a:bodyPr/>
          <a:lstStyle>
            <a:lvl1pPr>
              <a:defRPr b="1"/>
            </a:lvl1pPr>
          </a:lstStyle>
          <a:p>
            <a:fld id="{2289BD24-5FBE-4872-92C9-E6006BF50BD7}" type="slidenum">
              <a:rPr lang="en-GB" smtClean="0">
                <a:solidFill>
                  <a:srgbClr val="4F4C4D"/>
                </a:solidFill>
              </a:rPr>
              <a:pPr/>
              <a:t>‹#›</a:t>
            </a:fld>
            <a:endParaRPr lang="en-GB" dirty="0">
              <a:solidFill>
                <a:srgbClr val="4F4C4D"/>
              </a:solidFill>
            </a:endParaRPr>
          </a:p>
        </p:txBody>
      </p:sp>
      <p:sp>
        <p:nvSpPr>
          <p:cNvPr id="11" name="Title 1"/>
          <p:cNvSpPr>
            <a:spLocks noGrp="1"/>
          </p:cNvSpPr>
          <p:nvPr>
            <p:ph type="title"/>
          </p:nvPr>
        </p:nvSpPr>
        <p:spPr>
          <a:xfrm>
            <a:off x="1044000" y="620751"/>
            <a:ext cx="7121250" cy="294953"/>
          </a:xfrm>
        </p:spPr>
        <p:txBody>
          <a:bodyPr wrap="square">
            <a:spAutoFit/>
          </a:bodyPr>
          <a:lstStyle/>
          <a:p>
            <a:r>
              <a:rPr lang="en-US"/>
              <a:t>Click to edit Master title style</a:t>
            </a:r>
            <a:endParaRPr lang="en-GB" dirty="0"/>
          </a:p>
        </p:txBody>
      </p:sp>
      <p:cxnSp>
        <p:nvCxnSpPr>
          <p:cNvPr id="16" name="Straight Connector 15"/>
          <p:cNvCxnSpPr/>
          <p:nvPr userDrawn="1"/>
        </p:nvCxnSpPr>
        <p:spPr>
          <a:xfrm>
            <a:off x="7999200" y="6389536"/>
            <a:ext cx="0" cy="12468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307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5" Type="http://schemas.openxmlformats.org/officeDocument/2006/relationships/theme" Target="../theme/theme10.xml"/><Relationship Id="rId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5" Type="http://schemas.openxmlformats.org/officeDocument/2006/relationships/theme" Target="../theme/theme11.xml"/><Relationship Id="rId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5.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2.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5.png"/><Relationship Id="rId2" Type="http://schemas.openxmlformats.org/officeDocument/2006/relationships/slideLayout" Target="../slideLayouts/slideLayout140.xml"/><Relationship Id="rId16" Type="http://schemas.openxmlformats.org/officeDocument/2006/relationships/theme" Target="../theme/theme13.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6" Type="http://schemas.openxmlformats.org/officeDocument/2006/relationships/image" Target="../media/image5.png"/><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theme" Target="../theme/theme14.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70.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6" Type="http://schemas.openxmlformats.org/officeDocument/2006/relationships/image" Target="../media/image5.png"/><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heme" Target="../theme/theme16.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5.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5.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5.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9.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25" y="274637"/>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25" y="1600203"/>
            <a:ext cx="8029575" cy="4525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71"/>
            <a:ext cx="9144000" cy="549275"/>
          </a:xfrm>
          <a:prstGeom prst="rect">
            <a:avLst/>
          </a:prstGeom>
          <a:solidFill>
            <a:schemeClr val="bg2"/>
          </a:solidFill>
        </p:spPr>
        <p:txBody>
          <a:bodyPr vert="horz" wrap="square" lIns="0" tIns="0" rIns="91376"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46" y="6308771"/>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solidFill>
                  <a:prstClr val="white"/>
                </a:solidFill>
              </a:rPr>
              <a:t>Kidney Quality Improvement Partnership East Midlands regional Day</a:t>
            </a:r>
            <a:endParaRPr lang="en-US" dirty="0">
              <a:solidFill>
                <a:prstClr val="white"/>
              </a:solidFill>
            </a:endParaRPr>
          </a:p>
        </p:txBody>
      </p:sp>
    </p:spTree>
    <p:extLst>
      <p:ext uri="{BB962C8B-B14F-4D97-AF65-F5344CB8AC3E}">
        <p14:creationId xmlns:p14="http://schemas.microsoft.com/office/powerpoint/2010/main" val="25521936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806" r:id="rId4"/>
  </p:sldLayoutIdLst>
  <p:hf hdr="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6818"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368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0512"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7359"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614" indent="-342614"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3726" indent="-176069"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708" indent="-215708"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4995" indent="-190356"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2286" indent="-177656"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19609" indent="-187181" algn="l" defTabSz="913680" rtl="0" eaLnBrk="1" latinLnBrk="0" hangingPunct="1">
        <a:spcBef>
          <a:spcPct val="20000"/>
        </a:spcBef>
        <a:buFontTx/>
        <a:buNone/>
        <a:defRPr sz="1400" kern="1200" baseline="0">
          <a:solidFill>
            <a:schemeClr val="tx1"/>
          </a:solidFill>
          <a:latin typeface="+mn-lt"/>
          <a:ea typeface="+mn-ea"/>
          <a:cs typeface="+mn-cs"/>
        </a:defRPr>
      </a:lvl6pPr>
      <a:lvl7pPr marL="2969432"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4"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96"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80" rtl="0" eaLnBrk="1" latinLnBrk="0" hangingPunct="1">
        <a:defRPr sz="1800" kern="1200">
          <a:solidFill>
            <a:schemeClr val="tx1"/>
          </a:solidFill>
          <a:latin typeface="+mn-lt"/>
          <a:ea typeface="+mn-ea"/>
          <a:cs typeface="+mn-cs"/>
        </a:defRPr>
      </a:lvl1pPr>
      <a:lvl2pPr marL="456818" algn="l" defTabSz="913680" rtl="0" eaLnBrk="1" latinLnBrk="0" hangingPunct="1">
        <a:defRPr sz="1800" kern="1200">
          <a:solidFill>
            <a:schemeClr val="tx1"/>
          </a:solidFill>
          <a:latin typeface="+mn-lt"/>
          <a:ea typeface="+mn-ea"/>
          <a:cs typeface="+mn-cs"/>
        </a:defRPr>
      </a:lvl2pPr>
      <a:lvl3pPr marL="913680" algn="l" defTabSz="913680" rtl="0" eaLnBrk="1" latinLnBrk="0" hangingPunct="1">
        <a:defRPr sz="1800" kern="1200">
          <a:solidFill>
            <a:schemeClr val="tx1"/>
          </a:solidFill>
          <a:latin typeface="+mn-lt"/>
          <a:ea typeface="+mn-ea"/>
          <a:cs typeface="+mn-cs"/>
        </a:defRPr>
      </a:lvl3pPr>
      <a:lvl4pPr marL="1370512" algn="l" defTabSz="913680" rtl="0" eaLnBrk="1" latinLnBrk="0" hangingPunct="1">
        <a:defRPr sz="1800" kern="1200">
          <a:solidFill>
            <a:schemeClr val="tx1"/>
          </a:solidFill>
          <a:latin typeface="+mn-lt"/>
          <a:ea typeface="+mn-ea"/>
          <a:cs typeface="+mn-cs"/>
        </a:defRPr>
      </a:lvl4pPr>
      <a:lvl5pPr marL="1827359" algn="l" defTabSz="913680" rtl="0" eaLnBrk="1" latinLnBrk="0" hangingPunct="1">
        <a:defRPr sz="1800" kern="1200">
          <a:solidFill>
            <a:schemeClr val="tx1"/>
          </a:solidFill>
          <a:latin typeface="+mn-lt"/>
          <a:ea typeface="+mn-ea"/>
          <a:cs typeface="+mn-cs"/>
        </a:defRPr>
      </a:lvl5pPr>
      <a:lvl6pPr marL="2284176" algn="l" defTabSz="913680" rtl="0" eaLnBrk="1" latinLnBrk="0" hangingPunct="1">
        <a:defRPr sz="1800" kern="1200">
          <a:solidFill>
            <a:schemeClr val="tx1"/>
          </a:solidFill>
          <a:latin typeface="+mn-lt"/>
          <a:ea typeface="+mn-ea"/>
          <a:cs typeface="+mn-cs"/>
        </a:defRPr>
      </a:lvl6pPr>
      <a:lvl7pPr marL="2740994" algn="l" defTabSz="913680" rtl="0" eaLnBrk="1" latinLnBrk="0" hangingPunct="1">
        <a:defRPr sz="1800" kern="1200">
          <a:solidFill>
            <a:schemeClr val="tx1"/>
          </a:solidFill>
          <a:latin typeface="+mn-lt"/>
          <a:ea typeface="+mn-ea"/>
          <a:cs typeface="+mn-cs"/>
        </a:defRPr>
      </a:lvl7pPr>
      <a:lvl8pPr marL="3197840" algn="l" defTabSz="913680" rtl="0" eaLnBrk="1" latinLnBrk="0" hangingPunct="1">
        <a:defRPr sz="1800" kern="1200">
          <a:solidFill>
            <a:schemeClr val="tx1"/>
          </a:solidFill>
          <a:latin typeface="+mn-lt"/>
          <a:ea typeface="+mn-ea"/>
          <a:cs typeface="+mn-cs"/>
        </a:defRPr>
      </a:lvl8pPr>
      <a:lvl9pPr marL="3654674" algn="l" defTabSz="91368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25" y="274637"/>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25" y="1600203"/>
            <a:ext cx="8029575" cy="4525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71"/>
            <a:ext cx="9144000" cy="549275"/>
          </a:xfrm>
          <a:prstGeom prst="rect">
            <a:avLst/>
          </a:prstGeom>
          <a:solidFill>
            <a:schemeClr val="bg2"/>
          </a:solidFill>
        </p:spPr>
        <p:txBody>
          <a:bodyPr vert="horz" wrap="square" lIns="0" tIns="0" rIns="91376"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46" y="6308771"/>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solidFill>
                  <a:prstClr val="white"/>
                </a:solidFill>
              </a:rPr>
              <a:t>Kidney Quality Improvement Partnership East Midlands regional Day</a:t>
            </a:r>
            <a:endParaRPr lang="en-US" dirty="0">
              <a:solidFill>
                <a:prstClr val="white"/>
              </a:solidFill>
            </a:endParaRPr>
          </a:p>
        </p:txBody>
      </p:sp>
    </p:spTree>
    <p:extLst>
      <p:ext uri="{BB962C8B-B14F-4D97-AF65-F5344CB8AC3E}">
        <p14:creationId xmlns:p14="http://schemas.microsoft.com/office/powerpoint/2010/main" val="29280452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Lst>
  <p:hf hdr="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6818"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368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0512"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7359"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614" indent="-342614"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3726" indent="-176069"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708" indent="-215708"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4995" indent="-190356"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2286" indent="-177656"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19609" indent="-187181" algn="l" defTabSz="913680" rtl="0" eaLnBrk="1" latinLnBrk="0" hangingPunct="1">
        <a:spcBef>
          <a:spcPct val="20000"/>
        </a:spcBef>
        <a:buFontTx/>
        <a:buNone/>
        <a:defRPr sz="1400" kern="1200" baseline="0">
          <a:solidFill>
            <a:schemeClr val="tx1"/>
          </a:solidFill>
          <a:latin typeface="+mn-lt"/>
          <a:ea typeface="+mn-ea"/>
          <a:cs typeface="+mn-cs"/>
        </a:defRPr>
      </a:lvl6pPr>
      <a:lvl7pPr marL="2969432"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4"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96"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80" rtl="0" eaLnBrk="1" latinLnBrk="0" hangingPunct="1">
        <a:defRPr sz="1800" kern="1200">
          <a:solidFill>
            <a:schemeClr val="tx1"/>
          </a:solidFill>
          <a:latin typeface="+mn-lt"/>
          <a:ea typeface="+mn-ea"/>
          <a:cs typeface="+mn-cs"/>
        </a:defRPr>
      </a:lvl1pPr>
      <a:lvl2pPr marL="456818" algn="l" defTabSz="913680" rtl="0" eaLnBrk="1" latinLnBrk="0" hangingPunct="1">
        <a:defRPr sz="1800" kern="1200">
          <a:solidFill>
            <a:schemeClr val="tx1"/>
          </a:solidFill>
          <a:latin typeface="+mn-lt"/>
          <a:ea typeface="+mn-ea"/>
          <a:cs typeface="+mn-cs"/>
        </a:defRPr>
      </a:lvl2pPr>
      <a:lvl3pPr marL="913680" algn="l" defTabSz="913680" rtl="0" eaLnBrk="1" latinLnBrk="0" hangingPunct="1">
        <a:defRPr sz="1800" kern="1200">
          <a:solidFill>
            <a:schemeClr val="tx1"/>
          </a:solidFill>
          <a:latin typeface="+mn-lt"/>
          <a:ea typeface="+mn-ea"/>
          <a:cs typeface="+mn-cs"/>
        </a:defRPr>
      </a:lvl3pPr>
      <a:lvl4pPr marL="1370512" algn="l" defTabSz="913680" rtl="0" eaLnBrk="1" latinLnBrk="0" hangingPunct="1">
        <a:defRPr sz="1800" kern="1200">
          <a:solidFill>
            <a:schemeClr val="tx1"/>
          </a:solidFill>
          <a:latin typeface="+mn-lt"/>
          <a:ea typeface="+mn-ea"/>
          <a:cs typeface="+mn-cs"/>
        </a:defRPr>
      </a:lvl4pPr>
      <a:lvl5pPr marL="1827359" algn="l" defTabSz="913680" rtl="0" eaLnBrk="1" latinLnBrk="0" hangingPunct="1">
        <a:defRPr sz="1800" kern="1200">
          <a:solidFill>
            <a:schemeClr val="tx1"/>
          </a:solidFill>
          <a:latin typeface="+mn-lt"/>
          <a:ea typeface="+mn-ea"/>
          <a:cs typeface="+mn-cs"/>
        </a:defRPr>
      </a:lvl5pPr>
      <a:lvl6pPr marL="2284176" algn="l" defTabSz="913680" rtl="0" eaLnBrk="1" latinLnBrk="0" hangingPunct="1">
        <a:defRPr sz="1800" kern="1200">
          <a:solidFill>
            <a:schemeClr val="tx1"/>
          </a:solidFill>
          <a:latin typeface="+mn-lt"/>
          <a:ea typeface="+mn-ea"/>
          <a:cs typeface="+mn-cs"/>
        </a:defRPr>
      </a:lvl6pPr>
      <a:lvl7pPr marL="2740994" algn="l" defTabSz="913680" rtl="0" eaLnBrk="1" latinLnBrk="0" hangingPunct="1">
        <a:defRPr sz="1800" kern="1200">
          <a:solidFill>
            <a:schemeClr val="tx1"/>
          </a:solidFill>
          <a:latin typeface="+mn-lt"/>
          <a:ea typeface="+mn-ea"/>
          <a:cs typeface="+mn-cs"/>
        </a:defRPr>
      </a:lvl7pPr>
      <a:lvl8pPr marL="3197840" algn="l" defTabSz="913680" rtl="0" eaLnBrk="1" latinLnBrk="0" hangingPunct="1">
        <a:defRPr sz="1800" kern="1200">
          <a:solidFill>
            <a:schemeClr val="tx1"/>
          </a:solidFill>
          <a:latin typeface="+mn-lt"/>
          <a:ea typeface="+mn-ea"/>
          <a:cs typeface="+mn-cs"/>
        </a:defRPr>
      </a:lvl8pPr>
      <a:lvl9pPr marL="3654674" algn="l" defTabSz="91368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25" y="274637"/>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25" y="1600203"/>
            <a:ext cx="8029575" cy="4525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71"/>
            <a:ext cx="9144000" cy="549275"/>
          </a:xfrm>
          <a:prstGeom prst="rect">
            <a:avLst/>
          </a:prstGeom>
          <a:solidFill>
            <a:schemeClr val="bg2"/>
          </a:solidFill>
        </p:spPr>
        <p:txBody>
          <a:bodyPr vert="horz" wrap="square" lIns="0" tIns="0" rIns="91376"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46" y="6308771"/>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solidFill>
                  <a:prstClr val="white"/>
                </a:solidFill>
              </a:rPr>
              <a:t>Kidney Quality Improvement Partnership East Midlands regional Day</a:t>
            </a:r>
            <a:endParaRPr lang="en-US" dirty="0">
              <a:solidFill>
                <a:prstClr val="white"/>
              </a:solidFill>
            </a:endParaRPr>
          </a:p>
        </p:txBody>
      </p:sp>
    </p:spTree>
    <p:extLst>
      <p:ext uri="{BB962C8B-B14F-4D97-AF65-F5344CB8AC3E}">
        <p14:creationId xmlns:p14="http://schemas.microsoft.com/office/powerpoint/2010/main" val="29280452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6818"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368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0512"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7359"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614" indent="-342614"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3726" indent="-176069"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708" indent="-215708"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4995" indent="-190356"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2286" indent="-177656"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19609" indent="-187181" algn="l" defTabSz="913680" rtl="0" eaLnBrk="1" latinLnBrk="0" hangingPunct="1">
        <a:spcBef>
          <a:spcPct val="20000"/>
        </a:spcBef>
        <a:buFontTx/>
        <a:buNone/>
        <a:defRPr sz="1400" kern="1200" baseline="0">
          <a:solidFill>
            <a:schemeClr val="tx1"/>
          </a:solidFill>
          <a:latin typeface="+mn-lt"/>
          <a:ea typeface="+mn-ea"/>
          <a:cs typeface="+mn-cs"/>
        </a:defRPr>
      </a:lvl6pPr>
      <a:lvl7pPr marL="2969432"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4"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96" indent="-228408" algn="l" defTabSz="9136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80" rtl="0" eaLnBrk="1" latinLnBrk="0" hangingPunct="1">
        <a:defRPr sz="1800" kern="1200">
          <a:solidFill>
            <a:schemeClr val="tx1"/>
          </a:solidFill>
          <a:latin typeface="+mn-lt"/>
          <a:ea typeface="+mn-ea"/>
          <a:cs typeface="+mn-cs"/>
        </a:defRPr>
      </a:lvl1pPr>
      <a:lvl2pPr marL="456818" algn="l" defTabSz="913680" rtl="0" eaLnBrk="1" latinLnBrk="0" hangingPunct="1">
        <a:defRPr sz="1800" kern="1200">
          <a:solidFill>
            <a:schemeClr val="tx1"/>
          </a:solidFill>
          <a:latin typeface="+mn-lt"/>
          <a:ea typeface="+mn-ea"/>
          <a:cs typeface="+mn-cs"/>
        </a:defRPr>
      </a:lvl2pPr>
      <a:lvl3pPr marL="913680" algn="l" defTabSz="913680" rtl="0" eaLnBrk="1" latinLnBrk="0" hangingPunct="1">
        <a:defRPr sz="1800" kern="1200">
          <a:solidFill>
            <a:schemeClr val="tx1"/>
          </a:solidFill>
          <a:latin typeface="+mn-lt"/>
          <a:ea typeface="+mn-ea"/>
          <a:cs typeface="+mn-cs"/>
        </a:defRPr>
      </a:lvl3pPr>
      <a:lvl4pPr marL="1370512" algn="l" defTabSz="913680" rtl="0" eaLnBrk="1" latinLnBrk="0" hangingPunct="1">
        <a:defRPr sz="1800" kern="1200">
          <a:solidFill>
            <a:schemeClr val="tx1"/>
          </a:solidFill>
          <a:latin typeface="+mn-lt"/>
          <a:ea typeface="+mn-ea"/>
          <a:cs typeface="+mn-cs"/>
        </a:defRPr>
      </a:lvl4pPr>
      <a:lvl5pPr marL="1827359" algn="l" defTabSz="913680" rtl="0" eaLnBrk="1" latinLnBrk="0" hangingPunct="1">
        <a:defRPr sz="1800" kern="1200">
          <a:solidFill>
            <a:schemeClr val="tx1"/>
          </a:solidFill>
          <a:latin typeface="+mn-lt"/>
          <a:ea typeface="+mn-ea"/>
          <a:cs typeface="+mn-cs"/>
        </a:defRPr>
      </a:lvl5pPr>
      <a:lvl6pPr marL="2284176" algn="l" defTabSz="913680" rtl="0" eaLnBrk="1" latinLnBrk="0" hangingPunct="1">
        <a:defRPr sz="1800" kern="1200">
          <a:solidFill>
            <a:schemeClr val="tx1"/>
          </a:solidFill>
          <a:latin typeface="+mn-lt"/>
          <a:ea typeface="+mn-ea"/>
          <a:cs typeface="+mn-cs"/>
        </a:defRPr>
      </a:lvl6pPr>
      <a:lvl7pPr marL="2740994" algn="l" defTabSz="913680" rtl="0" eaLnBrk="1" latinLnBrk="0" hangingPunct="1">
        <a:defRPr sz="1800" kern="1200">
          <a:solidFill>
            <a:schemeClr val="tx1"/>
          </a:solidFill>
          <a:latin typeface="+mn-lt"/>
          <a:ea typeface="+mn-ea"/>
          <a:cs typeface="+mn-cs"/>
        </a:defRPr>
      </a:lvl7pPr>
      <a:lvl8pPr marL="3197840" algn="l" defTabSz="913680" rtl="0" eaLnBrk="1" latinLnBrk="0" hangingPunct="1">
        <a:defRPr sz="1800" kern="1200">
          <a:solidFill>
            <a:schemeClr val="tx1"/>
          </a:solidFill>
          <a:latin typeface="+mn-lt"/>
          <a:ea typeface="+mn-ea"/>
          <a:cs typeface="+mn-cs"/>
        </a:defRPr>
      </a:lvl8pPr>
      <a:lvl9pPr marL="3654674" algn="l" defTabSz="9136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044575" y="622300"/>
            <a:ext cx="7105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1055688" y="1600200"/>
            <a:ext cx="7107237"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7250113" y="6369050"/>
            <a:ext cx="719137" cy="365125"/>
          </a:xfrm>
          <a:prstGeom prst="rect">
            <a:avLst/>
          </a:prstGeom>
        </p:spPr>
        <p:txBody>
          <a:bodyPr vert="horz" lIns="0" tIns="0" rIns="0" bIns="0" rtlCol="0" anchor="t" anchorCtr="0"/>
          <a:lstStyle>
            <a:lvl1pPr algn="r" defTabSz="514601">
              <a:lnSpc>
                <a:spcPts val="675"/>
              </a:lnSpc>
              <a:defRPr sz="600">
                <a:solidFill>
                  <a:srgbClr val="4F4C4D"/>
                </a:solidFill>
                <a:latin typeface="Arial" pitchFamily="84" charset="0"/>
                <a:ea typeface="ヒラギノ角ゴ Pro W3" pitchFamily="84" charset="-128"/>
                <a:cs typeface="+mn-cs"/>
              </a:defRPr>
            </a:lvl1pPr>
          </a:lstStyle>
          <a:p>
            <a:pPr fontAlgn="base">
              <a:spcBef>
                <a:spcPct val="0"/>
              </a:spcBef>
              <a:spcAft>
                <a:spcPct val="0"/>
              </a:spcAft>
              <a:defRPr/>
            </a:pPr>
            <a:fld id="{BC90E566-2DD5-4C85-B6F0-6319C1B19504}" type="datetime1">
              <a:rPr lang="en-US"/>
              <a:pPr fontAlgn="base">
                <a:spcBef>
                  <a:spcPct val="0"/>
                </a:spcBef>
                <a:spcAft>
                  <a:spcPct val="0"/>
                </a:spcAft>
                <a:defRPr/>
              </a:pPr>
              <a:t>6/10/2019</a:t>
            </a:fld>
            <a:endParaRPr lang="en-GB" dirty="0"/>
          </a:p>
        </p:txBody>
      </p:sp>
      <p:sp>
        <p:nvSpPr>
          <p:cNvPr id="5" name="Footer Placeholder 4"/>
          <p:cNvSpPr>
            <a:spLocks noGrp="1"/>
          </p:cNvSpPr>
          <p:nvPr>
            <p:ph type="ftr" sz="quarter" idx="3"/>
          </p:nvPr>
        </p:nvSpPr>
        <p:spPr>
          <a:xfrm>
            <a:off x="2087563" y="6369050"/>
            <a:ext cx="4914900" cy="365125"/>
          </a:xfrm>
          <a:prstGeom prst="rect">
            <a:avLst/>
          </a:prstGeom>
        </p:spPr>
        <p:txBody>
          <a:bodyPr vert="horz" lIns="0" tIns="0" rIns="0" bIns="0" rtlCol="0" anchor="t" anchorCtr="0"/>
          <a:lstStyle>
            <a:lvl1pPr algn="l" defTabSz="514601">
              <a:lnSpc>
                <a:spcPts val="675"/>
              </a:lnSpc>
              <a:defRPr sz="600" b="1">
                <a:solidFill>
                  <a:srgbClr val="4F4C4D"/>
                </a:solidFill>
                <a:latin typeface="+mn-lt"/>
                <a:ea typeface="ヒラギノ角ゴ Pro W3" pitchFamily="84" charset="-128"/>
                <a:cs typeface="+mn-cs"/>
              </a:defRPr>
            </a:lvl1pPr>
          </a:lstStyle>
          <a:p>
            <a:pPr fontAlgn="base">
              <a:spcBef>
                <a:spcPct val="0"/>
              </a:spcBef>
              <a:spcAft>
                <a:spcPct val="0"/>
              </a:spcAft>
              <a:defRPr/>
            </a:pPr>
            <a:r>
              <a:rPr lang="en-GB"/>
              <a:t>Kidney Quality Improvement Partnership | West Midlands Regional Day</a:t>
            </a:r>
            <a:endParaRPr lang="en-GB" b="0" dirty="0"/>
          </a:p>
        </p:txBody>
      </p:sp>
      <p:sp>
        <p:nvSpPr>
          <p:cNvPr id="6" name="Slide Number Placeholder 5"/>
          <p:cNvSpPr>
            <a:spLocks noGrp="1"/>
          </p:cNvSpPr>
          <p:nvPr>
            <p:ph type="sldNum" sz="quarter" idx="4"/>
          </p:nvPr>
        </p:nvSpPr>
        <p:spPr>
          <a:xfrm>
            <a:off x="8027988" y="6369050"/>
            <a:ext cx="288925" cy="365125"/>
          </a:xfrm>
          <a:prstGeom prst="rect">
            <a:avLst/>
          </a:prstGeom>
        </p:spPr>
        <p:txBody>
          <a:bodyPr vert="horz" lIns="0" tIns="0" rIns="0" bIns="0" rtlCol="0" anchor="t" anchorCtr="0"/>
          <a:lstStyle>
            <a:lvl1pPr algn="l" defTabSz="514601">
              <a:lnSpc>
                <a:spcPts val="675"/>
              </a:lnSpc>
              <a:defRPr sz="600" b="1">
                <a:solidFill>
                  <a:srgbClr val="4F4C4D"/>
                </a:solidFill>
                <a:latin typeface="Arial" pitchFamily="84" charset="0"/>
                <a:ea typeface="ヒラギノ角ゴ Pro W3" pitchFamily="84" charset="-128"/>
                <a:cs typeface="+mn-cs"/>
              </a:defRPr>
            </a:lvl1pPr>
          </a:lstStyle>
          <a:p>
            <a:pPr fontAlgn="base">
              <a:spcBef>
                <a:spcPct val="0"/>
              </a:spcBef>
              <a:spcAft>
                <a:spcPct val="0"/>
              </a:spcAft>
              <a:defRPr/>
            </a:pPr>
            <a:fld id="{9ECB0E35-A5C1-4769-BF09-18EC6C8931B5}"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77595468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Lst>
  <p:hf hdr="0"/>
  <p:txStyles>
    <p:titleStyle>
      <a:lvl1pPr algn="l" defTabSz="514350" rtl="0" eaLnBrk="0" fontAlgn="base" hangingPunct="0">
        <a:lnSpc>
          <a:spcPts val="2250"/>
        </a:lnSpc>
        <a:spcBef>
          <a:spcPct val="0"/>
        </a:spcBef>
        <a:spcAft>
          <a:spcPct val="0"/>
        </a:spcAft>
        <a:defRPr b="1" kern="1200">
          <a:solidFill>
            <a:schemeClr val="accent2"/>
          </a:solidFill>
          <a:latin typeface="+mj-lt"/>
          <a:ea typeface="+mj-ea"/>
          <a:cs typeface="+mj-cs"/>
        </a:defRPr>
      </a:lvl1pPr>
      <a:lvl2pPr algn="l" defTabSz="514350" rtl="0" eaLnBrk="0" fontAlgn="base" hangingPunct="0">
        <a:lnSpc>
          <a:spcPts val="2250"/>
        </a:lnSpc>
        <a:spcBef>
          <a:spcPct val="0"/>
        </a:spcBef>
        <a:spcAft>
          <a:spcPct val="0"/>
        </a:spcAft>
        <a:defRPr b="1">
          <a:solidFill>
            <a:schemeClr val="accent2"/>
          </a:solidFill>
          <a:latin typeface="Calibri" pitchFamily="34" charset="0"/>
        </a:defRPr>
      </a:lvl2pPr>
      <a:lvl3pPr algn="l" defTabSz="514350" rtl="0" eaLnBrk="0" fontAlgn="base" hangingPunct="0">
        <a:lnSpc>
          <a:spcPts val="2250"/>
        </a:lnSpc>
        <a:spcBef>
          <a:spcPct val="0"/>
        </a:spcBef>
        <a:spcAft>
          <a:spcPct val="0"/>
        </a:spcAft>
        <a:defRPr b="1">
          <a:solidFill>
            <a:schemeClr val="accent2"/>
          </a:solidFill>
          <a:latin typeface="Calibri" pitchFamily="34" charset="0"/>
        </a:defRPr>
      </a:lvl3pPr>
      <a:lvl4pPr algn="l" defTabSz="514350" rtl="0" eaLnBrk="0" fontAlgn="base" hangingPunct="0">
        <a:lnSpc>
          <a:spcPts val="2250"/>
        </a:lnSpc>
        <a:spcBef>
          <a:spcPct val="0"/>
        </a:spcBef>
        <a:spcAft>
          <a:spcPct val="0"/>
        </a:spcAft>
        <a:defRPr b="1">
          <a:solidFill>
            <a:schemeClr val="accent2"/>
          </a:solidFill>
          <a:latin typeface="Calibri" pitchFamily="34" charset="0"/>
        </a:defRPr>
      </a:lvl4pPr>
      <a:lvl5pPr algn="l" defTabSz="514350" rtl="0" eaLnBrk="0" fontAlgn="base" hangingPunct="0">
        <a:lnSpc>
          <a:spcPts val="2250"/>
        </a:lnSpc>
        <a:spcBef>
          <a:spcPct val="0"/>
        </a:spcBef>
        <a:spcAft>
          <a:spcPct val="0"/>
        </a:spcAft>
        <a:defRPr b="1">
          <a:solidFill>
            <a:schemeClr val="accent2"/>
          </a:solidFill>
          <a:latin typeface="Calibri" pitchFamily="34" charset="0"/>
        </a:defRPr>
      </a:lvl5pPr>
      <a:lvl6pPr marL="457200" algn="l" defTabSz="514350" rtl="0" fontAlgn="base">
        <a:lnSpc>
          <a:spcPts val="2250"/>
        </a:lnSpc>
        <a:spcBef>
          <a:spcPct val="0"/>
        </a:spcBef>
        <a:spcAft>
          <a:spcPct val="0"/>
        </a:spcAft>
        <a:defRPr b="1">
          <a:solidFill>
            <a:schemeClr val="accent2"/>
          </a:solidFill>
          <a:latin typeface="Calibri" pitchFamily="34" charset="0"/>
        </a:defRPr>
      </a:lvl6pPr>
      <a:lvl7pPr marL="914400" algn="l" defTabSz="514350" rtl="0" fontAlgn="base">
        <a:lnSpc>
          <a:spcPts val="2250"/>
        </a:lnSpc>
        <a:spcBef>
          <a:spcPct val="0"/>
        </a:spcBef>
        <a:spcAft>
          <a:spcPct val="0"/>
        </a:spcAft>
        <a:defRPr b="1">
          <a:solidFill>
            <a:schemeClr val="accent2"/>
          </a:solidFill>
          <a:latin typeface="Calibri" pitchFamily="34" charset="0"/>
        </a:defRPr>
      </a:lvl7pPr>
      <a:lvl8pPr marL="1371600" algn="l" defTabSz="514350" rtl="0" fontAlgn="base">
        <a:lnSpc>
          <a:spcPts val="2250"/>
        </a:lnSpc>
        <a:spcBef>
          <a:spcPct val="0"/>
        </a:spcBef>
        <a:spcAft>
          <a:spcPct val="0"/>
        </a:spcAft>
        <a:defRPr b="1">
          <a:solidFill>
            <a:schemeClr val="accent2"/>
          </a:solidFill>
          <a:latin typeface="Calibri" pitchFamily="34" charset="0"/>
        </a:defRPr>
      </a:lvl8pPr>
      <a:lvl9pPr marL="1828800" algn="l" defTabSz="514350" rtl="0" fontAlgn="base">
        <a:lnSpc>
          <a:spcPts val="2250"/>
        </a:lnSpc>
        <a:spcBef>
          <a:spcPct val="0"/>
        </a:spcBef>
        <a:spcAft>
          <a:spcPct val="0"/>
        </a:spcAft>
        <a:defRPr b="1">
          <a:solidFill>
            <a:schemeClr val="accent2"/>
          </a:solidFill>
          <a:latin typeface="Calibri" pitchFamily="34" charset="0"/>
        </a:defRPr>
      </a:lvl9pPr>
    </p:titleStyle>
    <p:bodyStyle>
      <a:lvl1pPr algn="l" defTabSz="514350" rtl="0" eaLnBrk="0" fontAlgn="base" hangingPunct="0">
        <a:lnSpc>
          <a:spcPts val="1013"/>
        </a:lnSpc>
        <a:spcBef>
          <a:spcPct val="0"/>
        </a:spcBef>
        <a:spcAft>
          <a:spcPts val="450"/>
        </a:spcAft>
        <a:buFont typeface="Arial" pitchFamily="34" charset="0"/>
        <a:defRPr sz="1100" kern="1200">
          <a:solidFill>
            <a:srgbClr val="4F4C4D"/>
          </a:solidFill>
          <a:latin typeface="+mn-lt"/>
          <a:ea typeface="+mn-ea"/>
          <a:cs typeface="+mn-cs"/>
        </a:defRPr>
      </a:lvl1pPr>
      <a:lvl2pPr marL="122238" indent="-122238" algn="l" defTabSz="514350" rtl="0" eaLnBrk="0" fontAlgn="base" hangingPunct="0">
        <a:lnSpc>
          <a:spcPts val="1013"/>
        </a:lnSpc>
        <a:spcBef>
          <a:spcPct val="0"/>
        </a:spcBef>
        <a:spcAft>
          <a:spcPts val="450"/>
        </a:spcAft>
        <a:buBlip>
          <a:blip r:embed="rId16"/>
        </a:buBlip>
        <a:defRPr sz="1100" kern="1200">
          <a:solidFill>
            <a:srgbClr val="4F4C4D"/>
          </a:solidFill>
          <a:latin typeface="+mn-lt"/>
          <a:ea typeface="+mn-ea"/>
          <a:cs typeface="+mn-cs"/>
        </a:defRPr>
      </a:lvl2pPr>
      <a:lvl3pPr marL="239713" indent="-115888"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3pPr>
      <a:lvl4pPr marL="373063" indent="-133350"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4pPr>
      <a:lvl5pPr marL="503238" indent="-119063"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20"/>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22"/>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22"/>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22"/>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196394858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Lst>
  <p:hf sldNum="0" hdr="0" ftr="0" dt="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7"/>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20"/>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22"/>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22"/>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22"/>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61708706"/>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26" y="274637"/>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26" y="1600203"/>
            <a:ext cx="8029575" cy="4525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814"/>
            <a:ext cx="9144000" cy="549275"/>
          </a:xfrm>
          <a:prstGeom prst="rect">
            <a:avLst/>
          </a:prstGeom>
          <a:solidFill>
            <a:schemeClr val="bg2"/>
          </a:solidFill>
        </p:spPr>
        <p:txBody>
          <a:bodyPr vert="horz" wrap="square" lIns="0" tIns="0" rIns="91365" bIns="0" numCol="1" anchor="ctr" anchorCtr="0" compatLnSpc="1">
            <a:prstTxWarp prst="textNoShape">
              <a:avLst/>
            </a:prstTxWarp>
          </a:bodyPr>
          <a:lstStyle>
            <a:lvl1pPr>
              <a:defRPr sz="1200">
                <a:solidFill>
                  <a:schemeClr val="bg1"/>
                </a:solidFill>
              </a:defRPr>
            </a:lvl1pPr>
          </a:lstStyle>
          <a:p>
            <a:pPr defTabSz="914290"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defTabSz="914290"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47" y="6308814"/>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defTabSz="914290">
              <a:defRPr/>
            </a:pPr>
            <a:r>
              <a:rPr lang="en-GB">
                <a:solidFill>
                  <a:prstClr val="white"/>
                </a:solidFill>
              </a:rPr>
              <a:t>Kidney Quality Improvement Partnership East Midlands regional Day</a:t>
            </a:r>
            <a:endParaRPr lang="en-US" dirty="0">
              <a:solidFill>
                <a:prstClr val="white"/>
              </a:solidFill>
            </a:endParaRPr>
          </a:p>
        </p:txBody>
      </p:sp>
    </p:spTree>
    <p:extLst>
      <p:ext uri="{BB962C8B-B14F-4D97-AF65-F5344CB8AC3E}">
        <p14:creationId xmlns:p14="http://schemas.microsoft.com/office/powerpoint/2010/main" val="20273049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Lst>
  <p:hf hdr="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6763"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357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0348"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714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573" indent="-342573"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3683" indent="-176048"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682" indent="-215682"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4920" indent="-190333"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2157" indent="-177634"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19427" indent="-187158" algn="l" defTabSz="913570" rtl="0" eaLnBrk="1" latinLnBrk="0" hangingPunct="1">
        <a:spcBef>
          <a:spcPct val="20000"/>
        </a:spcBef>
        <a:buFontTx/>
        <a:buNone/>
        <a:defRPr sz="1400" kern="1200" baseline="0">
          <a:solidFill>
            <a:schemeClr val="tx1"/>
          </a:solidFill>
          <a:latin typeface="+mn-lt"/>
          <a:ea typeface="+mn-ea"/>
          <a:cs typeface="+mn-cs"/>
        </a:defRPr>
      </a:lvl6pPr>
      <a:lvl7pPr marL="2969076" indent="-228380" algn="l" defTabSz="9135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53" indent="-228380" algn="l" defTabSz="9135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30" indent="-228380" algn="l" defTabSz="9135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70" rtl="0" eaLnBrk="1" latinLnBrk="0" hangingPunct="1">
        <a:defRPr sz="1800" kern="1200">
          <a:solidFill>
            <a:schemeClr val="tx1"/>
          </a:solidFill>
          <a:latin typeface="+mn-lt"/>
          <a:ea typeface="+mn-ea"/>
          <a:cs typeface="+mn-cs"/>
        </a:defRPr>
      </a:lvl1pPr>
      <a:lvl2pPr marL="456763" algn="l" defTabSz="913570" rtl="0" eaLnBrk="1" latinLnBrk="0" hangingPunct="1">
        <a:defRPr sz="1800" kern="1200">
          <a:solidFill>
            <a:schemeClr val="tx1"/>
          </a:solidFill>
          <a:latin typeface="+mn-lt"/>
          <a:ea typeface="+mn-ea"/>
          <a:cs typeface="+mn-cs"/>
        </a:defRPr>
      </a:lvl2pPr>
      <a:lvl3pPr marL="913570" algn="l" defTabSz="913570" rtl="0" eaLnBrk="1" latinLnBrk="0" hangingPunct="1">
        <a:defRPr sz="1800" kern="1200">
          <a:solidFill>
            <a:schemeClr val="tx1"/>
          </a:solidFill>
          <a:latin typeface="+mn-lt"/>
          <a:ea typeface="+mn-ea"/>
          <a:cs typeface="+mn-cs"/>
        </a:defRPr>
      </a:lvl3pPr>
      <a:lvl4pPr marL="1370348" algn="l" defTabSz="913570" rtl="0" eaLnBrk="1" latinLnBrk="0" hangingPunct="1">
        <a:defRPr sz="1800" kern="1200">
          <a:solidFill>
            <a:schemeClr val="tx1"/>
          </a:solidFill>
          <a:latin typeface="+mn-lt"/>
          <a:ea typeface="+mn-ea"/>
          <a:cs typeface="+mn-cs"/>
        </a:defRPr>
      </a:lvl4pPr>
      <a:lvl5pPr marL="1827140" algn="l" defTabSz="913570" rtl="0" eaLnBrk="1" latinLnBrk="0" hangingPunct="1">
        <a:defRPr sz="1800" kern="1200">
          <a:solidFill>
            <a:schemeClr val="tx1"/>
          </a:solidFill>
          <a:latin typeface="+mn-lt"/>
          <a:ea typeface="+mn-ea"/>
          <a:cs typeface="+mn-cs"/>
        </a:defRPr>
      </a:lvl5pPr>
      <a:lvl6pPr marL="2283902" algn="l" defTabSz="913570" rtl="0" eaLnBrk="1" latinLnBrk="0" hangingPunct="1">
        <a:defRPr sz="1800" kern="1200">
          <a:solidFill>
            <a:schemeClr val="tx1"/>
          </a:solidFill>
          <a:latin typeface="+mn-lt"/>
          <a:ea typeface="+mn-ea"/>
          <a:cs typeface="+mn-cs"/>
        </a:defRPr>
      </a:lvl6pPr>
      <a:lvl7pPr marL="2740665" algn="l" defTabSz="913570" rtl="0" eaLnBrk="1" latinLnBrk="0" hangingPunct="1">
        <a:defRPr sz="1800" kern="1200">
          <a:solidFill>
            <a:schemeClr val="tx1"/>
          </a:solidFill>
          <a:latin typeface="+mn-lt"/>
          <a:ea typeface="+mn-ea"/>
          <a:cs typeface="+mn-cs"/>
        </a:defRPr>
      </a:lvl7pPr>
      <a:lvl8pPr marL="3197456" algn="l" defTabSz="913570" rtl="0" eaLnBrk="1" latinLnBrk="0" hangingPunct="1">
        <a:defRPr sz="1800" kern="1200">
          <a:solidFill>
            <a:schemeClr val="tx1"/>
          </a:solidFill>
          <a:latin typeface="+mn-lt"/>
          <a:ea typeface="+mn-ea"/>
          <a:cs typeface="+mn-cs"/>
        </a:defRPr>
      </a:lvl8pPr>
      <a:lvl9pPr marL="3654236" algn="l" defTabSz="91357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63"/>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9"/>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65"/>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539"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539"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65"/>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539" fontAlgn="base">
              <a:spcBef>
                <a:spcPct val="0"/>
              </a:spcBef>
              <a:spcAft>
                <a:spcPct val="0"/>
              </a:spcAft>
            </a:pPr>
            <a:r>
              <a:rPr lang="en-GB" b="1">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5" y="6368465"/>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539"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539"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361255692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Lst>
  <p:hf hdr="0"/>
  <p:txStyles>
    <p:titleStyle>
      <a:lvl1pPr algn="l" defTabSz="514539"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539"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75" indent="-123275" algn="l" defTabSz="514539"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296" indent="-117021" algn="l" defTabSz="514539"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291" indent="-133995" algn="l" defTabSz="514539"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12" indent="-120595" algn="l" defTabSz="514539"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4977" indent="-128635" algn="l" defTabSz="51453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244" indent="-128635" algn="l" defTabSz="51453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514" indent="-128635" algn="l" defTabSz="51453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6782" indent="-128635" algn="l" defTabSz="51453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539" rtl="0" eaLnBrk="1" latinLnBrk="0" hangingPunct="1">
        <a:defRPr sz="1100" kern="1200">
          <a:solidFill>
            <a:schemeClr val="tx1"/>
          </a:solidFill>
          <a:latin typeface="+mn-lt"/>
          <a:ea typeface="+mn-ea"/>
          <a:cs typeface="+mn-cs"/>
        </a:defRPr>
      </a:lvl1pPr>
      <a:lvl2pPr marL="257269" algn="l" defTabSz="514539" rtl="0" eaLnBrk="1" latinLnBrk="0" hangingPunct="1">
        <a:defRPr sz="1100" kern="1200">
          <a:solidFill>
            <a:schemeClr val="tx1"/>
          </a:solidFill>
          <a:latin typeface="+mn-lt"/>
          <a:ea typeface="+mn-ea"/>
          <a:cs typeface="+mn-cs"/>
        </a:defRPr>
      </a:lvl2pPr>
      <a:lvl3pPr marL="514539" algn="l" defTabSz="514539" rtl="0" eaLnBrk="1" latinLnBrk="0" hangingPunct="1">
        <a:defRPr sz="1100" kern="1200">
          <a:solidFill>
            <a:schemeClr val="tx1"/>
          </a:solidFill>
          <a:latin typeface="+mn-lt"/>
          <a:ea typeface="+mn-ea"/>
          <a:cs typeface="+mn-cs"/>
        </a:defRPr>
      </a:lvl3pPr>
      <a:lvl4pPr marL="771807" algn="l" defTabSz="514539" rtl="0" eaLnBrk="1" latinLnBrk="0" hangingPunct="1">
        <a:defRPr sz="1100" kern="1200">
          <a:solidFill>
            <a:schemeClr val="tx1"/>
          </a:solidFill>
          <a:latin typeface="+mn-lt"/>
          <a:ea typeface="+mn-ea"/>
          <a:cs typeface="+mn-cs"/>
        </a:defRPr>
      </a:lvl4pPr>
      <a:lvl5pPr marL="1029074" algn="l" defTabSz="514539" rtl="0" eaLnBrk="1" latinLnBrk="0" hangingPunct="1">
        <a:defRPr sz="1100" kern="1200">
          <a:solidFill>
            <a:schemeClr val="tx1"/>
          </a:solidFill>
          <a:latin typeface="+mn-lt"/>
          <a:ea typeface="+mn-ea"/>
          <a:cs typeface="+mn-cs"/>
        </a:defRPr>
      </a:lvl5pPr>
      <a:lvl6pPr marL="1286343" algn="l" defTabSz="514539" rtl="0" eaLnBrk="1" latinLnBrk="0" hangingPunct="1">
        <a:defRPr sz="1100" kern="1200">
          <a:solidFill>
            <a:schemeClr val="tx1"/>
          </a:solidFill>
          <a:latin typeface="+mn-lt"/>
          <a:ea typeface="+mn-ea"/>
          <a:cs typeface="+mn-cs"/>
        </a:defRPr>
      </a:lvl6pPr>
      <a:lvl7pPr marL="1543610" algn="l" defTabSz="514539" rtl="0" eaLnBrk="1" latinLnBrk="0" hangingPunct="1">
        <a:defRPr sz="1100" kern="1200">
          <a:solidFill>
            <a:schemeClr val="tx1"/>
          </a:solidFill>
          <a:latin typeface="+mn-lt"/>
          <a:ea typeface="+mn-ea"/>
          <a:cs typeface="+mn-cs"/>
        </a:defRPr>
      </a:lvl7pPr>
      <a:lvl8pPr marL="1800879" algn="l" defTabSz="514539" rtl="0" eaLnBrk="1" latinLnBrk="0" hangingPunct="1">
        <a:defRPr sz="1100" kern="1200">
          <a:solidFill>
            <a:schemeClr val="tx1"/>
          </a:solidFill>
          <a:latin typeface="+mn-lt"/>
          <a:ea typeface="+mn-ea"/>
          <a:cs typeface="+mn-cs"/>
        </a:defRPr>
      </a:lvl8pPr>
      <a:lvl9pPr marL="2058148" algn="l" defTabSz="514539"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20"/>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22"/>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22"/>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dirty="0"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22"/>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17847904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044575" y="622300"/>
            <a:ext cx="7105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1055688" y="1600200"/>
            <a:ext cx="7107237"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7250113" y="6369050"/>
            <a:ext cx="719137" cy="365125"/>
          </a:xfrm>
          <a:prstGeom prst="rect">
            <a:avLst/>
          </a:prstGeom>
        </p:spPr>
        <p:txBody>
          <a:bodyPr vert="horz" lIns="0" tIns="0" rIns="0" bIns="0" rtlCol="0" anchor="t" anchorCtr="0"/>
          <a:lstStyle>
            <a:lvl1pPr algn="r" defTabSz="514601">
              <a:lnSpc>
                <a:spcPts val="675"/>
              </a:lnSpc>
              <a:defRPr sz="600">
                <a:solidFill>
                  <a:srgbClr val="4F4C4D"/>
                </a:solidFill>
                <a:latin typeface="Arial" pitchFamily="84" charset="0"/>
                <a:ea typeface="ヒラギノ角ゴ Pro W3" pitchFamily="84" charset="-128"/>
                <a:cs typeface="+mn-cs"/>
              </a:defRPr>
            </a:lvl1pPr>
          </a:lstStyle>
          <a:p>
            <a:pPr fontAlgn="base">
              <a:spcBef>
                <a:spcPct val="0"/>
              </a:spcBef>
              <a:spcAft>
                <a:spcPct val="0"/>
              </a:spcAft>
              <a:defRPr/>
            </a:pPr>
            <a:fld id="{BC90E566-2DD5-4C85-B6F0-6319C1B19504}" type="datetime1">
              <a:rPr lang="en-US"/>
              <a:pPr fontAlgn="base">
                <a:spcBef>
                  <a:spcPct val="0"/>
                </a:spcBef>
                <a:spcAft>
                  <a:spcPct val="0"/>
                </a:spcAft>
                <a:defRPr/>
              </a:pPr>
              <a:t>6/10/2019</a:t>
            </a:fld>
            <a:endParaRPr lang="en-GB" dirty="0"/>
          </a:p>
        </p:txBody>
      </p:sp>
      <p:sp>
        <p:nvSpPr>
          <p:cNvPr id="5" name="Footer Placeholder 4"/>
          <p:cNvSpPr>
            <a:spLocks noGrp="1"/>
          </p:cNvSpPr>
          <p:nvPr>
            <p:ph type="ftr" sz="quarter" idx="3"/>
          </p:nvPr>
        </p:nvSpPr>
        <p:spPr>
          <a:xfrm>
            <a:off x="2087563" y="6369050"/>
            <a:ext cx="4914900" cy="365125"/>
          </a:xfrm>
          <a:prstGeom prst="rect">
            <a:avLst/>
          </a:prstGeom>
        </p:spPr>
        <p:txBody>
          <a:bodyPr vert="horz" lIns="0" tIns="0" rIns="0" bIns="0" rtlCol="0" anchor="t" anchorCtr="0"/>
          <a:lstStyle>
            <a:lvl1pPr algn="l" defTabSz="514601">
              <a:lnSpc>
                <a:spcPts val="675"/>
              </a:lnSpc>
              <a:defRPr sz="600" b="1">
                <a:solidFill>
                  <a:srgbClr val="4F4C4D"/>
                </a:solidFill>
                <a:latin typeface="+mn-lt"/>
                <a:ea typeface="ヒラギノ角ゴ Pro W3" pitchFamily="84" charset="-128"/>
                <a:cs typeface="+mn-cs"/>
              </a:defRPr>
            </a:lvl1pPr>
          </a:lstStyle>
          <a:p>
            <a:pPr fontAlgn="base">
              <a:spcBef>
                <a:spcPct val="0"/>
              </a:spcBef>
              <a:spcAft>
                <a:spcPct val="0"/>
              </a:spcAft>
              <a:defRPr/>
            </a:pPr>
            <a:r>
              <a:rPr lang="en-GB" dirty="0"/>
              <a:t>Kidney Quality Improvement Partnership | West Midlands Regional Day</a:t>
            </a:r>
            <a:endParaRPr lang="en-GB" b="0" dirty="0"/>
          </a:p>
        </p:txBody>
      </p:sp>
      <p:sp>
        <p:nvSpPr>
          <p:cNvPr id="6" name="Slide Number Placeholder 5"/>
          <p:cNvSpPr>
            <a:spLocks noGrp="1"/>
          </p:cNvSpPr>
          <p:nvPr>
            <p:ph type="sldNum" sz="quarter" idx="4"/>
          </p:nvPr>
        </p:nvSpPr>
        <p:spPr>
          <a:xfrm>
            <a:off x="8027988" y="6369050"/>
            <a:ext cx="288925" cy="365125"/>
          </a:xfrm>
          <a:prstGeom prst="rect">
            <a:avLst/>
          </a:prstGeom>
        </p:spPr>
        <p:txBody>
          <a:bodyPr vert="horz" lIns="0" tIns="0" rIns="0" bIns="0" rtlCol="0" anchor="t" anchorCtr="0"/>
          <a:lstStyle>
            <a:lvl1pPr algn="l" defTabSz="514601">
              <a:lnSpc>
                <a:spcPts val="675"/>
              </a:lnSpc>
              <a:defRPr sz="600" b="1">
                <a:solidFill>
                  <a:srgbClr val="4F4C4D"/>
                </a:solidFill>
                <a:latin typeface="Arial" pitchFamily="84" charset="0"/>
                <a:ea typeface="ヒラギノ角ゴ Pro W3" pitchFamily="84" charset="-128"/>
                <a:cs typeface="+mn-cs"/>
              </a:defRPr>
            </a:lvl1pPr>
          </a:lstStyle>
          <a:p>
            <a:pPr fontAlgn="base">
              <a:spcBef>
                <a:spcPct val="0"/>
              </a:spcBef>
              <a:spcAft>
                <a:spcPct val="0"/>
              </a:spcAft>
              <a:defRPr/>
            </a:pPr>
            <a:fld id="{9ECB0E35-A5C1-4769-BF09-18EC6C8931B5}"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17832035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hdr="0"/>
  <p:txStyles>
    <p:titleStyle>
      <a:lvl1pPr algn="l" defTabSz="514350" rtl="0" eaLnBrk="0" fontAlgn="base" hangingPunct="0">
        <a:lnSpc>
          <a:spcPts val="2250"/>
        </a:lnSpc>
        <a:spcBef>
          <a:spcPct val="0"/>
        </a:spcBef>
        <a:spcAft>
          <a:spcPct val="0"/>
        </a:spcAft>
        <a:defRPr b="1" kern="1200">
          <a:solidFill>
            <a:schemeClr val="accent2"/>
          </a:solidFill>
          <a:latin typeface="+mj-lt"/>
          <a:ea typeface="+mj-ea"/>
          <a:cs typeface="+mj-cs"/>
        </a:defRPr>
      </a:lvl1pPr>
      <a:lvl2pPr algn="l" defTabSz="514350" rtl="0" eaLnBrk="0" fontAlgn="base" hangingPunct="0">
        <a:lnSpc>
          <a:spcPts val="2250"/>
        </a:lnSpc>
        <a:spcBef>
          <a:spcPct val="0"/>
        </a:spcBef>
        <a:spcAft>
          <a:spcPct val="0"/>
        </a:spcAft>
        <a:defRPr b="1">
          <a:solidFill>
            <a:schemeClr val="accent2"/>
          </a:solidFill>
          <a:latin typeface="Calibri" pitchFamily="34" charset="0"/>
        </a:defRPr>
      </a:lvl2pPr>
      <a:lvl3pPr algn="l" defTabSz="514350" rtl="0" eaLnBrk="0" fontAlgn="base" hangingPunct="0">
        <a:lnSpc>
          <a:spcPts val="2250"/>
        </a:lnSpc>
        <a:spcBef>
          <a:spcPct val="0"/>
        </a:spcBef>
        <a:spcAft>
          <a:spcPct val="0"/>
        </a:spcAft>
        <a:defRPr b="1">
          <a:solidFill>
            <a:schemeClr val="accent2"/>
          </a:solidFill>
          <a:latin typeface="Calibri" pitchFamily="34" charset="0"/>
        </a:defRPr>
      </a:lvl3pPr>
      <a:lvl4pPr algn="l" defTabSz="514350" rtl="0" eaLnBrk="0" fontAlgn="base" hangingPunct="0">
        <a:lnSpc>
          <a:spcPts val="2250"/>
        </a:lnSpc>
        <a:spcBef>
          <a:spcPct val="0"/>
        </a:spcBef>
        <a:spcAft>
          <a:spcPct val="0"/>
        </a:spcAft>
        <a:defRPr b="1">
          <a:solidFill>
            <a:schemeClr val="accent2"/>
          </a:solidFill>
          <a:latin typeface="Calibri" pitchFamily="34" charset="0"/>
        </a:defRPr>
      </a:lvl4pPr>
      <a:lvl5pPr algn="l" defTabSz="514350" rtl="0" eaLnBrk="0" fontAlgn="base" hangingPunct="0">
        <a:lnSpc>
          <a:spcPts val="2250"/>
        </a:lnSpc>
        <a:spcBef>
          <a:spcPct val="0"/>
        </a:spcBef>
        <a:spcAft>
          <a:spcPct val="0"/>
        </a:spcAft>
        <a:defRPr b="1">
          <a:solidFill>
            <a:schemeClr val="accent2"/>
          </a:solidFill>
          <a:latin typeface="Calibri" pitchFamily="34" charset="0"/>
        </a:defRPr>
      </a:lvl5pPr>
      <a:lvl6pPr marL="457200" algn="l" defTabSz="514350" rtl="0" fontAlgn="base">
        <a:lnSpc>
          <a:spcPts val="2250"/>
        </a:lnSpc>
        <a:spcBef>
          <a:spcPct val="0"/>
        </a:spcBef>
        <a:spcAft>
          <a:spcPct val="0"/>
        </a:spcAft>
        <a:defRPr b="1">
          <a:solidFill>
            <a:schemeClr val="accent2"/>
          </a:solidFill>
          <a:latin typeface="Calibri" pitchFamily="34" charset="0"/>
        </a:defRPr>
      </a:lvl6pPr>
      <a:lvl7pPr marL="914400" algn="l" defTabSz="514350" rtl="0" fontAlgn="base">
        <a:lnSpc>
          <a:spcPts val="2250"/>
        </a:lnSpc>
        <a:spcBef>
          <a:spcPct val="0"/>
        </a:spcBef>
        <a:spcAft>
          <a:spcPct val="0"/>
        </a:spcAft>
        <a:defRPr b="1">
          <a:solidFill>
            <a:schemeClr val="accent2"/>
          </a:solidFill>
          <a:latin typeface="Calibri" pitchFamily="34" charset="0"/>
        </a:defRPr>
      </a:lvl7pPr>
      <a:lvl8pPr marL="1371600" algn="l" defTabSz="514350" rtl="0" fontAlgn="base">
        <a:lnSpc>
          <a:spcPts val="2250"/>
        </a:lnSpc>
        <a:spcBef>
          <a:spcPct val="0"/>
        </a:spcBef>
        <a:spcAft>
          <a:spcPct val="0"/>
        </a:spcAft>
        <a:defRPr b="1">
          <a:solidFill>
            <a:schemeClr val="accent2"/>
          </a:solidFill>
          <a:latin typeface="Calibri" pitchFamily="34" charset="0"/>
        </a:defRPr>
      </a:lvl8pPr>
      <a:lvl9pPr marL="1828800" algn="l" defTabSz="514350" rtl="0" fontAlgn="base">
        <a:lnSpc>
          <a:spcPts val="2250"/>
        </a:lnSpc>
        <a:spcBef>
          <a:spcPct val="0"/>
        </a:spcBef>
        <a:spcAft>
          <a:spcPct val="0"/>
        </a:spcAft>
        <a:defRPr b="1">
          <a:solidFill>
            <a:schemeClr val="accent2"/>
          </a:solidFill>
          <a:latin typeface="Calibri" pitchFamily="34" charset="0"/>
        </a:defRPr>
      </a:lvl9pPr>
    </p:titleStyle>
    <p:bodyStyle>
      <a:lvl1pPr algn="l" defTabSz="514350" rtl="0" eaLnBrk="0" fontAlgn="base" hangingPunct="0">
        <a:lnSpc>
          <a:spcPts val="1013"/>
        </a:lnSpc>
        <a:spcBef>
          <a:spcPct val="0"/>
        </a:spcBef>
        <a:spcAft>
          <a:spcPts val="450"/>
        </a:spcAft>
        <a:buFont typeface="Arial" pitchFamily="34" charset="0"/>
        <a:defRPr sz="1100" kern="1200">
          <a:solidFill>
            <a:srgbClr val="4F4C4D"/>
          </a:solidFill>
          <a:latin typeface="+mn-lt"/>
          <a:ea typeface="+mn-ea"/>
          <a:cs typeface="+mn-cs"/>
        </a:defRPr>
      </a:lvl1pPr>
      <a:lvl2pPr marL="122238" indent="-122238" algn="l" defTabSz="514350" rtl="0" eaLnBrk="0" fontAlgn="base" hangingPunct="0">
        <a:lnSpc>
          <a:spcPts val="1013"/>
        </a:lnSpc>
        <a:spcBef>
          <a:spcPct val="0"/>
        </a:spcBef>
        <a:spcAft>
          <a:spcPts val="450"/>
        </a:spcAft>
        <a:buBlip>
          <a:blip r:embed="rId16"/>
        </a:buBlip>
        <a:defRPr sz="1100" kern="1200">
          <a:solidFill>
            <a:srgbClr val="4F4C4D"/>
          </a:solidFill>
          <a:latin typeface="+mn-lt"/>
          <a:ea typeface="+mn-ea"/>
          <a:cs typeface="+mn-cs"/>
        </a:defRPr>
      </a:lvl2pPr>
      <a:lvl3pPr marL="239713" indent="-115888"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3pPr>
      <a:lvl4pPr marL="373063" indent="-133350"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4pPr>
      <a:lvl5pPr marL="503238" indent="-119063"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20"/>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22"/>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22"/>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dirty="0"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22"/>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175315499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044575" y="622300"/>
            <a:ext cx="7105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1055688" y="1600200"/>
            <a:ext cx="7107237"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7250113" y="6369050"/>
            <a:ext cx="719137" cy="365125"/>
          </a:xfrm>
          <a:prstGeom prst="rect">
            <a:avLst/>
          </a:prstGeom>
        </p:spPr>
        <p:txBody>
          <a:bodyPr vert="horz" lIns="0" tIns="0" rIns="0" bIns="0" rtlCol="0" anchor="t" anchorCtr="0"/>
          <a:lstStyle>
            <a:lvl1pPr algn="r" defTabSz="514601">
              <a:lnSpc>
                <a:spcPts val="675"/>
              </a:lnSpc>
              <a:defRPr sz="600">
                <a:solidFill>
                  <a:srgbClr val="4F4C4D"/>
                </a:solidFill>
                <a:latin typeface="Arial" pitchFamily="84" charset="0"/>
                <a:ea typeface="ヒラギノ角ゴ Pro W3" pitchFamily="84" charset="-128"/>
                <a:cs typeface="+mn-cs"/>
              </a:defRPr>
            </a:lvl1pPr>
          </a:lstStyle>
          <a:p>
            <a:pPr fontAlgn="base">
              <a:spcBef>
                <a:spcPct val="0"/>
              </a:spcBef>
              <a:spcAft>
                <a:spcPct val="0"/>
              </a:spcAft>
              <a:defRPr/>
            </a:pPr>
            <a:fld id="{BC90E566-2DD5-4C85-B6F0-6319C1B19504}" type="datetime1">
              <a:rPr lang="en-US"/>
              <a:pPr fontAlgn="base">
                <a:spcBef>
                  <a:spcPct val="0"/>
                </a:spcBef>
                <a:spcAft>
                  <a:spcPct val="0"/>
                </a:spcAft>
                <a:defRPr/>
              </a:pPr>
              <a:t>6/10/2019</a:t>
            </a:fld>
            <a:endParaRPr lang="en-GB" dirty="0"/>
          </a:p>
        </p:txBody>
      </p:sp>
      <p:sp>
        <p:nvSpPr>
          <p:cNvPr id="5" name="Footer Placeholder 4"/>
          <p:cNvSpPr>
            <a:spLocks noGrp="1"/>
          </p:cNvSpPr>
          <p:nvPr>
            <p:ph type="ftr" sz="quarter" idx="3"/>
          </p:nvPr>
        </p:nvSpPr>
        <p:spPr>
          <a:xfrm>
            <a:off x="2087563" y="6369050"/>
            <a:ext cx="4914900" cy="365125"/>
          </a:xfrm>
          <a:prstGeom prst="rect">
            <a:avLst/>
          </a:prstGeom>
        </p:spPr>
        <p:txBody>
          <a:bodyPr vert="horz" lIns="0" tIns="0" rIns="0" bIns="0" rtlCol="0" anchor="t" anchorCtr="0"/>
          <a:lstStyle>
            <a:lvl1pPr algn="l" defTabSz="514601">
              <a:lnSpc>
                <a:spcPts val="675"/>
              </a:lnSpc>
              <a:defRPr sz="600" b="1">
                <a:solidFill>
                  <a:srgbClr val="4F4C4D"/>
                </a:solidFill>
                <a:latin typeface="+mn-lt"/>
                <a:ea typeface="ヒラギノ角ゴ Pro W3" pitchFamily="84" charset="-128"/>
                <a:cs typeface="+mn-cs"/>
              </a:defRPr>
            </a:lvl1pPr>
          </a:lstStyle>
          <a:p>
            <a:pPr fontAlgn="base">
              <a:spcBef>
                <a:spcPct val="0"/>
              </a:spcBef>
              <a:spcAft>
                <a:spcPct val="0"/>
              </a:spcAft>
              <a:defRPr/>
            </a:pPr>
            <a:r>
              <a:rPr lang="en-GB" dirty="0"/>
              <a:t>Kidney Quality Improvement Partnership | West Midlands Regional Day</a:t>
            </a:r>
            <a:endParaRPr lang="en-GB" b="0" dirty="0"/>
          </a:p>
        </p:txBody>
      </p:sp>
      <p:sp>
        <p:nvSpPr>
          <p:cNvPr id="6" name="Slide Number Placeholder 5"/>
          <p:cNvSpPr>
            <a:spLocks noGrp="1"/>
          </p:cNvSpPr>
          <p:nvPr>
            <p:ph type="sldNum" sz="quarter" idx="4"/>
          </p:nvPr>
        </p:nvSpPr>
        <p:spPr>
          <a:xfrm>
            <a:off x="8027988" y="6369050"/>
            <a:ext cx="288925" cy="365125"/>
          </a:xfrm>
          <a:prstGeom prst="rect">
            <a:avLst/>
          </a:prstGeom>
        </p:spPr>
        <p:txBody>
          <a:bodyPr vert="horz" lIns="0" tIns="0" rIns="0" bIns="0" rtlCol="0" anchor="t" anchorCtr="0"/>
          <a:lstStyle>
            <a:lvl1pPr algn="l" defTabSz="514601">
              <a:lnSpc>
                <a:spcPts val="675"/>
              </a:lnSpc>
              <a:defRPr sz="600" b="1">
                <a:solidFill>
                  <a:srgbClr val="4F4C4D"/>
                </a:solidFill>
                <a:latin typeface="Arial" pitchFamily="84" charset="0"/>
                <a:ea typeface="ヒラギノ角ゴ Pro W3" pitchFamily="84" charset="-128"/>
                <a:cs typeface="+mn-cs"/>
              </a:defRPr>
            </a:lvl1pPr>
          </a:lstStyle>
          <a:p>
            <a:pPr fontAlgn="base">
              <a:spcBef>
                <a:spcPct val="0"/>
              </a:spcBef>
              <a:spcAft>
                <a:spcPct val="0"/>
              </a:spcAft>
              <a:defRPr/>
            </a:pPr>
            <a:fld id="{9ECB0E35-A5C1-4769-BF09-18EC6C8931B5}"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83957379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hf hdr="0"/>
  <p:txStyles>
    <p:titleStyle>
      <a:lvl1pPr algn="l" defTabSz="514350" rtl="0" eaLnBrk="0" fontAlgn="base" hangingPunct="0">
        <a:lnSpc>
          <a:spcPts val="2250"/>
        </a:lnSpc>
        <a:spcBef>
          <a:spcPct val="0"/>
        </a:spcBef>
        <a:spcAft>
          <a:spcPct val="0"/>
        </a:spcAft>
        <a:defRPr b="1" kern="1200">
          <a:solidFill>
            <a:schemeClr val="accent2"/>
          </a:solidFill>
          <a:latin typeface="+mj-lt"/>
          <a:ea typeface="+mj-ea"/>
          <a:cs typeface="+mj-cs"/>
        </a:defRPr>
      </a:lvl1pPr>
      <a:lvl2pPr algn="l" defTabSz="514350" rtl="0" eaLnBrk="0" fontAlgn="base" hangingPunct="0">
        <a:lnSpc>
          <a:spcPts val="2250"/>
        </a:lnSpc>
        <a:spcBef>
          <a:spcPct val="0"/>
        </a:spcBef>
        <a:spcAft>
          <a:spcPct val="0"/>
        </a:spcAft>
        <a:defRPr b="1">
          <a:solidFill>
            <a:schemeClr val="accent2"/>
          </a:solidFill>
          <a:latin typeface="Calibri" pitchFamily="34" charset="0"/>
        </a:defRPr>
      </a:lvl2pPr>
      <a:lvl3pPr algn="l" defTabSz="514350" rtl="0" eaLnBrk="0" fontAlgn="base" hangingPunct="0">
        <a:lnSpc>
          <a:spcPts val="2250"/>
        </a:lnSpc>
        <a:spcBef>
          <a:spcPct val="0"/>
        </a:spcBef>
        <a:spcAft>
          <a:spcPct val="0"/>
        </a:spcAft>
        <a:defRPr b="1">
          <a:solidFill>
            <a:schemeClr val="accent2"/>
          </a:solidFill>
          <a:latin typeface="Calibri" pitchFamily="34" charset="0"/>
        </a:defRPr>
      </a:lvl3pPr>
      <a:lvl4pPr algn="l" defTabSz="514350" rtl="0" eaLnBrk="0" fontAlgn="base" hangingPunct="0">
        <a:lnSpc>
          <a:spcPts val="2250"/>
        </a:lnSpc>
        <a:spcBef>
          <a:spcPct val="0"/>
        </a:spcBef>
        <a:spcAft>
          <a:spcPct val="0"/>
        </a:spcAft>
        <a:defRPr b="1">
          <a:solidFill>
            <a:schemeClr val="accent2"/>
          </a:solidFill>
          <a:latin typeface="Calibri" pitchFamily="34" charset="0"/>
        </a:defRPr>
      </a:lvl4pPr>
      <a:lvl5pPr algn="l" defTabSz="514350" rtl="0" eaLnBrk="0" fontAlgn="base" hangingPunct="0">
        <a:lnSpc>
          <a:spcPts val="2250"/>
        </a:lnSpc>
        <a:spcBef>
          <a:spcPct val="0"/>
        </a:spcBef>
        <a:spcAft>
          <a:spcPct val="0"/>
        </a:spcAft>
        <a:defRPr b="1">
          <a:solidFill>
            <a:schemeClr val="accent2"/>
          </a:solidFill>
          <a:latin typeface="Calibri" pitchFamily="34" charset="0"/>
        </a:defRPr>
      </a:lvl5pPr>
      <a:lvl6pPr marL="457200" algn="l" defTabSz="514350" rtl="0" fontAlgn="base">
        <a:lnSpc>
          <a:spcPts val="2250"/>
        </a:lnSpc>
        <a:spcBef>
          <a:spcPct val="0"/>
        </a:spcBef>
        <a:spcAft>
          <a:spcPct val="0"/>
        </a:spcAft>
        <a:defRPr b="1">
          <a:solidFill>
            <a:schemeClr val="accent2"/>
          </a:solidFill>
          <a:latin typeface="Calibri" pitchFamily="34" charset="0"/>
        </a:defRPr>
      </a:lvl6pPr>
      <a:lvl7pPr marL="914400" algn="l" defTabSz="514350" rtl="0" fontAlgn="base">
        <a:lnSpc>
          <a:spcPts val="2250"/>
        </a:lnSpc>
        <a:spcBef>
          <a:spcPct val="0"/>
        </a:spcBef>
        <a:spcAft>
          <a:spcPct val="0"/>
        </a:spcAft>
        <a:defRPr b="1">
          <a:solidFill>
            <a:schemeClr val="accent2"/>
          </a:solidFill>
          <a:latin typeface="Calibri" pitchFamily="34" charset="0"/>
        </a:defRPr>
      </a:lvl7pPr>
      <a:lvl8pPr marL="1371600" algn="l" defTabSz="514350" rtl="0" fontAlgn="base">
        <a:lnSpc>
          <a:spcPts val="2250"/>
        </a:lnSpc>
        <a:spcBef>
          <a:spcPct val="0"/>
        </a:spcBef>
        <a:spcAft>
          <a:spcPct val="0"/>
        </a:spcAft>
        <a:defRPr b="1">
          <a:solidFill>
            <a:schemeClr val="accent2"/>
          </a:solidFill>
          <a:latin typeface="Calibri" pitchFamily="34" charset="0"/>
        </a:defRPr>
      </a:lvl8pPr>
      <a:lvl9pPr marL="1828800" algn="l" defTabSz="514350" rtl="0" fontAlgn="base">
        <a:lnSpc>
          <a:spcPts val="2250"/>
        </a:lnSpc>
        <a:spcBef>
          <a:spcPct val="0"/>
        </a:spcBef>
        <a:spcAft>
          <a:spcPct val="0"/>
        </a:spcAft>
        <a:defRPr b="1">
          <a:solidFill>
            <a:schemeClr val="accent2"/>
          </a:solidFill>
          <a:latin typeface="Calibri" pitchFamily="34" charset="0"/>
        </a:defRPr>
      </a:lvl9pPr>
    </p:titleStyle>
    <p:bodyStyle>
      <a:lvl1pPr algn="l" defTabSz="514350" rtl="0" eaLnBrk="0" fontAlgn="base" hangingPunct="0">
        <a:lnSpc>
          <a:spcPts val="1013"/>
        </a:lnSpc>
        <a:spcBef>
          <a:spcPct val="0"/>
        </a:spcBef>
        <a:spcAft>
          <a:spcPts val="450"/>
        </a:spcAft>
        <a:buFont typeface="Arial" pitchFamily="34" charset="0"/>
        <a:defRPr sz="1100" kern="1200">
          <a:solidFill>
            <a:srgbClr val="4F4C4D"/>
          </a:solidFill>
          <a:latin typeface="+mn-lt"/>
          <a:ea typeface="+mn-ea"/>
          <a:cs typeface="+mn-cs"/>
        </a:defRPr>
      </a:lvl1pPr>
      <a:lvl2pPr marL="122238" indent="-122238" algn="l" defTabSz="514350" rtl="0" eaLnBrk="0" fontAlgn="base" hangingPunct="0">
        <a:lnSpc>
          <a:spcPts val="1013"/>
        </a:lnSpc>
        <a:spcBef>
          <a:spcPct val="0"/>
        </a:spcBef>
        <a:spcAft>
          <a:spcPts val="450"/>
        </a:spcAft>
        <a:buBlip>
          <a:blip r:embed="rId16"/>
        </a:buBlip>
        <a:defRPr sz="1100" kern="1200">
          <a:solidFill>
            <a:srgbClr val="4F4C4D"/>
          </a:solidFill>
          <a:latin typeface="+mn-lt"/>
          <a:ea typeface="+mn-ea"/>
          <a:cs typeface="+mn-cs"/>
        </a:defRPr>
      </a:lvl2pPr>
      <a:lvl3pPr marL="239713" indent="-115888"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3pPr>
      <a:lvl4pPr marL="373063" indent="-133350"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4pPr>
      <a:lvl5pPr marL="503238" indent="-119063" algn="l" defTabSz="514350" rtl="0" eaLnBrk="0" fontAlgn="base" hangingPunct="0">
        <a:lnSpc>
          <a:spcPts val="1013"/>
        </a:lnSpc>
        <a:spcBef>
          <a:spcPct val="0"/>
        </a:spcBef>
        <a:spcAft>
          <a:spcPts val="450"/>
        </a:spcAft>
        <a:buFont typeface="Arial" pitchFamily="34" charset="0"/>
        <a:buChar char="»"/>
        <a:defRPr sz="1100" kern="1200">
          <a:solidFill>
            <a:srgbClr val="4F4C4D"/>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20"/>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22"/>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22"/>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dirty="0"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22"/>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41681757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62"/>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64"/>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64"/>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64"/>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16009570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62"/>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64"/>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64"/>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64"/>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419058866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00" y="622862"/>
            <a:ext cx="7106900" cy="294953"/>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055689" y="1600208"/>
            <a:ext cx="7106900" cy="4421087"/>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250400" y="6368464"/>
            <a:ext cx="719458" cy="365125"/>
          </a:xfrm>
          <a:prstGeom prst="rect">
            <a:avLst/>
          </a:prstGeom>
        </p:spPr>
        <p:txBody>
          <a:bodyPr vert="horz" lIns="0" tIns="0" rIns="0" bIns="0" rtlCol="0" anchor="t" anchorCtr="0"/>
          <a:lstStyle>
            <a:lvl1pPr algn="r">
              <a:lnSpc>
                <a:spcPts val="675"/>
              </a:lnSpc>
              <a:defRPr sz="600">
                <a:solidFill>
                  <a:schemeClr val="accent6"/>
                </a:solidFill>
              </a:defRPr>
            </a:lvl1pPr>
          </a:lstStyle>
          <a:p>
            <a:pPr defTabSz="514601" fontAlgn="base">
              <a:spcBef>
                <a:spcPct val="0"/>
              </a:spcBef>
              <a:spcAft>
                <a:spcPct val="0"/>
              </a:spcAft>
            </a:pPr>
            <a:fld id="{0DC788C9-64D6-40F9-95D7-BE9F2AC6AA68}" type="datetime1">
              <a:rPr lang="en-US" smtClean="0">
                <a:solidFill>
                  <a:srgbClr val="4F4C4D"/>
                </a:solidFill>
                <a:latin typeface="Arial" pitchFamily="84" charset="0"/>
                <a:ea typeface="ヒラギノ角ゴ Pro W3" pitchFamily="84" charset="-128"/>
              </a:rPr>
              <a:pPr defTabSz="514601" fontAlgn="base">
                <a:spcBef>
                  <a:spcPct val="0"/>
                </a:spcBef>
                <a:spcAft>
                  <a:spcPct val="0"/>
                </a:spcAft>
              </a:pPr>
              <a:t>6/10/2019</a:t>
            </a:fld>
            <a:endParaRPr lang="en-GB" dirty="0">
              <a:solidFill>
                <a:srgbClr val="4F4C4D"/>
              </a:solidFill>
              <a:latin typeface="Arial" pitchFamily="84" charset="0"/>
              <a:ea typeface="ヒラギノ角ゴ Pro W3" pitchFamily="84" charset="-128"/>
            </a:endParaRPr>
          </a:p>
        </p:txBody>
      </p:sp>
      <p:sp>
        <p:nvSpPr>
          <p:cNvPr id="5" name="Footer Placeholder 4"/>
          <p:cNvSpPr>
            <a:spLocks noGrp="1"/>
          </p:cNvSpPr>
          <p:nvPr>
            <p:ph type="ftr" sz="quarter" idx="3"/>
          </p:nvPr>
        </p:nvSpPr>
        <p:spPr>
          <a:xfrm>
            <a:off x="2087917" y="6368464"/>
            <a:ext cx="4915304" cy="365125"/>
          </a:xfrm>
          <a:prstGeom prst="rect">
            <a:avLst/>
          </a:prstGeom>
        </p:spPr>
        <p:txBody>
          <a:bodyPr vert="horz" lIns="0" tIns="0" rIns="0" bIns="0" rtlCol="0" anchor="t" anchorCtr="0"/>
          <a:lstStyle>
            <a:lvl1pPr algn="l">
              <a:lnSpc>
                <a:spcPts val="675"/>
              </a:lnSpc>
              <a:defRPr sz="600">
                <a:solidFill>
                  <a:schemeClr val="accent6"/>
                </a:solidFill>
                <a:latin typeface="+mn-lt"/>
              </a:defRPr>
            </a:lvl1pPr>
          </a:lstStyle>
          <a:p>
            <a:pPr defTabSz="514601" fontAlgn="base">
              <a:spcBef>
                <a:spcPct val="0"/>
              </a:spcBef>
              <a:spcAft>
                <a:spcPct val="0"/>
              </a:spcAft>
            </a:pPr>
            <a:r>
              <a:rPr lang="en-GB" b="1" smtClean="0">
                <a:solidFill>
                  <a:srgbClr val="4F4C4D"/>
                </a:solidFill>
                <a:ea typeface="ヒラギノ角ゴ Pro W3" pitchFamily="84" charset="-128"/>
              </a:rPr>
              <a:t>Kidney Quality Improvement Partnership | West Midlands Regional Day</a:t>
            </a:r>
            <a:endParaRPr lang="en-GB" dirty="0">
              <a:solidFill>
                <a:srgbClr val="4F4C4D"/>
              </a:solidFill>
              <a:ea typeface="ヒラギノ角ゴ Pro W3" pitchFamily="84" charset="-128"/>
            </a:endParaRPr>
          </a:p>
        </p:txBody>
      </p:sp>
      <p:sp>
        <p:nvSpPr>
          <p:cNvPr id="6" name="Slide Number Placeholder 5"/>
          <p:cNvSpPr>
            <a:spLocks noGrp="1"/>
          </p:cNvSpPr>
          <p:nvPr>
            <p:ph type="sldNum" sz="quarter" idx="4"/>
          </p:nvPr>
        </p:nvSpPr>
        <p:spPr>
          <a:xfrm>
            <a:off x="8028004" y="6368464"/>
            <a:ext cx="288429" cy="365125"/>
          </a:xfrm>
          <a:prstGeom prst="rect">
            <a:avLst/>
          </a:prstGeom>
        </p:spPr>
        <p:txBody>
          <a:bodyPr vert="horz" lIns="0" tIns="0" rIns="0" bIns="0" rtlCol="0" anchor="t" anchorCtr="0"/>
          <a:lstStyle>
            <a:lvl1pPr algn="l">
              <a:lnSpc>
                <a:spcPts val="675"/>
              </a:lnSpc>
              <a:defRPr sz="600">
                <a:solidFill>
                  <a:schemeClr val="accent6"/>
                </a:solidFill>
              </a:defRPr>
            </a:lvl1pPr>
          </a:lstStyle>
          <a:p>
            <a:pPr defTabSz="514601" fontAlgn="base">
              <a:spcBef>
                <a:spcPct val="0"/>
              </a:spcBef>
              <a:spcAft>
                <a:spcPct val="0"/>
              </a:spcAft>
            </a:pPr>
            <a:fld id="{2289BD24-5FBE-4872-92C9-E6006BF50BD7}" type="slidenum">
              <a:rPr lang="en-GB" b="1" smtClean="0">
                <a:solidFill>
                  <a:srgbClr val="4F4C4D"/>
                </a:solidFill>
                <a:latin typeface="Arial" pitchFamily="84" charset="0"/>
                <a:ea typeface="ヒラギノ角ゴ Pro W3" pitchFamily="84" charset="-128"/>
              </a:rPr>
              <a:pPr defTabSz="514601" fontAlgn="base">
                <a:spcBef>
                  <a:spcPct val="0"/>
                </a:spcBef>
                <a:spcAft>
                  <a:spcPct val="0"/>
                </a:spcAft>
              </a:pPr>
              <a:t>‹#›</a:t>
            </a:fld>
            <a:endParaRPr lang="en-GB" b="1" dirty="0">
              <a:solidFill>
                <a:srgbClr val="4F4C4D"/>
              </a:solidFill>
              <a:latin typeface="Arial" pitchFamily="84" charset="0"/>
              <a:ea typeface="ヒラギノ角ゴ Pro W3" pitchFamily="84" charset="-128"/>
            </a:endParaRPr>
          </a:p>
        </p:txBody>
      </p:sp>
    </p:spTree>
    <p:extLst>
      <p:ext uri="{BB962C8B-B14F-4D97-AF65-F5344CB8AC3E}">
        <p14:creationId xmlns:p14="http://schemas.microsoft.com/office/powerpoint/2010/main" val="319520069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Lst>
  <p:hf hdr="0"/>
  <p:txStyles>
    <p:titleStyle>
      <a:lvl1pPr algn="l" defTabSz="514601" rtl="0" eaLnBrk="1" latinLnBrk="0" hangingPunct="1">
        <a:lnSpc>
          <a:spcPts val="2252"/>
        </a:lnSpc>
        <a:spcBef>
          <a:spcPct val="0"/>
        </a:spcBef>
        <a:buNone/>
        <a:defRPr sz="1800" b="1" kern="1200">
          <a:solidFill>
            <a:schemeClr val="accent2"/>
          </a:solidFill>
          <a:latin typeface="+mj-lt"/>
          <a:ea typeface="+mj-ea"/>
          <a:cs typeface="+mj-cs"/>
        </a:defRPr>
      </a:lvl1pPr>
    </p:titleStyle>
    <p:bodyStyle>
      <a:lvl1pPr marL="0" indent="0" algn="l" defTabSz="514601" rtl="0" eaLnBrk="1" latinLnBrk="0" hangingPunct="1">
        <a:lnSpc>
          <a:spcPts val="1013"/>
        </a:lnSpc>
        <a:spcBef>
          <a:spcPts val="0"/>
        </a:spcBef>
        <a:spcAft>
          <a:spcPts val="450"/>
        </a:spcAft>
        <a:buFont typeface="Arial" panose="020B0604020202020204" pitchFamily="34" charset="0"/>
        <a:buNone/>
        <a:defRPr sz="1100" kern="1200">
          <a:solidFill>
            <a:schemeClr val="accent6"/>
          </a:solidFill>
          <a:latin typeface="+mn-lt"/>
          <a:ea typeface="+mn-ea"/>
          <a:cs typeface="+mn-cs"/>
        </a:defRPr>
      </a:lvl1pPr>
      <a:lvl2pPr marL="123290" indent="-123290" algn="l" defTabSz="514601" rtl="0" eaLnBrk="1" latinLnBrk="0" hangingPunct="1">
        <a:lnSpc>
          <a:spcPts val="1013"/>
        </a:lnSpc>
        <a:spcBef>
          <a:spcPts val="0"/>
        </a:spcBef>
        <a:spcAft>
          <a:spcPts val="450"/>
        </a:spcAft>
        <a:buFontTx/>
        <a:buBlip>
          <a:blip r:embed="rId16"/>
        </a:buBlip>
        <a:defRPr sz="1100" kern="1200">
          <a:solidFill>
            <a:schemeClr val="accent6"/>
          </a:solidFill>
          <a:latin typeface="+mn-lt"/>
          <a:ea typeface="+mn-ea"/>
          <a:cs typeface="+mn-cs"/>
        </a:defRPr>
      </a:lvl2pPr>
      <a:lvl3pPr marL="240325" indent="-117035"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3pPr>
      <a:lvl4pPr marL="374336" indent="-134011"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4pPr>
      <a:lvl5pPr marL="504773" indent="-120609" algn="l" defTabSz="514601" rtl="0" eaLnBrk="1" latinLnBrk="0" hangingPunct="1">
        <a:lnSpc>
          <a:spcPts val="1013"/>
        </a:lnSpc>
        <a:spcBef>
          <a:spcPts val="0"/>
        </a:spcBef>
        <a:spcAft>
          <a:spcPts val="450"/>
        </a:spcAft>
        <a:buFont typeface="Arial" panose="020B0604020202020204" pitchFamily="34" charset="0"/>
        <a:buChar char="»"/>
        <a:defRPr sz="1100" kern="1200">
          <a:solidFill>
            <a:schemeClr val="accent6"/>
          </a:solidFill>
          <a:latin typeface="+mn-lt"/>
          <a:ea typeface="+mn-ea"/>
          <a:cs typeface="+mn-cs"/>
        </a:defRPr>
      </a:lvl5pPr>
      <a:lvl6pPr marL="1415147"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2445"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9746"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7044" indent="-128650" algn="l" defTabSz="5146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601" rtl="0" eaLnBrk="1" latinLnBrk="0" hangingPunct="1">
        <a:defRPr sz="1100" kern="1200">
          <a:solidFill>
            <a:schemeClr val="tx1"/>
          </a:solidFill>
          <a:latin typeface="+mn-lt"/>
          <a:ea typeface="+mn-ea"/>
          <a:cs typeface="+mn-cs"/>
        </a:defRPr>
      </a:lvl1pPr>
      <a:lvl2pPr marL="257300" algn="l" defTabSz="514601" rtl="0" eaLnBrk="1" latinLnBrk="0" hangingPunct="1">
        <a:defRPr sz="1100" kern="1200">
          <a:solidFill>
            <a:schemeClr val="tx1"/>
          </a:solidFill>
          <a:latin typeface="+mn-lt"/>
          <a:ea typeface="+mn-ea"/>
          <a:cs typeface="+mn-cs"/>
        </a:defRPr>
      </a:lvl2pPr>
      <a:lvl3pPr marL="514601" algn="l" defTabSz="514601" rtl="0" eaLnBrk="1" latinLnBrk="0" hangingPunct="1">
        <a:defRPr sz="1100" kern="1200">
          <a:solidFill>
            <a:schemeClr val="tx1"/>
          </a:solidFill>
          <a:latin typeface="+mn-lt"/>
          <a:ea typeface="+mn-ea"/>
          <a:cs typeface="+mn-cs"/>
        </a:defRPr>
      </a:lvl3pPr>
      <a:lvl4pPr marL="771899" algn="l" defTabSz="514601" rtl="0" eaLnBrk="1" latinLnBrk="0" hangingPunct="1">
        <a:defRPr sz="1100" kern="1200">
          <a:solidFill>
            <a:schemeClr val="tx1"/>
          </a:solidFill>
          <a:latin typeface="+mn-lt"/>
          <a:ea typeface="+mn-ea"/>
          <a:cs typeface="+mn-cs"/>
        </a:defRPr>
      </a:lvl4pPr>
      <a:lvl5pPr marL="1029198" algn="l" defTabSz="514601" rtl="0" eaLnBrk="1" latinLnBrk="0" hangingPunct="1">
        <a:defRPr sz="1100" kern="1200">
          <a:solidFill>
            <a:schemeClr val="tx1"/>
          </a:solidFill>
          <a:latin typeface="+mn-lt"/>
          <a:ea typeface="+mn-ea"/>
          <a:cs typeface="+mn-cs"/>
        </a:defRPr>
      </a:lvl5pPr>
      <a:lvl6pPr marL="1286497" algn="l" defTabSz="514601" rtl="0" eaLnBrk="1" latinLnBrk="0" hangingPunct="1">
        <a:defRPr sz="1100" kern="1200">
          <a:solidFill>
            <a:schemeClr val="tx1"/>
          </a:solidFill>
          <a:latin typeface="+mn-lt"/>
          <a:ea typeface="+mn-ea"/>
          <a:cs typeface="+mn-cs"/>
        </a:defRPr>
      </a:lvl6pPr>
      <a:lvl7pPr marL="1543796" algn="l" defTabSz="514601" rtl="0" eaLnBrk="1" latinLnBrk="0" hangingPunct="1">
        <a:defRPr sz="1100" kern="1200">
          <a:solidFill>
            <a:schemeClr val="tx1"/>
          </a:solidFill>
          <a:latin typeface="+mn-lt"/>
          <a:ea typeface="+mn-ea"/>
          <a:cs typeface="+mn-cs"/>
        </a:defRPr>
      </a:lvl7pPr>
      <a:lvl8pPr marL="1801095" algn="l" defTabSz="514601" rtl="0" eaLnBrk="1" latinLnBrk="0" hangingPunct="1">
        <a:defRPr sz="1100" kern="1200">
          <a:solidFill>
            <a:schemeClr val="tx1"/>
          </a:solidFill>
          <a:latin typeface="+mn-lt"/>
          <a:ea typeface="+mn-ea"/>
          <a:cs typeface="+mn-cs"/>
        </a:defRPr>
      </a:lvl8pPr>
      <a:lvl9pPr marL="2058395" algn="l" defTabSz="514601"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1.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8.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92.xml"/><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nbm0503\Downloads\Word Art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143999" cy="441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206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09"/>
            <a:ext cx="7121250" cy="302455"/>
          </a:xfrm>
        </p:spPr>
        <p:txBody>
          <a:bodyPr/>
          <a:lstStyle/>
          <a:p>
            <a:r>
              <a:rPr lang="en-GB" sz="2400" dirty="0" smtClean="0"/>
              <a:t>Stakeholder Grid</a:t>
            </a:r>
            <a:endParaRPr lang="en-GB"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412776"/>
            <a:ext cx="5040559" cy="444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73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11" y="620705"/>
            <a:ext cx="7133833" cy="302455"/>
          </a:xfrm>
        </p:spPr>
        <p:txBody>
          <a:bodyPr/>
          <a:lstStyle/>
          <a:p>
            <a:r>
              <a:rPr lang="en-GB" sz="2400" dirty="0" smtClean="0"/>
              <a:t>QI – How to process </a:t>
            </a:r>
            <a:r>
              <a:rPr lang="en-GB" sz="2400" dirty="0"/>
              <a:t>m</a:t>
            </a:r>
            <a:r>
              <a:rPr lang="en-GB" sz="2400" dirty="0" smtClean="0"/>
              <a:t>ap</a:t>
            </a:r>
            <a:endParaRPr lang="en-US" sz="2400" dirty="0"/>
          </a:p>
        </p:txBody>
      </p:sp>
      <p:sp>
        <p:nvSpPr>
          <p:cNvPr id="3" name="Content Placeholder 2"/>
          <p:cNvSpPr>
            <a:spLocks noGrp="1"/>
          </p:cNvSpPr>
          <p:nvPr>
            <p:ph idx="1"/>
          </p:nvPr>
        </p:nvSpPr>
        <p:spPr>
          <a:xfrm>
            <a:off x="885946" y="1412776"/>
            <a:ext cx="7502478" cy="4536504"/>
          </a:xfrm>
        </p:spPr>
        <p:txBody>
          <a:bodyPr>
            <a:noAutofit/>
          </a:bodyPr>
          <a:lstStyle/>
          <a:p>
            <a:pPr marL="261938" indent="0">
              <a:lnSpc>
                <a:spcPct val="100000"/>
              </a:lnSpc>
              <a:buNone/>
            </a:pPr>
            <a:r>
              <a:rPr lang="en-GB" sz="1600" b="1" dirty="0" smtClean="0">
                <a:solidFill>
                  <a:schemeClr val="tx1"/>
                </a:solidFill>
              </a:rPr>
              <a:t>1. </a:t>
            </a:r>
            <a:r>
              <a:rPr lang="en-GB" sz="1600" b="1" dirty="0">
                <a:solidFill>
                  <a:schemeClr val="tx1"/>
                </a:solidFill>
              </a:rPr>
              <a:t>Define and agree the process to be mapped</a:t>
            </a:r>
          </a:p>
          <a:p>
            <a:pPr marL="261938" indent="0">
              <a:lnSpc>
                <a:spcPct val="100000"/>
              </a:lnSpc>
              <a:buNone/>
            </a:pPr>
            <a:r>
              <a:rPr lang="en-GB" sz="1600" dirty="0">
                <a:solidFill>
                  <a:schemeClr val="tx1"/>
                </a:solidFill>
              </a:rPr>
              <a:t>		The objective is to get everyone’s view of the issues and create:</a:t>
            </a:r>
          </a:p>
          <a:p>
            <a:pPr lvl="4">
              <a:lnSpc>
                <a:spcPct val="100000"/>
              </a:lnSpc>
            </a:pPr>
            <a:r>
              <a:rPr lang="en-GB" sz="1600" dirty="0">
                <a:solidFill>
                  <a:schemeClr val="tx1"/>
                </a:solidFill>
              </a:rPr>
              <a:t>Problem Statement</a:t>
            </a:r>
          </a:p>
          <a:p>
            <a:pPr lvl="4">
              <a:lnSpc>
                <a:spcPct val="100000"/>
              </a:lnSpc>
            </a:pPr>
            <a:r>
              <a:rPr lang="en-GB" sz="1600" dirty="0">
                <a:solidFill>
                  <a:schemeClr val="tx1"/>
                </a:solidFill>
              </a:rPr>
              <a:t>Target Statement</a:t>
            </a:r>
          </a:p>
          <a:p>
            <a:pPr marL="973138" lvl="4" indent="0">
              <a:lnSpc>
                <a:spcPct val="100000"/>
              </a:lnSpc>
              <a:buNone/>
            </a:pPr>
            <a:r>
              <a:rPr lang="en-GB" sz="1600" dirty="0">
                <a:solidFill>
                  <a:schemeClr val="tx1"/>
                </a:solidFill>
              </a:rPr>
              <a:t>	</a:t>
            </a:r>
          </a:p>
          <a:p>
            <a:pPr marL="261938" indent="0">
              <a:lnSpc>
                <a:spcPct val="100000"/>
              </a:lnSpc>
              <a:buNone/>
            </a:pPr>
            <a:r>
              <a:rPr lang="en-GB" sz="1600" b="1" dirty="0" smtClean="0">
                <a:solidFill>
                  <a:schemeClr val="tx1"/>
                </a:solidFill>
              </a:rPr>
              <a:t>2. </a:t>
            </a:r>
            <a:r>
              <a:rPr lang="en-GB" sz="1600" b="1" dirty="0">
                <a:solidFill>
                  <a:schemeClr val="tx1"/>
                </a:solidFill>
              </a:rPr>
              <a:t>Identify and agree the metrics</a:t>
            </a:r>
          </a:p>
          <a:p>
            <a:pPr marL="261938" indent="0">
              <a:lnSpc>
                <a:spcPct val="100000"/>
              </a:lnSpc>
              <a:buNone/>
            </a:pPr>
            <a:r>
              <a:rPr lang="en-GB" sz="1600" dirty="0">
                <a:solidFill>
                  <a:schemeClr val="tx1"/>
                </a:solidFill>
              </a:rPr>
              <a:t>		Establish the Key Performance Indicators (measures) that will tell 						whether a process has improved</a:t>
            </a:r>
          </a:p>
          <a:p>
            <a:pPr marL="261938" indent="0">
              <a:lnSpc>
                <a:spcPct val="100000"/>
              </a:lnSpc>
              <a:buNone/>
            </a:pPr>
            <a:endParaRPr lang="en-GB" sz="1600" dirty="0">
              <a:solidFill>
                <a:schemeClr val="tx1"/>
              </a:solidFill>
            </a:endParaRPr>
          </a:p>
          <a:p>
            <a:pPr marL="261938" indent="0">
              <a:lnSpc>
                <a:spcPct val="100000"/>
              </a:lnSpc>
              <a:buNone/>
            </a:pPr>
            <a:r>
              <a:rPr lang="en-GB" sz="1600" b="1" dirty="0" smtClean="0">
                <a:solidFill>
                  <a:schemeClr val="tx1"/>
                </a:solidFill>
              </a:rPr>
              <a:t>3. </a:t>
            </a:r>
            <a:r>
              <a:rPr lang="en-GB" sz="1600" b="1" dirty="0">
                <a:solidFill>
                  <a:schemeClr val="tx1"/>
                </a:solidFill>
              </a:rPr>
              <a:t>Identify a team and team leader</a:t>
            </a:r>
          </a:p>
          <a:p>
            <a:pPr marL="261938" indent="0">
              <a:lnSpc>
                <a:spcPct val="100000"/>
              </a:lnSpc>
              <a:buNone/>
            </a:pPr>
            <a:endParaRPr lang="en-GB" sz="1600" dirty="0">
              <a:solidFill>
                <a:schemeClr val="tx1"/>
              </a:solidFill>
            </a:endParaRPr>
          </a:p>
          <a:p>
            <a:pPr marL="261938" indent="0">
              <a:lnSpc>
                <a:spcPct val="100000"/>
              </a:lnSpc>
              <a:buNone/>
            </a:pPr>
            <a:r>
              <a:rPr lang="en-GB" sz="1600" b="1" dirty="0" smtClean="0">
                <a:solidFill>
                  <a:schemeClr val="tx1"/>
                </a:solidFill>
              </a:rPr>
              <a:t>4. </a:t>
            </a:r>
            <a:r>
              <a:rPr lang="en-GB" sz="1600" b="1" dirty="0">
                <a:solidFill>
                  <a:schemeClr val="tx1"/>
                </a:solidFill>
              </a:rPr>
              <a:t>Map the current activities</a:t>
            </a:r>
          </a:p>
          <a:p>
            <a:pPr marL="261938" indent="0">
              <a:lnSpc>
                <a:spcPct val="100000"/>
              </a:lnSpc>
              <a:buNone/>
            </a:pPr>
            <a:r>
              <a:rPr lang="en-GB" sz="1600" dirty="0">
                <a:solidFill>
                  <a:schemeClr val="tx1"/>
                </a:solidFill>
              </a:rPr>
              <a:t>		   Create a current state map, this is how the process currently runs. 			   		   Record it as it is even if it is “not as it should be”</a:t>
            </a:r>
            <a:endParaRPr lang="en-US" sz="1600" dirty="0">
              <a:solidFill>
                <a:schemeClr val="tx1"/>
              </a:solidFill>
            </a:endParaRPr>
          </a:p>
        </p:txBody>
      </p:sp>
    </p:spTree>
    <p:extLst>
      <p:ext uri="{BB962C8B-B14F-4D97-AF65-F5344CB8AC3E}">
        <p14:creationId xmlns:p14="http://schemas.microsoft.com/office/powerpoint/2010/main" val="2000950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11" y="620705"/>
            <a:ext cx="7133833" cy="302455"/>
          </a:xfrm>
        </p:spPr>
        <p:txBody>
          <a:bodyPr/>
          <a:lstStyle/>
          <a:p>
            <a:r>
              <a:rPr lang="en-GB" sz="2400" dirty="0" smtClean="0"/>
              <a:t>QI - How </a:t>
            </a:r>
            <a:r>
              <a:rPr lang="en-GB" sz="2400" dirty="0"/>
              <a:t>to build a map (2)</a:t>
            </a:r>
            <a:endParaRPr lang="en-US"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1412776"/>
            <a:ext cx="787827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537" y="2780928"/>
            <a:ext cx="2700338"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53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09"/>
            <a:ext cx="7121250" cy="302455"/>
          </a:xfrm>
        </p:spPr>
        <p:txBody>
          <a:bodyPr/>
          <a:lstStyle/>
          <a:p>
            <a:r>
              <a:rPr lang="en-GB" sz="2400" dirty="0" smtClean="0"/>
              <a:t>QI – process map</a:t>
            </a:r>
            <a:endParaRPr lang="en-GB" sz="24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266324"/>
            <a:ext cx="6552728" cy="4678276"/>
          </a:xfrm>
          <a:prstGeom prst="rect">
            <a:avLst/>
          </a:prstGeom>
        </p:spPr>
      </p:pic>
    </p:spTree>
    <p:extLst>
      <p:ext uri="{BB962C8B-B14F-4D97-AF65-F5344CB8AC3E}">
        <p14:creationId xmlns:p14="http://schemas.microsoft.com/office/powerpoint/2010/main" val="3967221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11" y="620705"/>
            <a:ext cx="7133833" cy="302455"/>
          </a:xfrm>
        </p:spPr>
        <p:txBody>
          <a:bodyPr/>
          <a:lstStyle/>
          <a:p>
            <a:r>
              <a:rPr lang="en-GB" sz="2400" dirty="0" smtClean="0"/>
              <a:t>QI - Driver </a:t>
            </a:r>
            <a:r>
              <a:rPr lang="en-GB" sz="2400" dirty="0"/>
              <a:t>Diagram Template</a:t>
            </a:r>
          </a:p>
        </p:txBody>
      </p:sp>
      <p:sp>
        <p:nvSpPr>
          <p:cNvPr id="5" name="Slide Number Placeholder 4"/>
          <p:cNvSpPr>
            <a:spLocks noGrp="1"/>
          </p:cNvSpPr>
          <p:nvPr>
            <p:ph type="sldNum" sz="quarter" idx="12"/>
          </p:nvPr>
        </p:nvSpPr>
        <p:spPr/>
        <p:txBody>
          <a:bodyPr/>
          <a:lstStyle/>
          <a:p>
            <a:fld id="{D7536C0D-C333-475E-B068-2F8738F97D07}" type="slidenum">
              <a:rPr lang="en-US" smtClean="0">
                <a:solidFill>
                  <a:srgbClr val="4F4C4D"/>
                </a:solidFill>
              </a:rPr>
              <a:pPr/>
              <a:t>14</a:t>
            </a:fld>
            <a:endParaRPr lang="en-US" dirty="0">
              <a:solidFill>
                <a:srgbClr val="4F4C4D"/>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455746"/>
            <a:ext cx="5976664" cy="444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846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09"/>
            <a:ext cx="7121250" cy="282129"/>
          </a:xfrm>
        </p:spPr>
        <p:txBody>
          <a:bodyPr/>
          <a:lstStyle/>
          <a:p>
            <a:pPr algn="ctr"/>
            <a:r>
              <a:rPr lang="en-GB" dirty="0" smtClean="0"/>
              <a:t>COFFEE : 11.15-11.30</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11806"/>
            <a:ext cx="7272808" cy="37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02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txBox="1">
            <a:spLocks/>
          </p:cNvSpPr>
          <p:nvPr/>
        </p:nvSpPr>
        <p:spPr bwMode="auto">
          <a:xfrm>
            <a:off x="2239963" y="6521450"/>
            <a:ext cx="4914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4213" eaLnBrk="0" hangingPunct="0">
              <a:lnSpc>
                <a:spcPts val="1013"/>
              </a:lnSpc>
              <a:spcAft>
                <a:spcPts val="450"/>
              </a:spcAft>
              <a:buFont typeface="Arial" pitchFamily="34" charset="0"/>
              <a:defRPr sz="1100">
                <a:solidFill>
                  <a:srgbClr val="4F4C4D"/>
                </a:solidFill>
                <a:latin typeface="Calibri" pitchFamily="34" charset="0"/>
              </a:defRPr>
            </a:lvl1pPr>
            <a:lvl2pPr marL="455613" indent="-122238" defTabSz="684213" eaLnBrk="0" hangingPunct="0">
              <a:lnSpc>
                <a:spcPts val="1013"/>
              </a:lnSpc>
              <a:spcAft>
                <a:spcPts val="450"/>
              </a:spcAft>
              <a:buBlip>
                <a:blip r:embed="rId3"/>
              </a:buBlip>
              <a:defRPr sz="1100">
                <a:solidFill>
                  <a:srgbClr val="4F4C4D"/>
                </a:solidFill>
                <a:latin typeface="Calibri" pitchFamily="34" charset="0"/>
              </a:defRPr>
            </a:lvl2pPr>
            <a:lvl3pPr marL="912813" indent="-115888" defTabSz="684213" eaLnBrk="0" hangingPunct="0">
              <a:lnSpc>
                <a:spcPts val="1013"/>
              </a:lnSpc>
              <a:spcAft>
                <a:spcPts val="450"/>
              </a:spcAft>
              <a:buFont typeface="Arial" pitchFamily="34" charset="0"/>
              <a:buChar char="•"/>
              <a:defRPr sz="1100">
                <a:solidFill>
                  <a:srgbClr val="4F4C4D"/>
                </a:solidFill>
                <a:latin typeface="Calibri" pitchFamily="34" charset="0"/>
              </a:defRPr>
            </a:lvl3pPr>
            <a:lvl4pPr marL="1370013" indent="-133350" defTabSz="684213" eaLnBrk="0" hangingPunct="0">
              <a:lnSpc>
                <a:spcPts val="1013"/>
              </a:lnSpc>
              <a:spcAft>
                <a:spcPts val="450"/>
              </a:spcAft>
              <a:buFont typeface="Arial" pitchFamily="34" charset="0"/>
              <a:buChar char="–"/>
              <a:defRPr sz="1100">
                <a:solidFill>
                  <a:srgbClr val="4F4C4D"/>
                </a:solidFill>
                <a:latin typeface="Calibri" pitchFamily="34" charset="0"/>
              </a:defRPr>
            </a:lvl4pPr>
            <a:lvl5pPr marL="1827213" indent="-119063" defTabSz="684213" eaLnBrk="0" hangingPunct="0">
              <a:lnSpc>
                <a:spcPts val="1013"/>
              </a:lnSpc>
              <a:spcAft>
                <a:spcPts val="450"/>
              </a:spcAft>
              <a:buFont typeface="Arial" pitchFamily="34" charset="0"/>
              <a:buChar char="»"/>
              <a:defRPr sz="1100">
                <a:solidFill>
                  <a:srgbClr val="4F4C4D"/>
                </a:solidFill>
                <a:latin typeface="Calibri" pitchFamily="34" charset="0"/>
              </a:defRPr>
            </a:lvl5pPr>
            <a:lvl6pPr marL="22844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6pPr>
            <a:lvl7pPr marL="27416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7pPr>
            <a:lvl8pPr marL="31988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8pPr>
            <a:lvl9pPr marL="36560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9pPr>
          </a:lstStyle>
          <a:p>
            <a:pPr eaLnBrk="1" fontAlgn="base" hangingPunct="1">
              <a:lnSpc>
                <a:spcPts val="675"/>
              </a:lnSpc>
              <a:spcBef>
                <a:spcPct val="0"/>
              </a:spcBef>
              <a:spcAft>
                <a:spcPct val="0"/>
              </a:spcAft>
              <a:buFontTx/>
              <a:buNone/>
            </a:pPr>
            <a:r>
              <a:rPr lang="en-GB" altLang="en-US" sz="1000" b="1" smtClean="0">
                <a:ea typeface="ヒラギノ角ゴ Pro W3"/>
                <a:cs typeface="ヒラギノ角ゴ Pro W3"/>
              </a:rPr>
              <a:t>Kidney Quality Improvement Partnership | South West</a:t>
            </a:r>
            <a:endParaRPr lang="en-GB" altLang="en-US" sz="1000" smtClean="0">
              <a:ea typeface="ヒラギノ角ゴ Pro W3"/>
              <a:cs typeface="ヒラギノ角ゴ Pro W3"/>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253101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547664" y="1556792"/>
            <a:ext cx="6116637" cy="1409327"/>
          </a:xfrm>
        </p:spPr>
        <p:txBody>
          <a:bodyPr/>
          <a:lstStyle/>
          <a:p>
            <a:r>
              <a:rPr lang="en-GB" sz="1600" dirty="0" smtClean="0"/>
              <a:t>10:30 </a:t>
            </a:r>
            <a:r>
              <a:rPr lang="en-GB" sz="1600" dirty="0"/>
              <a:t>– </a:t>
            </a:r>
            <a:r>
              <a:rPr lang="en-GB" sz="1600" dirty="0" smtClean="0"/>
              <a:t>11:30</a:t>
            </a:r>
            <a:endParaRPr lang="en-GB" sz="1600" dirty="0"/>
          </a:p>
          <a:p>
            <a:r>
              <a:rPr lang="en-GB" sz="2000" dirty="0" smtClean="0"/>
              <a:t>Overall Aim – South West Team Transplant</a:t>
            </a:r>
          </a:p>
          <a:p>
            <a:r>
              <a:rPr lang="en-GB" sz="2000" i="1" dirty="0" smtClean="0"/>
              <a:t>‘As many people transplanted with as short a wait as possible and with the best experience’</a:t>
            </a:r>
          </a:p>
          <a:p>
            <a:endParaRPr lang="en-GB" sz="1600" dirty="0" smtClean="0"/>
          </a:p>
          <a:p>
            <a:r>
              <a:rPr lang="en-GB" sz="1600" b="0" dirty="0" smtClean="0"/>
              <a:t>[Unit presentations]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1325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547664" y="1052736"/>
            <a:ext cx="6116637" cy="3816424"/>
          </a:xfrm>
        </p:spPr>
        <p:txBody>
          <a:bodyPr/>
          <a:lstStyle/>
          <a:p>
            <a:r>
              <a:rPr lang="en-GB" sz="1600" dirty="0" smtClean="0"/>
              <a:t>11:30 </a:t>
            </a:r>
            <a:r>
              <a:rPr lang="en-GB" sz="1600" dirty="0"/>
              <a:t>– </a:t>
            </a:r>
            <a:r>
              <a:rPr lang="en-GB" sz="1600" dirty="0" smtClean="0"/>
              <a:t>12:45</a:t>
            </a:r>
            <a:endParaRPr lang="en-GB" sz="1600" dirty="0"/>
          </a:p>
          <a:p>
            <a:pPr marL="285750" indent="-285750">
              <a:buFont typeface="Arial" panose="020B0604020202020204" pitchFamily="34" charset="0"/>
              <a:buChar char="•"/>
            </a:pPr>
            <a:r>
              <a:rPr lang="en-GB" sz="1600" b="0" dirty="0" smtClean="0"/>
              <a:t>Your local strategy to enable measurement of suitability for transplant at </a:t>
            </a:r>
            <a:r>
              <a:rPr lang="en-GB" sz="1600" b="0" dirty="0" smtClean="0"/>
              <a:t>EGFR</a:t>
            </a:r>
            <a:r>
              <a:rPr lang="en-GB" sz="1600" b="0" dirty="0" smtClean="0"/>
              <a:t> &lt;20</a:t>
            </a:r>
          </a:p>
          <a:p>
            <a:pPr marL="285750" indent="-285750">
              <a:buFont typeface="Arial" panose="020B0604020202020204" pitchFamily="34" charset="0"/>
              <a:buChar char="•"/>
            </a:pPr>
            <a:r>
              <a:rPr lang="en-GB" sz="1600" b="0" dirty="0" smtClean="0"/>
              <a:t>How many donors &amp; recipients have started 18 week clock since May 1</a:t>
            </a:r>
            <a:r>
              <a:rPr lang="en-GB" sz="1600" b="0" baseline="30000" dirty="0" smtClean="0"/>
              <a:t>st</a:t>
            </a:r>
          </a:p>
          <a:p>
            <a:pPr marL="342900" indent="-342900">
              <a:buFont typeface="Arial" panose="020B0604020202020204" pitchFamily="34" charset="0"/>
              <a:buChar char="•"/>
            </a:pPr>
            <a:r>
              <a:rPr lang="en-GB" sz="2400" b="0" baseline="30000" dirty="0" smtClean="0"/>
              <a:t>Discuss one aspect of involving patients you have done or plan to do</a:t>
            </a:r>
          </a:p>
          <a:p>
            <a:pPr marL="342900" indent="-342900">
              <a:buFont typeface="Arial" panose="020B0604020202020204" pitchFamily="34" charset="0"/>
              <a:buChar char="•"/>
            </a:pPr>
            <a:r>
              <a:rPr lang="en-GB" sz="2400" b="0" baseline="30000" dirty="0" smtClean="0"/>
              <a:t>Discuss one method you have done or planning to do to raise profile of SWTT and its aims</a:t>
            </a:r>
            <a:endParaRPr lang="en-GB" sz="2400" b="0" dirty="0" smtClean="0"/>
          </a:p>
          <a:p>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61830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75656" y="764704"/>
            <a:ext cx="6336704" cy="4392488"/>
          </a:xfrm>
        </p:spPr>
        <p:txBody>
          <a:bodyPr/>
          <a:lstStyle/>
          <a:p>
            <a:endParaRPr lang="en-GB" sz="2000" dirty="0"/>
          </a:p>
          <a:p>
            <a:r>
              <a:rPr lang="en-GB" sz="2000" dirty="0"/>
              <a:t>   Kidney Quality Improvement Partnership (</a:t>
            </a:r>
            <a:r>
              <a:rPr lang="en-GB" sz="2000" dirty="0" err="1"/>
              <a:t>KQuIP</a:t>
            </a:r>
            <a:r>
              <a:rPr lang="en-GB" sz="2000" dirty="0"/>
              <a:t>) </a:t>
            </a:r>
          </a:p>
          <a:p>
            <a:r>
              <a:rPr lang="en-GB" sz="2000" dirty="0">
                <a:solidFill>
                  <a:schemeClr val="accent3">
                    <a:lumMod val="75000"/>
                  </a:schemeClr>
                </a:solidFill>
              </a:rPr>
              <a:t>        </a:t>
            </a:r>
            <a:r>
              <a:rPr lang="en-GB" sz="2000" dirty="0">
                <a:solidFill>
                  <a:srgbClr val="FFFF00"/>
                </a:solidFill>
              </a:rPr>
              <a:t>University Hospitals Plymouth NHS Trust</a:t>
            </a:r>
          </a:p>
          <a:p>
            <a:endParaRPr lang="en-GB" sz="2000" dirty="0">
              <a:solidFill>
                <a:schemeClr val="accent3">
                  <a:lumMod val="75000"/>
                </a:schemeClr>
              </a:solidFill>
            </a:endParaRPr>
          </a:p>
          <a:p>
            <a:endParaRPr lang="en-GB" sz="1500" dirty="0">
              <a:solidFill>
                <a:schemeClr val="accent3">
                  <a:lumMod val="75000"/>
                </a:schemeClr>
              </a:solidFill>
            </a:endParaRPr>
          </a:p>
          <a:p>
            <a:pPr>
              <a:lnSpc>
                <a:spcPct val="150000"/>
              </a:lnSpc>
              <a:spcBef>
                <a:spcPts val="0"/>
              </a:spcBef>
            </a:pPr>
            <a:r>
              <a:rPr lang="en-GB" sz="1500" b="0" dirty="0"/>
              <a:t>      Leanne Savage, Transplant Liaison Nurse</a:t>
            </a:r>
          </a:p>
          <a:p>
            <a:pPr>
              <a:lnSpc>
                <a:spcPct val="150000"/>
              </a:lnSpc>
              <a:spcBef>
                <a:spcPts val="0"/>
              </a:spcBef>
            </a:pPr>
            <a:r>
              <a:rPr lang="en-GB" sz="1500" b="0" dirty="0"/>
              <a:t>      Dr Richard Powell, Renal Registrar</a:t>
            </a:r>
          </a:p>
          <a:p>
            <a:pPr>
              <a:lnSpc>
                <a:spcPct val="150000"/>
              </a:lnSpc>
              <a:spcBef>
                <a:spcPts val="0"/>
              </a:spcBef>
            </a:pPr>
            <a:r>
              <a:rPr lang="en-GB" sz="1500" b="0" dirty="0"/>
              <a:t>      Linda </a:t>
            </a:r>
            <a:r>
              <a:rPr lang="en-GB" sz="1500" b="0" dirty="0" err="1"/>
              <a:t>Boorer</a:t>
            </a:r>
            <a:r>
              <a:rPr lang="en-GB" sz="1500" b="0" dirty="0"/>
              <a:t>, Transplant Nurse Consultant </a:t>
            </a:r>
          </a:p>
          <a:p>
            <a:pPr>
              <a:lnSpc>
                <a:spcPct val="150000"/>
              </a:lnSpc>
              <a:spcBef>
                <a:spcPts val="0"/>
              </a:spcBef>
            </a:pPr>
            <a:r>
              <a:rPr lang="en-GB" sz="1500" b="0" dirty="0"/>
              <a:t>      Dr Imran </a:t>
            </a:r>
            <a:r>
              <a:rPr lang="en-GB" sz="1500" b="0" dirty="0" err="1"/>
              <a:t>Saif</a:t>
            </a:r>
            <a:r>
              <a:rPr lang="en-GB" sz="1500" b="0" dirty="0"/>
              <a:t>, Consultant Nephrologist and Director of </a:t>
            </a:r>
            <a:r>
              <a:rPr lang="en-GB" sz="1500" b="0" dirty="0" smtClean="0"/>
              <a:t>Transplantation</a:t>
            </a:r>
          </a:p>
        </p:txBody>
      </p:sp>
    </p:spTree>
    <p:extLst>
      <p:ext uri="{BB962C8B-B14F-4D97-AF65-F5344CB8AC3E}">
        <p14:creationId xmlns:p14="http://schemas.microsoft.com/office/powerpoint/2010/main" val="142903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000" dirty="0" smtClean="0"/>
              <a:t>09:30 – 10:00</a:t>
            </a:r>
          </a:p>
          <a:p>
            <a:endParaRPr lang="en-GB" sz="2400" dirty="0"/>
          </a:p>
          <a:p>
            <a:r>
              <a:rPr lang="en-GB" sz="2000" dirty="0" smtClean="0"/>
              <a:t>REGISTRATION / COFFEE/ NETWORK OPPORTUNITY</a:t>
            </a:r>
            <a:endParaRPr lang="en-GB" sz="2000" dirty="0"/>
          </a:p>
        </p:txBody>
      </p:sp>
    </p:spTree>
    <p:extLst>
      <p:ext uri="{BB962C8B-B14F-4D97-AF65-F5344CB8AC3E}">
        <p14:creationId xmlns:p14="http://schemas.microsoft.com/office/powerpoint/2010/main" val="2889359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52"/>
            <a:ext cx="7121250" cy="302455"/>
          </a:xfrm>
        </p:spPr>
        <p:txBody>
          <a:bodyPr/>
          <a:lstStyle/>
          <a:p>
            <a:r>
              <a:rPr lang="en-GB" sz="2400" dirty="0" smtClean="0"/>
              <a:t>Local Strategy - Documented Transplant Decision</a:t>
            </a:r>
            <a:endParaRPr lang="en-GB" sz="2400"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20</a:t>
            </a:fld>
            <a:endParaRPr lang="en-GB" b="1" dirty="0">
              <a:solidFill>
                <a:srgbClr val="4F4C4D"/>
              </a:solidFill>
            </a:endParaRPr>
          </a:p>
        </p:txBody>
      </p:sp>
      <p:sp>
        <p:nvSpPr>
          <p:cNvPr id="3" name="Rectangle 2"/>
          <p:cNvSpPr/>
          <p:nvPr/>
        </p:nvSpPr>
        <p:spPr>
          <a:xfrm>
            <a:off x="395536" y="1491999"/>
            <a:ext cx="8165530" cy="2031325"/>
          </a:xfrm>
          <a:prstGeom prst="rect">
            <a:avLst/>
          </a:prstGeom>
        </p:spPr>
        <p:txBody>
          <a:bodyPr wrap="square">
            <a:spAutoFit/>
          </a:bodyPr>
          <a:lstStyle/>
          <a:p>
            <a:pPr defTabSz="914290"/>
            <a:r>
              <a:rPr lang="en-GB" dirty="0" smtClean="0">
                <a:solidFill>
                  <a:prstClr val="black"/>
                </a:solidFill>
              </a:rPr>
              <a:t>Current Practice</a:t>
            </a:r>
          </a:p>
          <a:p>
            <a:pPr defTabSz="914290"/>
            <a:r>
              <a:rPr lang="en-GB" dirty="0" smtClean="0">
                <a:solidFill>
                  <a:prstClr val="black"/>
                </a:solidFill>
              </a:rPr>
              <a:t>Currently transplant suitability is documented with 89% of all patients with an </a:t>
            </a:r>
            <a:r>
              <a:rPr lang="en-GB" dirty="0" err="1" smtClean="0">
                <a:solidFill>
                  <a:prstClr val="black"/>
                </a:solidFill>
              </a:rPr>
              <a:t>eGFR</a:t>
            </a:r>
            <a:r>
              <a:rPr lang="en-GB" dirty="0" smtClean="0">
                <a:solidFill>
                  <a:prstClr val="black"/>
                </a:solidFill>
              </a:rPr>
              <a:t> &lt;20 having a documented decision either (Yes/No/Under Review) </a:t>
            </a:r>
          </a:p>
          <a:p>
            <a:pPr defTabSz="914290"/>
            <a:r>
              <a:rPr lang="en-GB" dirty="0" smtClean="0">
                <a:solidFill>
                  <a:prstClr val="black"/>
                </a:solidFill>
              </a:rPr>
              <a:t> </a:t>
            </a:r>
          </a:p>
          <a:p>
            <a:pPr defTabSz="914290"/>
            <a:r>
              <a:rPr lang="en-GB" dirty="0" smtClean="0">
                <a:solidFill>
                  <a:prstClr val="black"/>
                </a:solidFill>
              </a:rPr>
              <a:t>However this is documented in two places – lacks consistency – often different consultants fill out different bits – some consultants not aware that the CKD screen existed</a:t>
            </a:r>
            <a:r>
              <a:rPr lang="en-GB" dirty="0">
                <a:solidFill>
                  <a:prstClr val="black"/>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89573"/>
            <a:ext cx="35623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83682"/>
            <a:ext cx="36290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28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52"/>
            <a:ext cx="7121250" cy="302455"/>
          </a:xfrm>
        </p:spPr>
        <p:txBody>
          <a:bodyPr/>
          <a:lstStyle/>
          <a:p>
            <a:r>
              <a:rPr lang="en-GB" sz="2400" dirty="0" smtClean="0"/>
              <a:t>Local Strategy - Documented Transplant Decision</a:t>
            </a:r>
            <a:endParaRPr lang="en-GB" sz="2400"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21</a:t>
            </a:fld>
            <a:endParaRPr lang="en-GB" b="1" dirty="0">
              <a:solidFill>
                <a:srgbClr val="4F4C4D"/>
              </a:solidFill>
            </a:endParaRPr>
          </a:p>
        </p:txBody>
      </p:sp>
      <p:sp>
        <p:nvSpPr>
          <p:cNvPr id="3" name="Rectangle 2"/>
          <p:cNvSpPr/>
          <p:nvPr/>
        </p:nvSpPr>
        <p:spPr>
          <a:xfrm>
            <a:off x="395536" y="1491999"/>
            <a:ext cx="8165530" cy="4524315"/>
          </a:xfrm>
          <a:prstGeom prst="rect">
            <a:avLst/>
          </a:prstGeom>
        </p:spPr>
        <p:txBody>
          <a:bodyPr wrap="square">
            <a:spAutoFit/>
          </a:bodyPr>
          <a:lstStyle/>
          <a:p>
            <a:pPr defTabSz="914290"/>
            <a:r>
              <a:rPr lang="en-GB" dirty="0">
                <a:solidFill>
                  <a:prstClr val="black"/>
                </a:solidFill>
              </a:rPr>
              <a:t>A</a:t>
            </a:r>
            <a:r>
              <a:rPr lang="en-GB" dirty="0" smtClean="0">
                <a:solidFill>
                  <a:prstClr val="black"/>
                </a:solidFill>
              </a:rPr>
              <a:t> report is pulled from vital data which identifies which patients have decisions or not. Currently used at the CKD/TWL review meetings with each </a:t>
            </a:r>
            <a:r>
              <a:rPr lang="en-GB" dirty="0" err="1" smtClean="0">
                <a:solidFill>
                  <a:prstClr val="black"/>
                </a:solidFill>
              </a:rPr>
              <a:t>consultlant</a:t>
            </a:r>
            <a:r>
              <a:rPr lang="en-GB" dirty="0" smtClean="0">
                <a:solidFill>
                  <a:prstClr val="black"/>
                </a:solidFill>
              </a:rPr>
              <a:t>. </a:t>
            </a:r>
          </a:p>
          <a:p>
            <a:pPr defTabSz="914290"/>
            <a:endParaRPr lang="en-GB" dirty="0">
              <a:solidFill>
                <a:prstClr val="black"/>
              </a:solidFill>
            </a:endParaRPr>
          </a:p>
          <a:p>
            <a:pPr defTabSz="914290"/>
            <a:r>
              <a:rPr lang="en-GB" dirty="0" smtClean="0">
                <a:solidFill>
                  <a:prstClr val="black"/>
                </a:solidFill>
              </a:rPr>
              <a:t>Each CKD patient with a blank is reviewed approximately 6weekly to 2 months.</a:t>
            </a:r>
          </a:p>
          <a:p>
            <a:pPr defTabSz="914290"/>
            <a:r>
              <a:rPr lang="en-GB" dirty="0" smtClean="0">
                <a:solidFill>
                  <a:prstClr val="black"/>
                </a:solidFill>
              </a:rPr>
              <a:t>HD, PD patients not re-reviewed routinely in this way. </a:t>
            </a:r>
          </a:p>
          <a:p>
            <a:pPr defTabSz="914290"/>
            <a:endParaRPr lang="en-GB" dirty="0">
              <a:solidFill>
                <a:prstClr val="black"/>
              </a:solidFill>
            </a:endParaRPr>
          </a:p>
          <a:p>
            <a:pPr defTabSz="914290"/>
            <a:r>
              <a:rPr lang="en-GB" dirty="0" smtClean="0">
                <a:solidFill>
                  <a:prstClr val="black"/>
                </a:solidFill>
              </a:rPr>
              <a:t>Plan</a:t>
            </a:r>
          </a:p>
          <a:p>
            <a:pPr marL="342900" indent="-342900" defTabSz="914290">
              <a:buFont typeface="Arial" panose="020B0604020202020204" pitchFamily="34" charset="0"/>
              <a:buChar char="•"/>
            </a:pPr>
            <a:r>
              <a:rPr lang="en-GB" dirty="0" smtClean="0">
                <a:solidFill>
                  <a:prstClr val="black"/>
                </a:solidFill>
              </a:rPr>
              <a:t>To </a:t>
            </a:r>
            <a:r>
              <a:rPr lang="en-GB" dirty="0">
                <a:solidFill>
                  <a:prstClr val="black"/>
                </a:solidFill>
              </a:rPr>
              <a:t>discuss with admin manager whether we can auto populate the </a:t>
            </a:r>
            <a:r>
              <a:rPr lang="en-GB" dirty="0" smtClean="0">
                <a:solidFill>
                  <a:prstClr val="black"/>
                </a:solidFill>
              </a:rPr>
              <a:t>fields on vital data </a:t>
            </a:r>
            <a:r>
              <a:rPr lang="en-GB" dirty="0">
                <a:solidFill>
                  <a:prstClr val="black"/>
                </a:solidFill>
              </a:rPr>
              <a:t>if </a:t>
            </a:r>
            <a:r>
              <a:rPr lang="en-GB" dirty="0" smtClean="0">
                <a:solidFill>
                  <a:prstClr val="black"/>
                </a:solidFill>
              </a:rPr>
              <a:t>one field </a:t>
            </a:r>
            <a:r>
              <a:rPr lang="en-GB" dirty="0">
                <a:solidFill>
                  <a:prstClr val="black"/>
                </a:solidFill>
              </a:rPr>
              <a:t>is completed so that it shows in both places. </a:t>
            </a:r>
            <a:endParaRPr lang="en-GB" dirty="0" smtClean="0">
              <a:solidFill>
                <a:prstClr val="black"/>
              </a:solidFill>
            </a:endParaRPr>
          </a:p>
          <a:p>
            <a:pPr marL="342900" indent="-342900" defTabSz="914290">
              <a:buFont typeface="Arial" panose="020B0604020202020204" pitchFamily="34" charset="0"/>
              <a:buChar char="•"/>
            </a:pPr>
            <a:r>
              <a:rPr lang="en-GB" dirty="0" smtClean="0">
                <a:solidFill>
                  <a:prstClr val="black"/>
                </a:solidFill>
              </a:rPr>
              <a:t>To </a:t>
            </a:r>
            <a:r>
              <a:rPr lang="en-GB" dirty="0">
                <a:solidFill>
                  <a:prstClr val="black"/>
                </a:solidFill>
              </a:rPr>
              <a:t>get the drop down options to match the transplant first dashboard options for consistency </a:t>
            </a:r>
            <a:r>
              <a:rPr lang="en-GB" dirty="0" smtClean="0">
                <a:solidFill>
                  <a:prstClr val="black"/>
                </a:solidFill>
              </a:rPr>
              <a:t>(rather than Yes/No/Under Review)</a:t>
            </a:r>
          </a:p>
          <a:p>
            <a:pPr marL="342900" indent="-342900" defTabSz="914290">
              <a:buFont typeface="Arial" panose="020B0604020202020204" pitchFamily="34" charset="0"/>
              <a:buChar char="•"/>
            </a:pPr>
            <a:r>
              <a:rPr lang="en-GB" dirty="0" smtClean="0">
                <a:solidFill>
                  <a:prstClr val="black"/>
                </a:solidFill>
              </a:rPr>
              <a:t>Continue </a:t>
            </a:r>
            <a:r>
              <a:rPr lang="en-GB" dirty="0">
                <a:solidFill>
                  <a:prstClr val="black"/>
                </a:solidFill>
              </a:rPr>
              <a:t>to pull off this report at each CKD/TWL </a:t>
            </a:r>
            <a:r>
              <a:rPr lang="en-GB" dirty="0" smtClean="0">
                <a:solidFill>
                  <a:prstClr val="black"/>
                </a:solidFill>
              </a:rPr>
              <a:t>meeting – updating the options once available</a:t>
            </a:r>
            <a:endParaRPr lang="en-GB" dirty="0">
              <a:solidFill>
                <a:prstClr val="black"/>
              </a:solidFill>
            </a:endParaRPr>
          </a:p>
          <a:p>
            <a:pPr marL="342900" indent="-342900" defTabSz="914290">
              <a:buFont typeface="Arial" panose="020B0604020202020204" pitchFamily="34" charset="0"/>
              <a:buChar char="•"/>
            </a:pPr>
            <a:r>
              <a:rPr lang="en-GB" dirty="0">
                <a:solidFill>
                  <a:prstClr val="black"/>
                </a:solidFill>
              </a:rPr>
              <a:t>Revisit decisions periodically for HD/PD patients to ensure status hasn’t changed </a:t>
            </a:r>
            <a:r>
              <a:rPr lang="en-GB" dirty="0" err="1">
                <a:solidFill>
                  <a:prstClr val="black"/>
                </a:solidFill>
              </a:rPr>
              <a:t>i.e</a:t>
            </a:r>
            <a:r>
              <a:rPr lang="en-GB" dirty="0">
                <a:solidFill>
                  <a:prstClr val="black"/>
                </a:solidFill>
              </a:rPr>
              <a:t> those who may now be </a:t>
            </a:r>
            <a:r>
              <a:rPr lang="en-GB" dirty="0" smtClean="0">
                <a:solidFill>
                  <a:prstClr val="black"/>
                </a:solidFill>
              </a:rPr>
              <a:t>suitable</a:t>
            </a:r>
          </a:p>
          <a:p>
            <a:pPr marL="342900" indent="-342900" defTabSz="914290">
              <a:buFont typeface="Arial" panose="020B0604020202020204" pitchFamily="34" charset="0"/>
              <a:buChar char="•"/>
            </a:pPr>
            <a:r>
              <a:rPr lang="en-GB" dirty="0" smtClean="0">
                <a:solidFill>
                  <a:prstClr val="black"/>
                </a:solidFill>
              </a:rPr>
              <a:t>Audit on a quarterly basis?</a:t>
            </a:r>
            <a:endParaRPr lang="en-GB" dirty="0">
              <a:solidFill>
                <a:prstClr val="black"/>
              </a:solidFill>
            </a:endParaRPr>
          </a:p>
        </p:txBody>
      </p:sp>
    </p:spTree>
    <p:extLst>
      <p:ext uri="{BB962C8B-B14F-4D97-AF65-F5344CB8AC3E}">
        <p14:creationId xmlns:p14="http://schemas.microsoft.com/office/powerpoint/2010/main" val="27027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52"/>
            <a:ext cx="7121250" cy="302455"/>
          </a:xfrm>
        </p:spPr>
        <p:txBody>
          <a:bodyPr/>
          <a:lstStyle/>
          <a:p>
            <a:r>
              <a:rPr lang="en-GB" sz="2400" dirty="0" smtClean="0"/>
              <a:t>Patients on 18 </a:t>
            </a:r>
            <a:r>
              <a:rPr lang="en-GB" sz="2400" dirty="0"/>
              <a:t>W</a:t>
            </a:r>
            <a:r>
              <a:rPr lang="en-GB" sz="2400" dirty="0" smtClean="0"/>
              <a:t>eek Pathway </a:t>
            </a:r>
            <a:r>
              <a:rPr lang="en-GB" sz="2400" dirty="0"/>
              <a:t>S</a:t>
            </a:r>
            <a:r>
              <a:rPr lang="en-GB" sz="2400" dirty="0" smtClean="0"/>
              <a:t>ince 1 May 2019</a:t>
            </a:r>
            <a:endParaRPr lang="en-GB" sz="2400"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22</a:t>
            </a:fld>
            <a:endParaRPr lang="en-GB" b="1" dirty="0">
              <a:solidFill>
                <a:srgbClr val="4F4C4D"/>
              </a:solidFill>
            </a:endParaRPr>
          </a:p>
        </p:txBody>
      </p:sp>
      <p:sp>
        <p:nvSpPr>
          <p:cNvPr id="8" name="Rectangle 7"/>
          <p:cNvSpPr/>
          <p:nvPr/>
        </p:nvSpPr>
        <p:spPr>
          <a:xfrm>
            <a:off x="395536" y="1491999"/>
            <a:ext cx="8165530" cy="4524315"/>
          </a:xfrm>
          <a:prstGeom prst="rect">
            <a:avLst/>
          </a:prstGeom>
        </p:spPr>
        <p:txBody>
          <a:bodyPr wrap="square">
            <a:spAutoFit/>
          </a:bodyPr>
          <a:lstStyle/>
          <a:p>
            <a:pPr defTabSz="914290"/>
            <a:r>
              <a:rPr lang="en-GB" dirty="0" smtClean="0">
                <a:solidFill>
                  <a:prstClr val="black"/>
                </a:solidFill>
              </a:rPr>
              <a:t>Recipients</a:t>
            </a:r>
          </a:p>
          <a:p>
            <a:pPr defTabSz="914290"/>
            <a:endParaRPr lang="en-GB" dirty="0">
              <a:solidFill>
                <a:prstClr val="black"/>
              </a:solidFill>
            </a:endParaRPr>
          </a:p>
          <a:p>
            <a:pPr marL="742895" lvl="1" indent="-285750" defTabSz="914290">
              <a:buFont typeface="Arial" panose="020B0604020202020204" pitchFamily="34" charset="0"/>
              <a:buChar char="•"/>
            </a:pPr>
            <a:r>
              <a:rPr lang="en-GB" dirty="0" smtClean="0">
                <a:solidFill>
                  <a:prstClr val="black"/>
                </a:solidFill>
              </a:rPr>
              <a:t>9 referrals to transplant assessment across the three referrals centres (at the point of referral to MDT)</a:t>
            </a:r>
          </a:p>
          <a:p>
            <a:pPr defTabSz="914290"/>
            <a:endParaRPr lang="en-GB" dirty="0">
              <a:solidFill>
                <a:prstClr val="black"/>
              </a:solidFill>
            </a:endParaRPr>
          </a:p>
          <a:p>
            <a:pPr defTabSz="914290"/>
            <a:r>
              <a:rPr lang="en-GB" dirty="0" smtClean="0">
                <a:solidFill>
                  <a:prstClr val="black"/>
                </a:solidFill>
              </a:rPr>
              <a:t>Donors</a:t>
            </a:r>
          </a:p>
          <a:p>
            <a:pPr defTabSz="914290"/>
            <a:r>
              <a:rPr lang="en-GB" dirty="0" smtClean="0">
                <a:solidFill>
                  <a:prstClr val="black"/>
                </a:solidFill>
              </a:rPr>
              <a:t>	</a:t>
            </a:r>
            <a:endParaRPr lang="en-GB" dirty="0">
              <a:solidFill>
                <a:prstClr val="black"/>
              </a:solidFill>
            </a:endParaRPr>
          </a:p>
          <a:p>
            <a:pPr marL="742895" lvl="1" indent="-285750" defTabSz="914290">
              <a:buFont typeface="Arial" panose="020B0604020202020204" pitchFamily="34" charset="0"/>
              <a:buChar char="•"/>
            </a:pPr>
            <a:r>
              <a:rPr lang="en-GB" dirty="0" smtClean="0">
                <a:solidFill>
                  <a:prstClr val="black"/>
                </a:solidFill>
              </a:rPr>
              <a:t>14 enquiries into living donation where we have sent out information out of these 14 - 4 have got back in touch</a:t>
            </a:r>
          </a:p>
          <a:p>
            <a:pPr marL="742895" lvl="1" indent="-285750" defTabSz="914290">
              <a:buFont typeface="Arial" panose="020B0604020202020204" pitchFamily="34" charset="0"/>
              <a:buChar char="•"/>
            </a:pPr>
            <a:r>
              <a:rPr lang="en-GB" dirty="0" smtClean="0">
                <a:solidFill>
                  <a:prstClr val="black"/>
                </a:solidFill>
              </a:rPr>
              <a:t>8 people have undergone compatibility testing</a:t>
            </a:r>
          </a:p>
          <a:p>
            <a:pPr marL="457145" lvl="1" defTabSz="914290"/>
            <a:endParaRPr lang="en-GB" dirty="0" smtClean="0">
              <a:solidFill>
                <a:prstClr val="black"/>
              </a:solidFill>
            </a:endParaRPr>
          </a:p>
          <a:p>
            <a:pPr marL="457145" lvl="1" defTabSz="914290"/>
            <a:endParaRPr lang="en-GB" dirty="0">
              <a:solidFill>
                <a:prstClr val="black"/>
              </a:solidFill>
            </a:endParaRPr>
          </a:p>
          <a:p>
            <a:pPr marL="457145" lvl="1" defTabSz="914290"/>
            <a:r>
              <a:rPr lang="en-GB" dirty="0" smtClean="0">
                <a:solidFill>
                  <a:prstClr val="black"/>
                </a:solidFill>
              </a:rPr>
              <a:t>Where should the clock start for donors?</a:t>
            </a:r>
          </a:p>
          <a:p>
            <a:pPr marL="457145" lvl="1" defTabSz="914290"/>
            <a:r>
              <a:rPr lang="en-GB" dirty="0" smtClean="0">
                <a:solidFill>
                  <a:prstClr val="black"/>
                </a:solidFill>
              </a:rPr>
              <a:t>Should it be at the point of enquiry (although not registered sometimes at this stage? or at the point of an initial appointment with the LDC? Or at the point that they are proceeding to work up (following compatibility)?</a:t>
            </a:r>
          </a:p>
        </p:txBody>
      </p:sp>
    </p:spTree>
    <p:extLst>
      <p:ext uri="{BB962C8B-B14F-4D97-AF65-F5344CB8AC3E}">
        <p14:creationId xmlns:p14="http://schemas.microsoft.com/office/powerpoint/2010/main" val="38855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52"/>
            <a:ext cx="7121250" cy="302455"/>
          </a:xfrm>
        </p:spPr>
        <p:txBody>
          <a:bodyPr/>
          <a:lstStyle/>
          <a:p>
            <a:r>
              <a:rPr lang="en-GB" sz="2400" dirty="0" smtClean="0"/>
              <a:t>How We Are Involving Patients</a:t>
            </a:r>
            <a:endParaRPr lang="en-GB" sz="2400"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23</a:t>
            </a:fld>
            <a:endParaRPr lang="en-GB" b="1" dirty="0">
              <a:solidFill>
                <a:srgbClr val="4F4C4D"/>
              </a:solidFill>
            </a:endParaRPr>
          </a:p>
        </p:txBody>
      </p:sp>
      <p:sp>
        <p:nvSpPr>
          <p:cNvPr id="3" name="Rectangle 2"/>
          <p:cNvSpPr/>
          <p:nvPr/>
        </p:nvSpPr>
        <p:spPr>
          <a:xfrm>
            <a:off x="683568" y="1628800"/>
            <a:ext cx="7560840" cy="3139321"/>
          </a:xfrm>
          <a:prstGeom prst="rect">
            <a:avLst/>
          </a:prstGeom>
        </p:spPr>
        <p:txBody>
          <a:bodyPr wrap="square">
            <a:spAutoFit/>
          </a:bodyPr>
          <a:lstStyle/>
          <a:p>
            <a:pPr defTabSz="914290"/>
            <a:r>
              <a:rPr lang="en-GB" dirty="0" smtClean="0">
                <a:solidFill>
                  <a:prstClr val="black"/>
                </a:solidFill>
              </a:rPr>
              <a:t>Donors</a:t>
            </a:r>
          </a:p>
          <a:p>
            <a:pPr marL="742895" lvl="1" indent="-285750" defTabSz="914290">
              <a:buFont typeface="Arial" panose="020B0604020202020204" pitchFamily="34" charset="0"/>
              <a:buChar char="•"/>
            </a:pPr>
            <a:r>
              <a:rPr lang="en-GB" dirty="0" smtClean="0">
                <a:solidFill>
                  <a:prstClr val="black"/>
                </a:solidFill>
              </a:rPr>
              <a:t>Looking at ways to make living donation more accessible </a:t>
            </a:r>
          </a:p>
          <a:p>
            <a:pPr marL="742895" lvl="1" indent="-285750" defTabSz="914290">
              <a:buFont typeface="Arial" panose="020B0604020202020204" pitchFamily="34" charset="0"/>
              <a:buChar char="•"/>
            </a:pPr>
            <a:r>
              <a:rPr lang="en-GB" dirty="0" smtClean="0">
                <a:solidFill>
                  <a:prstClr val="black"/>
                </a:solidFill>
              </a:rPr>
              <a:t>Currently down to an estimated three visits</a:t>
            </a:r>
          </a:p>
          <a:p>
            <a:pPr marL="742895" lvl="1" indent="-285750" defTabSz="914290">
              <a:buFont typeface="Arial" panose="020B0604020202020204" pitchFamily="34" charset="0"/>
              <a:buChar char="•"/>
            </a:pPr>
            <a:r>
              <a:rPr lang="en-GB" dirty="0" smtClean="0">
                <a:solidFill>
                  <a:prstClr val="black"/>
                </a:solidFill>
              </a:rPr>
              <a:t>Could the first visit be more convenient for the patient?</a:t>
            </a:r>
          </a:p>
          <a:p>
            <a:pPr marL="742895" lvl="1" indent="-285750" defTabSz="914290">
              <a:buFont typeface="Arial" panose="020B0604020202020204" pitchFamily="34" charset="0"/>
              <a:buChar char="•"/>
            </a:pPr>
            <a:endParaRPr lang="en-GB" dirty="0">
              <a:solidFill>
                <a:prstClr val="black"/>
              </a:solidFill>
            </a:endParaRPr>
          </a:p>
          <a:p>
            <a:pPr marL="742895" lvl="1" indent="-285750" defTabSz="914290">
              <a:buFont typeface="Arial" panose="020B0604020202020204" pitchFamily="34" charset="0"/>
              <a:buChar char="•"/>
            </a:pPr>
            <a:r>
              <a:rPr lang="en-GB" dirty="0" smtClean="0">
                <a:solidFill>
                  <a:prstClr val="black"/>
                </a:solidFill>
              </a:rPr>
              <a:t>Want to ask patients who have gone through the process whether they would have preferred a late afternoon/evening appointment to fit better with work commitments?</a:t>
            </a:r>
          </a:p>
          <a:p>
            <a:pPr marL="742895" lvl="1" indent="-285750" defTabSz="914290">
              <a:buFont typeface="Arial" panose="020B0604020202020204" pitchFamily="34" charset="0"/>
              <a:buChar char="•"/>
            </a:pPr>
            <a:endParaRPr lang="en-GB" dirty="0">
              <a:solidFill>
                <a:prstClr val="black"/>
              </a:solidFill>
            </a:endParaRPr>
          </a:p>
          <a:p>
            <a:pPr marL="742895" lvl="1" indent="-285750" defTabSz="914290">
              <a:buFont typeface="Arial" panose="020B0604020202020204" pitchFamily="34" charset="0"/>
              <a:buChar char="•"/>
            </a:pPr>
            <a:r>
              <a:rPr lang="en-GB" dirty="0" smtClean="0">
                <a:solidFill>
                  <a:prstClr val="black"/>
                </a:solidFill>
              </a:rPr>
              <a:t>Plan – to write a questionnaire and send out to all donors from the past year to find out their preferences</a:t>
            </a:r>
            <a:endParaRPr lang="en-GB" dirty="0">
              <a:solidFill>
                <a:prstClr val="black"/>
              </a:solidFill>
            </a:endParaRPr>
          </a:p>
        </p:txBody>
      </p:sp>
    </p:spTree>
    <p:extLst>
      <p:ext uri="{BB962C8B-B14F-4D97-AF65-F5344CB8AC3E}">
        <p14:creationId xmlns:p14="http://schemas.microsoft.com/office/powerpoint/2010/main" val="69468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620752"/>
            <a:ext cx="7121250" cy="302455"/>
          </a:xfrm>
        </p:spPr>
        <p:txBody>
          <a:bodyPr/>
          <a:lstStyle/>
          <a:p>
            <a:r>
              <a:rPr lang="en-GB" sz="2400" dirty="0" smtClean="0"/>
              <a:t>Raising Our Profile</a:t>
            </a:r>
            <a:endParaRPr lang="en-GB" sz="2400" dirty="0"/>
          </a:p>
        </p:txBody>
      </p:sp>
      <p:sp>
        <p:nvSpPr>
          <p:cNvPr id="4" name="Date Placeholder 3"/>
          <p:cNvSpPr>
            <a:spLocks noGrp="1"/>
          </p:cNvSpPr>
          <p:nvPr>
            <p:ph type="dt" sz="half" idx="10"/>
          </p:nvPr>
        </p:nvSpPr>
        <p:spPr/>
        <p:txBody>
          <a:bodyPr/>
          <a:lstStyle/>
          <a:p>
            <a:fld id="{816076D0-6781-457D-B767-A33ADDBE7B64}" type="datetime1">
              <a:rPr lang="en-US" smtClean="0">
                <a:solidFill>
                  <a:srgbClr val="4F4C4D"/>
                </a:solidFill>
              </a:rPr>
              <a:pPr/>
              <a:t>6/10/2019</a:t>
            </a:fld>
            <a:endParaRPr lang="en-GB">
              <a:solidFill>
                <a:srgbClr val="4F4C4D"/>
              </a:solidFill>
            </a:endParaRPr>
          </a:p>
        </p:txBody>
      </p:sp>
      <p:sp>
        <p:nvSpPr>
          <p:cNvPr id="5" name="Footer Placeholder 4"/>
          <p:cNvSpPr>
            <a:spLocks noGrp="1"/>
          </p:cNvSpPr>
          <p:nvPr>
            <p:ph type="ftr" sz="quarter" idx="11"/>
          </p:nvPr>
        </p:nvSpPr>
        <p:spPr/>
        <p:txBody>
          <a:bodyPr/>
          <a:lstStyle/>
          <a:p>
            <a:r>
              <a:rPr lang="en-GB" b="1">
                <a:solidFill>
                  <a:srgbClr val="4F4C4D"/>
                </a:solidFill>
              </a:rPr>
              <a:t>Kidney Quality Improvement Partnership | West Midlands Regional Day</a:t>
            </a:r>
            <a:endParaRPr lang="en-GB" dirty="0">
              <a:solidFill>
                <a:srgbClr val="4F4C4D"/>
              </a:solidFill>
            </a:endParaRPr>
          </a:p>
        </p:txBody>
      </p:sp>
      <p:sp>
        <p:nvSpPr>
          <p:cNvPr id="6" name="Slide Number Placeholder 5"/>
          <p:cNvSpPr>
            <a:spLocks noGrp="1"/>
          </p:cNvSpPr>
          <p:nvPr>
            <p:ph type="sldNum" sz="quarter" idx="12"/>
          </p:nvPr>
        </p:nvSpPr>
        <p:spPr/>
        <p:txBody>
          <a:bodyPr/>
          <a:lstStyle/>
          <a:p>
            <a:fld id="{2289BD24-5FBE-4872-92C9-E6006BF50BD7}" type="slidenum">
              <a:rPr lang="en-GB" b="1" smtClean="0">
                <a:solidFill>
                  <a:srgbClr val="4F4C4D"/>
                </a:solidFill>
              </a:rPr>
              <a:pPr/>
              <a:t>24</a:t>
            </a:fld>
            <a:endParaRPr lang="en-GB" b="1" dirty="0">
              <a:solidFill>
                <a:srgbClr val="4F4C4D"/>
              </a:solidFill>
            </a:endParaRPr>
          </a:p>
        </p:txBody>
      </p:sp>
      <p:sp>
        <p:nvSpPr>
          <p:cNvPr id="3" name="Rectangle 2"/>
          <p:cNvSpPr/>
          <p:nvPr/>
        </p:nvSpPr>
        <p:spPr>
          <a:xfrm>
            <a:off x="683568" y="1873855"/>
            <a:ext cx="7488832" cy="3139321"/>
          </a:xfrm>
          <a:prstGeom prst="rect">
            <a:avLst/>
          </a:prstGeom>
        </p:spPr>
        <p:txBody>
          <a:bodyPr wrap="square">
            <a:spAutoFit/>
          </a:bodyPr>
          <a:lstStyle/>
          <a:p>
            <a:pPr marL="285750" indent="-285750" defTabSz="914290">
              <a:buFont typeface="Arial" panose="020B0604020202020204" pitchFamily="34" charset="0"/>
              <a:buChar char="•"/>
            </a:pPr>
            <a:r>
              <a:rPr lang="en-GB" dirty="0" smtClean="0">
                <a:solidFill>
                  <a:prstClr val="black"/>
                </a:solidFill>
              </a:rPr>
              <a:t>Rich has written a piece about the </a:t>
            </a:r>
            <a:r>
              <a:rPr lang="en-GB" dirty="0" err="1" smtClean="0">
                <a:solidFill>
                  <a:prstClr val="black"/>
                </a:solidFill>
              </a:rPr>
              <a:t>KQuIP</a:t>
            </a:r>
            <a:r>
              <a:rPr lang="en-GB" dirty="0" smtClean="0">
                <a:solidFill>
                  <a:prstClr val="black"/>
                </a:solidFill>
              </a:rPr>
              <a:t> project which has been sent the communications team within the trust.</a:t>
            </a:r>
          </a:p>
          <a:p>
            <a:pPr marL="285750" indent="-285750" defTabSz="914290">
              <a:buFont typeface="Arial" panose="020B0604020202020204" pitchFamily="34" charset="0"/>
              <a:buChar char="•"/>
            </a:pPr>
            <a:endParaRPr lang="en-GB" dirty="0">
              <a:solidFill>
                <a:prstClr val="black"/>
              </a:solidFill>
            </a:endParaRPr>
          </a:p>
          <a:p>
            <a:pPr marL="285750" indent="-285750" defTabSz="914290">
              <a:buFont typeface="Arial" panose="020B0604020202020204" pitchFamily="34" charset="0"/>
              <a:buChar char="•"/>
            </a:pPr>
            <a:r>
              <a:rPr lang="en-GB" dirty="0" smtClean="0">
                <a:solidFill>
                  <a:prstClr val="black"/>
                </a:solidFill>
              </a:rPr>
              <a:t>Linda and I met with the communications team who want to work with us to get a piece in the Herald talking about what the unit is doing. </a:t>
            </a:r>
          </a:p>
          <a:p>
            <a:pPr marL="285750" indent="-285750" defTabSz="914290">
              <a:buFont typeface="Arial" panose="020B0604020202020204" pitchFamily="34" charset="0"/>
              <a:buChar char="•"/>
            </a:pPr>
            <a:endParaRPr lang="en-GB" dirty="0">
              <a:solidFill>
                <a:prstClr val="black"/>
              </a:solidFill>
            </a:endParaRPr>
          </a:p>
          <a:p>
            <a:pPr marL="285750" indent="-285750" defTabSz="914290">
              <a:buFont typeface="Arial" panose="020B0604020202020204" pitchFamily="34" charset="0"/>
              <a:buChar char="•"/>
            </a:pPr>
            <a:r>
              <a:rPr lang="en-GB" dirty="0" err="1" smtClean="0">
                <a:solidFill>
                  <a:prstClr val="black"/>
                </a:solidFill>
              </a:rPr>
              <a:t>KQuIP</a:t>
            </a:r>
            <a:r>
              <a:rPr lang="en-GB" dirty="0" smtClean="0">
                <a:solidFill>
                  <a:prstClr val="black"/>
                </a:solidFill>
              </a:rPr>
              <a:t> has been discussed within our transplant steering group to ensure the wider renal team is aware of the project.</a:t>
            </a:r>
          </a:p>
          <a:p>
            <a:pPr defTabSz="914290"/>
            <a:endParaRPr lang="en-GB" dirty="0">
              <a:solidFill>
                <a:prstClr val="black"/>
              </a:solidFill>
            </a:endParaRPr>
          </a:p>
          <a:p>
            <a:pPr defTabSz="914290"/>
            <a:endParaRPr lang="en-GB" dirty="0">
              <a:solidFill>
                <a:prstClr val="black"/>
              </a:solidFill>
            </a:endParaRPr>
          </a:p>
          <a:p>
            <a:pPr defTabSz="914290"/>
            <a:r>
              <a:rPr lang="en-GB" dirty="0">
                <a:solidFill>
                  <a:prstClr val="black"/>
                </a:solidFill>
              </a:rPr>
              <a:t>	</a:t>
            </a:r>
          </a:p>
        </p:txBody>
      </p:sp>
    </p:spTree>
    <p:extLst>
      <p:ext uri="{BB962C8B-B14F-4D97-AF65-F5344CB8AC3E}">
        <p14:creationId xmlns:p14="http://schemas.microsoft.com/office/powerpoint/2010/main" val="389313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8184910" cy="491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198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nbm0503\Downloads\Word Art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143999" cy="441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9137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585913" y="1371600"/>
            <a:ext cx="6116637" cy="3648075"/>
          </a:xfrm>
        </p:spPr>
        <p:txBody>
          <a:bodyPr/>
          <a:lstStyle/>
          <a:p>
            <a:r>
              <a:rPr lang="en-GB" sz="1600" dirty="0" smtClean="0"/>
              <a:t>13:15 </a:t>
            </a:r>
            <a:r>
              <a:rPr lang="en-GB" sz="1600" dirty="0"/>
              <a:t>– </a:t>
            </a:r>
            <a:r>
              <a:rPr lang="en-GB" sz="1600" dirty="0" smtClean="0"/>
              <a:t>13.45 + 15 mins questions</a:t>
            </a:r>
            <a:endParaRPr lang="en-GB" sz="1600" dirty="0"/>
          </a:p>
          <a:p>
            <a:r>
              <a:rPr lang="en-GB" sz="2000" dirty="0" smtClean="0"/>
              <a:t>The Belfast Experience</a:t>
            </a:r>
            <a:endParaRPr lang="en-GB" sz="2000" dirty="0" smtClean="0"/>
          </a:p>
          <a:p>
            <a:pPr>
              <a:defRPr/>
            </a:pPr>
            <a:endParaRPr lang="en-GB" sz="2000" dirty="0" smtClean="0">
              <a:solidFill>
                <a:schemeClr val="accent3">
                  <a:lumMod val="75000"/>
                </a:schemeClr>
              </a:solidFill>
            </a:endParaRPr>
          </a:p>
          <a:p>
            <a:pPr>
              <a:defRPr/>
            </a:pPr>
            <a:r>
              <a:rPr lang="en-GB" sz="1600" dirty="0" smtClean="0"/>
              <a:t>Dr Aisling Courtney</a:t>
            </a:r>
            <a:endParaRPr lang="en-GB" sz="1600" b="0" dirty="0"/>
          </a:p>
        </p:txBody>
      </p:sp>
    </p:spTree>
    <p:extLst>
      <p:ext uri="{BB962C8B-B14F-4D97-AF65-F5344CB8AC3E}">
        <p14:creationId xmlns:p14="http://schemas.microsoft.com/office/powerpoint/2010/main" val="984916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85913" y="1371600"/>
            <a:ext cx="6116637" cy="3648075"/>
          </a:xfrm>
        </p:spPr>
        <p:txBody>
          <a:bodyPr/>
          <a:lstStyle/>
          <a:p>
            <a:pPr>
              <a:defRPr/>
            </a:pPr>
            <a:r>
              <a:rPr lang="en-GB" sz="2000" dirty="0" smtClean="0"/>
              <a:t>14.00 – 14.30</a:t>
            </a:r>
            <a:endParaRPr lang="en-GB" sz="2000" dirty="0" smtClean="0"/>
          </a:p>
          <a:p>
            <a:pPr>
              <a:defRPr/>
            </a:pPr>
            <a:r>
              <a:rPr lang="en-GB" sz="2000" dirty="0" smtClean="0"/>
              <a:t>Measurement for Improvement – what are we aiming for?</a:t>
            </a:r>
            <a:endParaRPr lang="en-GB" sz="2000" dirty="0"/>
          </a:p>
          <a:p>
            <a:pPr>
              <a:defRPr/>
            </a:pPr>
            <a:endParaRPr lang="en-GB" sz="2000" dirty="0" smtClean="0">
              <a:solidFill>
                <a:schemeClr val="accent3">
                  <a:lumMod val="75000"/>
                </a:schemeClr>
              </a:solidFill>
            </a:endParaRPr>
          </a:p>
          <a:p>
            <a:pPr>
              <a:defRPr/>
            </a:pPr>
            <a:r>
              <a:rPr lang="en-GB" sz="1800" dirty="0" smtClean="0"/>
              <a:t>[Steve Dickinson]</a:t>
            </a:r>
            <a:endParaRPr lang="en-GB" sz="1800" dirty="0" smtClean="0"/>
          </a:p>
          <a:p>
            <a:pPr>
              <a:defRPr/>
            </a:pPr>
            <a:endParaRPr lang="en-GB" sz="1600" b="0" dirty="0"/>
          </a:p>
          <a:p>
            <a:pPr>
              <a:defRPr/>
            </a:pPr>
            <a:endParaRPr lang="en-GB" sz="1600" b="0" dirty="0"/>
          </a:p>
        </p:txBody>
      </p:sp>
    </p:spTree>
    <p:extLst>
      <p:ext uri="{BB962C8B-B14F-4D97-AF65-F5344CB8AC3E}">
        <p14:creationId xmlns:p14="http://schemas.microsoft.com/office/powerpoint/2010/main" val="206894210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txBox="1">
            <a:spLocks/>
          </p:cNvSpPr>
          <p:nvPr/>
        </p:nvSpPr>
        <p:spPr bwMode="auto">
          <a:xfrm>
            <a:off x="2239963" y="6521450"/>
            <a:ext cx="4914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4213" eaLnBrk="0" hangingPunct="0">
              <a:lnSpc>
                <a:spcPts val="1013"/>
              </a:lnSpc>
              <a:spcAft>
                <a:spcPts val="450"/>
              </a:spcAft>
              <a:buFont typeface="Arial" pitchFamily="34" charset="0"/>
              <a:defRPr sz="1100">
                <a:solidFill>
                  <a:srgbClr val="4F4C4D"/>
                </a:solidFill>
                <a:latin typeface="Calibri" pitchFamily="34" charset="0"/>
              </a:defRPr>
            </a:lvl1pPr>
            <a:lvl2pPr marL="455613" indent="-122238" defTabSz="684213" eaLnBrk="0" hangingPunct="0">
              <a:lnSpc>
                <a:spcPts val="1013"/>
              </a:lnSpc>
              <a:spcAft>
                <a:spcPts val="450"/>
              </a:spcAft>
              <a:buBlip>
                <a:blip r:embed="rId3"/>
              </a:buBlip>
              <a:defRPr sz="1100">
                <a:solidFill>
                  <a:srgbClr val="4F4C4D"/>
                </a:solidFill>
                <a:latin typeface="Calibri" pitchFamily="34" charset="0"/>
              </a:defRPr>
            </a:lvl2pPr>
            <a:lvl3pPr marL="912813" indent="-115888" defTabSz="684213" eaLnBrk="0" hangingPunct="0">
              <a:lnSpc>
                <a:spcPts val="1013"/>
              </a:lnSpc>
              <a:spcAft>
                <a:spcPts val="450"/>
              </a:spcAft>
              <a:buFont typeface="Arial" pitchFamily="34" charset="0"/>
              <a:buChar char="•"/>
              <a:defRPr sz="1100">
                <a:solidFill>
                  <a:srgbClr val="4F4C4D"/>
                </a:solidFill>
                <a:latin typeface="Calibri" pitchFamily="34" charset="0"/>
              </a:defRPr>
            </a:lvl3pPr>
            <a:lvl4pPr marL="1370013" indent="-133350" defTabSz="684213" eaLnBrk="0" hangingPunct="0">
              <a:lnSpc>
                <a:spcPts val="1013"/>
              </a:lnSpc>
              <a:spcAft>
                <a:spcPts val="450"/>
              </a:spcAft>
              <a:buFont typeface="Arial" pitchFamily="34" charset="0"/>
              <a:buChar char="–"/>
              <a:defRPr sz="1100">
                <a:solidFill>
                  <a:srgbClr val="4F4C4D"/>
                </a:solidFill>
                <a:latin typeface="Calibri" pitchFamily="34" charset="0"/>
              </a:defRPr>
            </a:lvl4pPr>
            <a:lvl5pPr marL="1827213" indent="-119063" defTabSz="684213" eaLnBrk="0" hangingPunct="0">
              <a:lnSpc>
                <a:spcPts val="1013"/>
              </a:lnSpc>
              <a:spcAft>
                <a:spcPts val="450"/>
              </a:spcAft>
              <a:buFont typeface="Arial" pitchFamily="34" charset="0"/>
              <a:buChar char="»"/>
              <a:defRPr sz="1100">
                <a:solidFill>
                  <a:srgbClr val="4F4C4D"/>
                </a:solidFill>
                <a:latin typeface="Calibri" pitchFamily="34" charset="0"/>
              </a:defRPr>
            </a:lvl5pPr>
            <a:lvl6pPr marL="22844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6pPr>
            <a:lvl7pPr marL="27416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7pPr>
            <a:lvl8pPr marL="31988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8pPr>
            <a:lvl9pPr marL="3656013" indent="-119063" defTabSz="684213" eaLnBrk="0" fontAlgn="base" hangingPunct="0">
              <a:lnSpc>
                <a:spcPts val="1013"/>
              </a:lnSpc>
              <a:spcBef>
                <a:spcPct val="0"/>
              </a:spcBef>
              <a:spcAft>
                <a:spcPts val="450"/>
              </a:spcAft>
              <a:buFont typeface="Arial" pitchFamily="34" charset="0"/>
              <a:buChar char="»"/>
              <a:defRPr sz="1100">
                <a:solidFill>
                  <a:srgbClr val="4F4C4D"/>
                </a:solidFill>
                <a:latin typeface="Calibri" pitchFamily="34" charset="0"/>
              </a:defRPr>
            </a:lvl9pPr>
          </a:lstStyle>
          <a:p>
            <a:pPr eaLnBrk="1" fontAlgn="base" hangingPunct="1">
              <a:lnSpc>
                <a:spcPts val="675"/>
              </a:lnSpc>
              <a:spcBef>
                <a:spcPct val="0"/>
              </a:spcBef>
              <a:spcAft>
                <a:spcPct val="0"/>
              </a:spcAft>
              <a:buFontTx/>
              <a:buNone/>
            </a:pPr>
            <a:r>
              <a:rPr lang="en-GB" altLang="en-US" sz="1000" b="1" dirty="0" smtClean="0">
                <a:ea typeface="ヒラギノ角ゴ Pro W3"/>
                <a:cs typeface="ヒラギノ角ゴ Pro W3"/>
              </a:rPr>
              <a:t>Kidney Quality Improvement Partnership | South West</a:t>
            </a:r>
            <a:endParaRPr lang="en-GB" altLang="en-US" sz="1000" dirty="0" smtClean="0">
              <a:ea typeface="ヒラギノ角ゴ Pro W3"/>
              <a:cs typeface="ヒラギノ角ゴ Pro W3"/>
            </a:endParaRPr>
          </a:p>
        </p:txBody>
      </p:sp>
      <p:sp>
        <p:nvSpPr>
          <p:cNvPr id="3" name="TextBox 2"/>
          <p:cNvSpPr txBox="1"/>
          <p:nvPr/>
        </p:nvSpPr>
        <p:spPr>
          <a:xfrm>
            <a:off x="626865" y="661338"/>
            <a:ext cx="8033245" cy="400110"/>
          </a:xfrm>
          <a:prstGeom prst="rect">
            <a:avLst/>
          </a:prstGeom>
          <a:noFill/>
        </p:spPr>
        <p:txBody>
          <a:bodyPr wrap="square" rtlCol="0">
            <a:spAutoFit/>
          </a:bodyPr>
          <a:lstStyle/>
          <a:p>
            <a:r>
              <a:rPr lang="en-GB" sz="2000" dirty="0" smtClean="0">
                <a:solidFill>
                  <a:schemeClr val="bg2">
                    <a:lumMod val="25000"/>
                  </a:schemeClr>
                </a:solidFill>
              </a:rPr>
              <a:t>Measurement for Improvement – do we want targets?</a:t>
            </a:r>
            <a:endParaRPr lang="en-GB" sz="2000" dirty="0">
              <a:solidFill>
                <a:schemeClr val="bg2">
                  <a:lumMod val="25000"/>
                </a:schemeClr>
              </a:solidFill>
            </a:endParaRPr>
          </a:p>
        </p:txBody>
      </p:sp>
      <p:sp>
        <p:nvSpPr>
          <p:cNvPr id="4" name="TextBox 3"/>
          <p:cNvSpPr txBox="1"/>
          <p:nvPr/>
        </p:nvSpPr>
        <p:spPr>
          <a:xfrm>
            <a:off x="1763688" y="2132856"/>
            <a:ext cx="504056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LKD rates of 16 </a:t>
            </a:r>
            <a:r>
              <a:rPr lang="en-GB" dirty="0" err="1" smtClean="0"/>
              <a:t>pmp</a:t>
            </a:r>
            <a:r>
              <a:rPr lang="en-GB" dirty="0" smtClean="0"/>
              <a:t> across SW</a:t>
            </a:r>
          </a:p>
          <a:p>
            <a:pPr marL="285750" indent="-285750">
              <a:buFont typeface="Arial" panose="020B0604020202020204" pitchFamily="34" charset="0"/>
              <a:buChar char="•"/>
            </a:pPr>
            <a:r>
              <a:rPr lang="en-GB" dirty="0" smtClean="0"/>
              <a:t>Deceased donors – reducing waiting times/turn down rates</a:t>
            </a:r>
          </a:p>
          <a:p>
            <a:pPr marL="285750" indent="-285750">
              <a:buFont typeface="Arial" panose="020B0604020202020204" pitchFamily="34" charset="0"/>
              <a:buChar char="•"/>
            </a:pPr>
            <a:r>
              <a:rPr lang="en-GB" dirty="0" smtClean="0"/>
              <a:t>Work up times – donor/recipient ( 18 weeks or 100 days?)</a:t>
            </a:r>
          </a:p>
          <a:p>
            <a:pPr marL="285750" indent="-285750">
              <a:buFont typeface="Arial" panose="020B0604020202020204" pitchFamily="34" charset="0"/>
              <a:buChar char="•"/>
            </a:pPr>
            <a:r>
              <a:rPr lang="en-GB" dirty="0" smtClean="0"/>
              <a:t>Talk </a:t>
            </a:r>
            <a:r>
              <a:rPr lang="en-GB" dirty="0" err="1" smtClean="0"/>
              <a:t>Tx</a:t>
            </a:r>
            <a:r>
              <a:rPr lang="en-GB" dirty="0" smtClean="0"/>
              <a:t> at 20</a:t>
            </a:r>
          </a:p>
          <a:p>
            <a:endParaRPr lang="en-GB" dirty="0"/>
          </a:p>
        </p:txBody>
      </p:sp>
    </p:spTree>
    <p:extLst>
      <p:ext uri="{BB962C8B-B14F-4D97-AF65-F5344CB8AC3E}">
        <p14:creationId xmlns:p14="http://schemas.microsoft.com/office/powerpoint/2010/main" val="36434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2000" dirty="0"/>
              <a:t>Kidney Quality Improvement Partnership (KQuIP) </a:t>
            </a:r>
          </a:p>
          <a:p>
            <a:r>
              <a:rPr lang="en-GB" sz="2000" dirty="0" smtClean="0">
                <a:solidFill>
                  <a:schemeClr val="accent3">
                    <a:lumMod val="75000"/>
                  </a:schemeClr>
                </a:solidFill>
              </a:rPr>
              <a:t>South West</a:t>
            </a:r>
          </a:p>
          <a:p>
            <a:r>
              <a:rPr lang="en-GB" sz="2400" dirty="0" smtClean="0"/>
              <a:t>SW </a:t>
            </a:r>
            <a:r>
              <a:rPr lang="en-GB" sz="2400" dirty="0"/>
              <a:t>T</a:t>
            </a:r>
            <a:r>
              <a:rPr lang="en-GB" sz="2400" dirty="0" smtClean="0"/>
              <a:t>eam </a:t>
            </a:r>
            <a:r>
              <a:rPr lang="en-GB" sz="2400" dirty="0" smtClean="0"/>
              <a:t>Transplant – Training Day 1</a:t>
            </a:r>
            <a:endParaRPr lang="en-GB" sz="2400" dirty="0" smtClean="0"/>
          </a:p>
          <a:p>
            <a:endParaRPr lang="en-GB" sz="2400" dirty="0" smtClean="0"/>
          </a:p>
          <a:p>
            <a:r>
              <a:rPr lang="en-GB" sz="1600" dirty="0" smtClean="0"/>
              <a:t>11</a:t>
            </a:r>
            <a:r>
              <a:rPr lang="en-GB" sz="1600" baseline="30000" dirty="0" smtClean="0"/>
              <a:t>th</a:t>
            </a:r>
            <a:r>
              <a:rPr lang="en-GB" sz="1600" dirty="0" smtClean="0"/>
              <a:t> </a:t>
            </a:r>
            <a:r>
              <a:rPr lang="en-GB" sz="1600" dirty="0" smtClean="0"/>
              <a:t>June 2019</a:t>
            </a:r>
          </a:p>
          <a:p>
            <a:r>
              <a:rPr lang="en-GB" sz="2400" b="0" dirty="0"/>
              <a:t>#</a:t>
            </a:r>
            <a:r>
              <a:rPr lang="en-GB" sz="2400" b="0" dirty="0" err="1"/>
              <a:t>SWTTx</a:t>
            </a:r>
            <a:endParaRPr lang="en-GB" sz="2400" dirty="0"/>
          </a:p>
        </p:txBody>
      </p:sp>
    </p:spTree>
    <p:extLst>
      <p:ext uri="{BB962C8B-B14F-4D97-AF65-F5344CB8AC3E}">
        <p14:creationId xmlns:p14="http://schemas.microsoft.com/office/powerpoint/2010/main" val="20755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1585913" y="1371600"/>
            <a:ext cx="6116637" cy="3648075"/>
          </a:xfrm>
        </p:spPr>
        <p:txBody>
          <a:bodyPr/>
          <a:lstStyle/>
          <a:p>
            <a:pPr>
              <a:defRPr/>
            </a:pPr>
            <a:endParaRPr lang="en-GB" sz="2000" dirty="0" smtClean="0"/>
          </a:p>
          <a:p>
            <a:pPr>
              <a:defRPr/>
            </a:pPr>
            <a:r>
              <a:rPr lang="en-GB" sz="1800" dirty="0" smtClean="0"/>
              <a:t>14:30-14:45</a:t>
            </a:r>
            <a:endParaRPr lang="en-GB" sz="1800" dirty="0" smtClean="0"/>
          </a:p>
          <a:p>
            <a:pPr>
              <a:defRPr/>
            </a:pPr>
            <a:r>
              <a:rPr lang="en-GB" sz="2400" dirty="0" smtClean="0"/>
              <a:t>Finalise shared purpose and scope</a:t>
            </a:r>
            <a:endParaRPr lang="en-GB" sz="2000" dirty="0" smtClean="0"/>
          </a:p>
          <a:p>
            <a:pPr>
              <a:defRPr/>
            </a:pPr>
            <a:endParaRPr lang="en-GB" sz="1600" b="0" dirty="0"/>
          </a:p>
        </p:txBody>
      </p:sp>
    </p:spTree>
    <p:extLst>
      <p:ext uri="{BB962C8B-B14F-4D97-AF65-F5344CB8AC3E}">
        <p14:creationId xmlns:p14="http://schemas.microsoft.com/office/powerpoint/2010/main" val="3971877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547664" y="1556792"/>
            <a:ext cx="6116637" cy="3240360"/>
          </a:xfrm>
        </p:spPr>
        <p:txBody>
          <a:bodyPr/>
          <a:lstStyle/>
          <a:p>
            <a:r>
              <a:rPr lang="en-GB" sz="2000" dirty="0" smtClean="0"/>
              <a:t>Overall </a:t>
            </a:r>
            <a:r>
              <a:rPr lang="en-GB" sz="2000" dirty="0" smtClean="0"/>
              <a:t>Aim – South West Team Transplant</a:t>
            </a:r>
          </a:p>
          <a:p>
            <a:r>
              <a:rPr lang="en-GB" sz="2000" i="1" dirty="0" smtClean="0"/>
              <a:t>‘As many people transplanted with as short a wait as possible and with the best experience’</a:t>
            </a:r>
          </a:p>
          <a:p>
            <a:endParaRPr lang="en-GB" sz="1600" dirty="0" smtClean="0"/>
          </a:p>
          <a:p>
            <a:pPr marL="342900" indent="-342900">
              <a:buFont typeface="Arial" panose="020B0604020202020204" pitchFamily="34" charset="0"/>
              <a:buChar char="•"/>
            </a:pPr>
            <a:r>
              <a:rPr lang="en-GB" sz="2000" dirty="0" smtClean="0"/>
              <a:t>Do we want a more specific overall aim or more specific local aim?</a:t>
            </a:r>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8158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766"/>
            <a:fld id="{2289BD24-5FBE-4872-92C9-E6006BF50BD7}" type="slidenum">
              <a:rPr lang="en-GB" b="1">
                <a:solidFill>
                  <a:srgbClr val="4F4C4D"/>
                </a:solidFill>
              </a:rPr>
              <a:pPr defTabSz="685766"/>
              <a:t>32</a:t>
            </a:fld>
            <a:endParaRPr lang="en-GB" b="1" dirty="0">
              <a:solidFill>
                <a:srgbClr val="4F4C4D"/>
              </a:solidFill>
            </a:endParaRPr>
          </a:p>
        </p:txBody>
      </p:sp>
      <p:sp>
        <p:nvSpPr>
          <p:cNvPr id="11" name="Footer Placeholder 4"/>
          <p:cNvSpPr txBox="1">
            <a:spLocks/>
          </p:cNvSpPr>
          <p:nvPr/>
        </p:nvSpPr>
        <p:spPr>
          <a:xfrm>
            <a:off x="2240317" y="6520822"/>
            <a:ext cx="4915304" cy="365125"/>
          </a:xfrm>
          <a:prstGeom prst="rect">
            <a:avLst/>
          </a:prstGeom>
        </p:spPr>
        <p:txBody>
          <a:bodyPr vert="horz" lIns="0" tIns="0" rIns="0" bIns="0" rtlCol="0" anchor="t" anchorCtr="0"/>
          <a:lstStyle>
            <a:defPPr>
              <a:defRPr lang="en-US"/>
            </a:defPPr>
            <a:lvl1pPr algn="l" rtl="0" fontAlgn="base">
              <a:lnSpc>
                <a:spcPts val="675"/>
              </a:lnSpc>
              <a:spcBef>
                <a:spcPct val="0"/>
              </a:spcBef>
              <a:spcAft>
                <a:spcPct val="0"/>
              </a:spcAft>
              <a:defRPr sz="600" kern="1200">
                <a:solidFill>
                  <a:schemeClr val="accent6"/>
                </a:solidFill>
                <a:latin typeface="+mn-lt"/>
                <a:ea typeface="ヒラギノ角ゴ Pro W3" pitchFamily="84" charset="-128"/>
                <a:cs typeface="ヒラギノ角ゴ Pro W3" pitchFamily="84" charset="-128"/>
              </a:defRPr>
            </a:lvl1pPr>
            <a:lvl2pPr marL="456818"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368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0512"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7359"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4176"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099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197840"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467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defTabSz="685766"/>
            <a:r>
              <a:rPr lang="en-GB" sz="1000" b="1" dirty="0" smtClean="0">
                <a:solidFill>
                  <a:srgbClr val="4F4C4D"/>
                </a:solidFill>
              </a:rPr>
              <a:t>Kidney Quality Improvement Partnership | South West</a:t>
            </a:r>
            <a:endParaRPr lang="en-GB" sz="1000" dirty="0">
              <a:solidFill>
                <a:srgbClr val="4F4C4D"/>
              </a:solidFill>
            </a:endParaRPr>
          </a:p>
        </p:txBody>
      </p:sp>
      <p:sp>
        <p:nvSpPr>
          <p:cNvPr id="3" name="TextBox 2"/>
          <p:cNvSpPr txBox="1"/>
          <p:nvPr/>
        </p:nvSpPr>
        <p:spPr>
          <a:xfrm>
            <a:off x="929184" y="579945"/>
            <a:ext cx="4938960" cy="584775"/>
          </a:xfrm>
          <a:prstGeom prst="rect">
            <a:avLst/>
          </a:prstGeom>
          <a:noFill/>
        </p:spPr>
        <p:txBody>
          <a:bodyPr wrap="square" rtlCol="0">
            <a:spAutoFit/>
          </a:bodyPr>
          <a:lstStyle/>
          <a:p>
            <a:r>
              <a:rPr lang="en-GB" sz="3200" b="1" dirty="0" smtClean="0">
                <a:solidFill>
                  <a:srgbClr val="56008C"/>
                </a:solidFill>
              </a:rPr>
              <a:t>Our Shared Purpose</a:t>
            </a:r>
            <a:endParaRPr lang="en-GB" sz="3200" b="1" dirty="0">
              <a:solidFill>
                <a:srgbClr val="56008C"/>
              </a:solidFill>
            </a:endParaRPr>
          </a:p>
        </p:txBody>
      </p:sp>
      <p:grpSp>
        <p:nvGrpSpPr>
          <p:cNvPr id="7" name="Group 6">
            <a:extLst>
              <a:ext uri="{FF2B5EF4-FFF2-40B4-BE49-F238E27FC236}">
                <a16:creationId xmlns="" xmlns:a16="http://schemas.microsoft.com/office/drawing/2014/main" id="{3A18A4F1-A2D5-4302-A4C5-FBAA6309799A}"/>
              </a:ext>
            </a:extLst>
          </p:cNvPr>
          <p:cNvGrpSpPr/>
          <p:nvPr/>
        </p:nvGrpSpPr>
        <p:grpSpPr>
          <a:xfrm>
            <a:off x="884795" y="1415534"/>
            <a:ext cx="7488833" cy="4541297"/>
            <a:chOff x="141401" y="590082"/>
            <a:chExt cx="8535971" cy="6179891"/>
          </a:xfrm>
        </p:grpSpPr>
        <p:pic>
          <p:nvPicPr>
            <p:cNvPr id="8" name="Picture 7">
              <a:extLst>
                <a:ext uri="{FF2B5EF4-FFF2-40B4-BE49-F238E27FC236}">
                  <a16:creationId xmlns="" xmlns:a16="http://schemas.microsoft.com/office/drawing/2014/main" id="{6E4578ED-D6E9-44AC-89E0-228C34C017C0}"/>
                </a:ext>
              </a:extLst>
            </p:cNvPr>
            <p:cNvPicPr>
              <a:picLocks noChangeAspect="1"/>
            </p:cNvPicPr>
            <p:nvPr/>
          </p:nvPicPr>
          <p:blipFill>
            <a:blip r:embed="rId2"/>
            <a:stretch>
              <a:fillRect/>
            </a:stretch>
          </p:blipFill>
          <p:spPr>
            <a:xfrm>
              <a:off x="2564091" y="1456253"/>
              <a:ext cx="2997723" cy="3973172"/>
            </a:xfrm>
            <a:prstGeom prst="rect">
              <a:avLst/>
            </a:prstGeom>
          </p:spPr>
        </p:pic>
        <p:sp>
          <p:nvSpPr>
            <p:cNvPr id="9" name="TextBox 8">
              <a:extLst>
                <a:ext uri="{FF2B5EF4-FFF2-40B4-BE49-F238E27FC236}">
                  <a16:creationId xmlns="" xmlns:a16="http://schemas.microsoft.com/office/drawing/2014/main" id="{899025DC-FC92-47C6-B7A8-9DF1C2086274}"/>
                </a:ext>
              </a:extLst>
            </p:cNvPr>
            <p:cNvSpPr txBox="1"/>
            <p:nvPr/>
          </p:nvSpPr>
          <p:spPr>
            <a:xfrm>
              <a:off x="6913940" y="2056178"/>
              <a:ext cx="1763432" cy="1884730"/>
            </a:xfrm>
            <a:prstGeom prst="rect">
              <a:avLst/>
            </a:prstGeom>
            <a:noFill/>
            <a:ln>
              <a:solidFill>
                <a:srgbClr val="FF0000"/>
              </a:solidFill>
            </a:ln>
          </p:spPr>
          <p:txBody>
            <a:bodyPr wrap="square" rtlCol="0">
              <a:spAutoFit/>
            </a:bodyPr>
            <a:lstStyle/>
            <a:p>
              <a:r>
                <a:rPr lang="en-GB" sz="1200" dirty="0" smtClean="0">
                  <a:solidFill>
                    <a:srgbClr val="DA291C"/>
                  </a:solidFill>
                </a:rPr>
                <a:t>IHI:  </a:t>
              </a:r>
              <a:r>
                <a:rPr lang="en-GB" sz="1200" dirty="0">
                  <a:solidFill>
                    <a:srgbClr val="DA291C"/>
                  </a:solidFill>
                </a:rPr>
                <a:t>model for </a:t>
              </a:r>
              <a:r>
                <a:rPr lang="en-GB" sz="1200" dirty="0" smtClean="0">
                  <a:solidFill>
                    <a:srgbClr val="DA291C"/>
                  </a:solidFill>
                </a:rPr>
                <a:t>improvement</a:t>
              </a:r>
            </a:p>
            <a:p>
              <a:endParaRPr lang="en-GB" sz="1200" dirty="0">
                <a:solidFill>
                  <a:srgbClr val="DA291C"/>
                </a:solidFill>
              </a:endParaRPr>
            </a:p>
            <a:p>
              <a:r>
                <a:rPr lang="en-GB" sz="1200" dirty="0" smtClean="0">
                  <a:solidFill>
                    <a:srgbClr val="DA291C"/>
                  </a:solidFill>
                </a:rPr>
                <a:t>This should be informing our training days</a:t>
              </a:r>
              <a:endParaRPr lang="en-GB" sz="1200" dirty="0">
                <a:solidFill>
                  <a:srgbClr val="DA291C"/>
                </a:solidFill>
              </a:endParaRPr>
            </a:p>
            <a:p>
              <a:endParaRPr lang="en-GB" sz="1200" dirty="0">
                <a:solidFill>
                  <a:srgbClr val="DA291C"/>
                </a:solidFill>
              </a:endParaRPr>
            </a:p>
          </p:txBody>
        </p:sp>
        <p:cxnSp>
          <p:nvCxnSpPr>
            <p:cNvPr id="12" name="Straight Arrow Connector 11">
              <a:extLst>
                <a:ext uri="{FF2B5EF4-FFF2-40B4-BE49-F238E27FC236}">
                  <a16:creationId xmlns="" xmlns:a16="http://schemas.microsoft.com/office/drawing/2014/main" id="{3773592B-621A-4437-8717-6C20F4CA7EBB}"/>
                </a:ext>
              </a:extLst>
            </p:cNvPr>
            <p:cNvCxnSpPr>
              <a:stCxn id="8" idx="3"/>
              <a:endCxn id="9" idx="1"/>
            </p:cNvCxnSpPr>
            <p:nvPr/>
          </p:nvCxnSpPr>
          <p:spPr>
            <a:xfrm flipV="1">
              <a:off x="5561813" y="2998544"/>
              <a:ext cx="1352127" cy="444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F30704B8-D0F9-4AB2-9B91-D005F46AE05A}"/>
                </a:ext>
              </a:extLst>
            </p:cNvPr>
            <p:cNvSpPr txBox="1"/>
            <p:nvPr/>
          </p:nvSpPr>
          <p:spPr>
            <a:xfrm>
              <a:off x="6913940" y="4107294"/>
              <a:ext cx="1539803" cy="2136026"/>
            </a:xfrm>
            <a:prstGeom prst="rect">
              <a:avLst/>
            </a:prstGeom>
            <a:noFill/>
            <a:ln>
              <a:solidFill>
                <a:schemeClr val="accent5">
                  <a:lumMod val="50000"/>
                </a:schemeClr>
              </a:solidFill>
            </a:ln>
          </p:spPr>
          <p:txBody>
            <a:bodyPr wrap="square" rtlCol="0">
              <a:spAutoFit/>
            </a:bodyPr>
            <a:lstStyle/>
            <a:p>
              <a:r>
                <a:rPr lang="en-GB" sz="1200" dirty="0" smtClean="0">
                  <a:solidFill>
                    <a:srgbClr val="DA291C">
                      <a:lumMod val="50000"/>
                    </a:srgbClr>
                  </a:solidFill>
                </a:rPr>
                <a:t>Road map for change</a:t>
              </a:r>
            </a:p>
            <a:p>
              <a:r>
                <a:rPr lang="en-GB" sz="1200" dirty="0" smtClean="0">
                  <a:solidFill>
                    <a:srgbClr val="DA291C">
                      <a:lumMod val="50000"/>
                    </a:srgbClr>
                  </a:solidFill>
                </a:rPr>
                <a:t>Triggers for risk or barriers</a:t>
              </a:r>
            </a:p>
            <a:p>
              <a:r>
                <a:rPr lang="en-GB" sz="1200" dirty="0" smtClean="0">
                  <a:solidFill>
                    <a:srgbClr val="DA291C">
                      <a:lumMod val="50000"/>
                    </a:srgbClr>
                  </a:solidFill>
                </a:rPr>
                <a:t>Regional PM &amp; leads</a:t>
              </a:r>
            </a:p>
            <a:p>
              <a:r>
                <a:rPr lang="en-GB" sz="1200" dirty="0" smtClean="0">
                  <a:solidFill>
                    <a:srgbClr val="DA291C">
                      <a:lumMod val="50000"/>
                    </a:srgbClr>
                  </a:solidFill>
                </a:rPr>
                <a:t>Delivery board holding to account</a:t>
              </a:r>
              <a:endParaRPr lang="en-GB" sz="1200" dirty="0">
                <a:solidFill>
                  <a:srgbClr val="DA291C">
                    <a:lumMod val="50000"/>
                  </a:srgbClr>
                </a:solidFill>
              </a:endParaRPr>
            </a:p>
          </p:txBody>
        </p:sp>
        <p:cxnSp>
          <p:nvCxnSpPr>
            <p:cNvPr id="14" name="Straight Arrow Connector 13">
              <a:extLst>
                <a:ext uri="{FF2B5EF4-FFF2-40B4-BE49-F238E27FC236}">
                  <a16:creationId xmlns="" xmlns:a16="http://schemas.microsoft.com/office/drawing/2014/main" id="{6651B717-7728-4558-AD47-1152D560B3A9}"/>
                </a:ext>
              </a:extLst>
            </p:cNvPr>
            <p:cNvCxnSpPr>
              <a:cxnSpLocks/>
              <a:endCxn id="13" idx="1"/>
            </p:cNvCxnSpPr>
            <p:nvPr/>
          </p:nvCxnSpPr>
          <p:spPr>
            <a:xfrm>
              <a:off x="5280745" y="4695538"/>
              <a:ext cx="1633195" cy="47977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17B6CAD7-61D7-41CA-8432-12C08DED1F3C}"/>
                </a:ext>
              </a:extLst>
            </p:cNvPr>
            <p:cNvSpPr txBox="1"/>
            <p:nvPr/>
          </p:nvSpPr>
          <p:spPr>
            <a:xfrm>
              <a:off x="3006775" y="5387838"/>
              <a:ext cx="3170141" cy="1382135"/>
            </a:xfrm>
            <a:prstGeom prst="rect">
              <a:avLst/>
            </a:prstGeom>
            <a:noFill/>
            <a:ln>
              <a:solidFill>
                <a:schemeClr val="accent3"/>
              </a:solidFill>
            </a:ln>
          </p:spPr>
          <p:txBody>
            <a:bodyPr wrap="square" rtlCol="0">
              <a:spAutoFit/>
            </a:bodyPr>
            <a:lstStyle/>
            <a:p>
              <a:r>
                <a:rPr lang="en-GB" sz="1200" dirty="0" smtClean="0">
                  <a:solidFill>
                    <a:srgbClr val="FF0000"/>
                  </a:solidFill>
                </a:rPr>
                <a:t>Agreed measures that are SMART and include PREM/PROM</a:t>
              </a:r>
            </a:p>
            <a:p>
              <a:r>
                <a:rPr lang="en-GB" sz="1200" dirty="0" smtClean="0">
                  <a:solidFill>
                    <a:srgbClr val="FF0000"/>
                  </a:solidFill>
                </a:rPr>
                <a:t>Process as well as outcome measures at regional level</a:t>
              </a:r>
            </a:p>
            <a:p>
              <a:r>
                <a:rPr lang="en-GB" sz="1200" dirty="0" smtClean="0">
                  <a:solidFill>
                    <a:srgbClr val="FF0000"/>
                  </a:solidFill>
                </a:rPr>
                <a:t>How do we measure success of </a:t>
              </a:r>
              <a:r>
                <a:rPr lang="en-GB" sz="1200" dirty="0" err="1" smtClean="0">
                  <a:solidFill>
                    <a:srgbClr val="FF0000"/>
                  </a:solidFill>
                </a:rPr>
                <a:t>KQuIP</a:t>
              </a:r>
              <a:r>
                <a:rPr lang="en-GB" sz="1200" dirty="0" smtClean="0">
                  <a:solidFill>
                    <a:srgbClr val="FF0000"/>
                  </a:solidFill>
                </a:rPr>
                <a:t>?</a:t>
              </a:r>
              <a:endParaRPr lang="en-GB" sz="1200" dirty="0">
                <a:solidFill>
                  <a:srgbClr val="FF0000"/>
                </a:solidFill>
              </a:endParaRPr>
            </a:p>
          </p:txBody>
        </p:sp>
        <p:cxnSp>
          <p:nvCxnSpPr>
            <p:cNvPr id="16" name="Straight Arrow Connector 15">
              <a:extLst>
                <a:ext uri="{FF2B5EF4-FFF2-40B4-BE49-F238E27FC236}">
                  <a16:creationId xmlns="" xmlns:a16="http://schemas.microsoft.com/office/drawing/2014/main" id="{67B41A0C-865E-47F2-B376-C55A985FE026}"/>
                </a:ext>
              </a:extLst>
            </p:cNvPr>
            <p:cNvCxnSpPr>
              <a:cxnSpLocks/>
            </p:cNvCxnSpPr>
            <p:nvPr/>
          </p:nvCxnSpPr>
          <p:spPr>
            <a:xfrm>
              <a:off x="4574676" y="5085783"/>
              <a:ext cx="742360" cy="527468"/>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0FA58E17-662E-4F37-9D29-05BF6536BF25}"/>
                </a:ext>
              </a:extLst>
            </p:cNvPr>
            <p:cNvSpPr txBox="1"/>
            <p:nvPr/>
          </p:nvSpPr>
          <p:spPr>
            <a:xfrm>
              <a:off x="1044406" y="5628860"/>
              <a:ext cx="1494083" cy="1130838"/>
            </a:xfrm>
            <a:prstGeom prst="rect">
              <a:avLst/>
            </a:prstGeom>
            <a:noFill/>
            <a:ln>
              <a:solidFill>
                <a:srgbClr val="92D050"/>
              </a:solidFill>
            </a:ln>
          </p:spPr>
          <p:txBody>
            <a:bodyPr wrap="square" rtlCol="0">
              <a:spAutoFit/>
            </a:bodyPr>
            <a:lstStyle/>
            <a:p>
              <a:r>
                <a:rPr lang="en-GB" sz="1200" dirty="0" smtClean="0">
                  <a:solidFill>
                    <a:srgbClr val="92D050"/>
                  </a:solidFill>
                </a:rPr>
                <a:t>NHS 10 year plan</a:t>
              </a:r>
            </a:p>
            <a:p>
              <a:r>
                <a:rPr lang="en-GB" sz="1200" dirty="0" smtClean="0">
                  <a:solidFill>
                    <a:srgbClr val="92D050"/>
                  </a:solidFill>
                </a:rPr>
                <a:t>GIRFT</a:t>
              </a:r>
            </a:p>
            <a:p>
              <a:r>
                <a:rPr lang="en-GB" sz="1200" dirty="0" smtClean="0">
                  <a:solidFill>
                    <a:srgbClr val="92D050"/>
                  </a:solidFill>
                </a:rPr>
                <a:t>RA standards</a:t>
              </a:r>
            </a:p>
            <a:p>
              <a:r>
                <a:rPr lang="en-GB" sz="1200" dirty="0" smtClean="0">
                  <a:solidFill>
                    <a:srgbClr val="92D050"/>
                  </a:solidFill>
                </a:rPr>
                <a:t>CRG influence</a:t>
              </a:r>
              <a:endParaRPr lang="en-GB" sz="1200" dirty="0">
                <a:solidFill>
                  <a:srgbClr val="92D050"/>
                </a:solidFill>
              </a:endParaRPr>
            </a:p>
          </p:txBody>
        </p:sp>
        <p:sp>
          <p:nvSpPr>
            <p:cNvPr id="18" name="TextBox 17">
              <a:extLst>
                <a:ext uri="{FF2B5EF4-FFF2-40B4-BE49-F238E27FC236}">
                  <a16:creationId xmlns="" xmlns:a16="http://schemas.microsoft.com/office/drawing/2014/main" id="{FFBCFAC7-04BF-4C09-BF87-1C87B1F83418}"/>
                </a:ext>
              </a:extLst>
            </p:cNvPr>
            <p:cNvSpPr txBox="1"/>
            <p:nvPr/>
          </p:nvSpPr>
          <p:spPr>
            <a:xfrm>
              <a:off x="175295" y="2847207"/>
              <a:ext cx="1788658" cy="2638620"/>
            </a:xfrm>
            <a:prstGeom prst="rect">
              <a:avLst/>
            </a:prstGeom>
            <a:noFill/>
            <a:ln>
              <a:solidFill>
                <a:schemeClr val="tx1"/>
              </a:solidFill>
            </a:ln>
          </p:spPr>
          <p:txBody>
            <a:bodyPr wrap="square" rtlCol="0">
              <a:spAutoFit/>
            </a:bodyPr>
            <a:lstStyle/>
            <a:p>
              <a:r>
                <a:rPr lang="en-GB" sz="1200" dirty="0" smtClean="0">
                  <a:solidFill>
                    <a:srgbClr val="00A499"/>
                  </a:solidFill>
                </a:rPr>
                <a:t>QI leads at unit/regional level</a:t>
              </a:r>
            </a:p>
            <a:p>
              <a:r>
                <a:rPr lang="en-GB" sz="1200" dirty="0" smtClean="0">
                  <a:solidFill>
                    <a:srgbClr val="00A499"/>
                  </a:solidFill>
                </a:rPr>
                <a:t>Website – keep updated</a:t>
              </a:r>
            </a:p>
            <a:p>
              <a:r>
                <a:rPr lang="en-GB" sz="1200" dirty="0" smtClean="0">
                  <a:solidFill>
                    <a:srgbClr val="00A499"/>
                  </a:solidFill>
                </a:rPr>
                <a:t>Abstracts/articles at national/international conferences</a:t>
              </a:r>
            </a:p>
            <a:p>
              <a:r>
                <a:rPr lang="en-GB" sz="1200" dirty="0" smtClean="0">
                  <a:solidFill>
                    <a:srgbClr val="00A499"/>
                  </a:solidFill>
                </a:rPr>
                <a:t>KPA’s – KCUK – newsletter</a:t>
              </a:r>
            </a:p>
            <a:p>
              <a:r>
                <a:rPr lang="en-GB" sz="1200" dirty="0" smtClean="0">
                  <a:solidFill>
                    <a:srgbClr val="00A499"/>
                  </a:solidFill>
                </a:rPr>
                <a:t>Local </a:t>
              </a:r>
              <a:r>
                <a:rPr lang="en-GB" sz="1200" dirty="0" err="1" smtClean="0">
                  <a:solidFill>
                    <a:srgbClr val="00A499"/>
                  </a:solidFill>
                </a:rPr>
                <a:t>comms</a:t>
              </a:r>
              <a:endParaRPr lang="en-GB" sz="1200" dirty="0">
                <a:solidFill>
                  <a:srgbClr val="00A499"/>
                </a:solidFill>
              </a:endParaRPr>
            </a:p>
          </p:txBody>
        </p:sp>
        <p:cxnSp>
          <p:nvCxnSpPr>
            <p:cNvPr id="19" name="Straight Arrow Connector 18">
              <a:extLst>
                <a:ext uri="{FF2B5EF4-FFF2-40B4-BE49-F238E27FC236}">
                  <a16:creationId xmlns="" xmlns:a16="http://schemas.microsoft.com/office/drawing/2014/main" id="{889160D8-667D-4858-AFC7-6AA5C18A37C2}"/>
                </a:ext>
              </a:extLst>
            </p:cNvPr>
            <p:cNvCxnSpPr>
              <a:stCxn id="8" idx="1"/>
              <a:endCxn id="18" idx="3"/>
            </p:cNvCxnSpPr>
            <p:nvPr/>
          </p:nvCxnSpPr>
          <p:spPr>
            <a:xfrm flipH="1">
              <a:off x="1963953" y="3442838"/>
              <a:ext cx="600138" cy="723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9CD96A73-3160-4867-BA10-1AD275087EF6}"/>
                </a:ext>
              </a:extLst>
            </p:cNvPr>
            <p:cNvCxnSpPr/>
            <p:nvPr/>
          </p:nvCxnSpPr>
          <p:spPr>
            <a:xfrm flipH="1">
              <a:off x="1738757" y="4308154"/>
              <a:ext cx="1268018" cy="142106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005DDA68-89AC-4C81-A5A7-42FE480B53F9}"/>
                </a:ext>
              </a:extLst>
            </p:cNvPr>
            <p:cNvSpPr txBox="1"/>
            <p:nvPr/>
          </p:nvSpPr>
          <p:spPr>
            <a:xfrm>
              <a:off x="5448009" y="590082"/>
              <a:ext cx="1579735" cy="1738139"/>
            </a:xfrm>
            <a:prstGeom prst="rect">
              <a:avLst/>
            </a:prstGeom>
            <a:noFill/>
            <a:ln>
              <a:solidFill>
                <a:srgbClr val="002060"/>
              </a:solidFill>
            </a:ln>
          </p:spPr>
          <p:txBody>
            <a:bodyPr wrap="square" rtlCol="0">
              <a:spAutoFit/>
            </a:bodyPr>
            <a:lstStyle/>
            <a:p>
              <a:r>
                <a:rPr lang="en-GB" sz="1100" dirty="0" smtClean="0">
                  <a:solidFill>
                    <a:srgbClr val="002060"/>
                  </a:solidFill>
                </a:rPr>
                <a:t>Sharing &amp; Learning events</a:t>
              </a:r>
            </a:p>
            <a:p>
              <a:r>
                <a:rPr lang="en-GB" sz="1100" dirty="0" smtClean="0">
                  <a:solidFill>
                    <a:srgbClr val="002060"/>
                  </a:solidFill>
                </a:rPr>
                <a:t>Developing Regional networks</a:t>
              </a:r>
            </a:p>
            <a:p>
              <a:r>
                <a:rPr lang="en-GB" sz="1100" dirty="0" smtClean="0">
                  <a:solidFill>
                    <a:srgbClr val="002060"/>
                  </a:solidFill>
                </a:rPr>
                <a:t>Sharing through projects across regions</a:t>
              </a:r>
              <a:endParaRPr lang="en-GB" sz="1100" dirty="0">
                <a:solidFill>
                  <a:srgbClr val="002060"/>
                </a:solidFill>
              </a:endParaRPr>
            </a:p>
          </p:txBody>
        </p:sp>
        <p:sp>
          <p:nvSpPr>
            <p:cNvPr id="22" name="TextBox 21">
              <a:extLst>
                <a:ext uri="{FF2B5EF4-FFF2-40B4-BE49-F238E27FC236}">
                  <a16:creationId xmlns="" xmlns:a16="http://schemas.microsoft.com/office/drawing/2014/main" id="{1EC46A9A-8B33-4A12-9354-06A3A3D44911}"/>
                </a:ext>
              </a:extLst>
            </p:cNvPr>
            <p:cNvSpPr txBox="1"/>
            <p:nvPr/>
          </p:nvSpPr>
          <p:spPr>
            <a:xfrm>
              <a:off x="141401" y="639536"/>
              <a:ext cx="2725395" cy="1884730"/>
            </a:xfrm>
            <a:prstGeom prst="rect">
              <a:avLst/>
            </a:prstGeom>
            <a:noFill/>
            <a:ln>
              <a:solidFill>
                <a:srgbClr val="0070C0"/>
              </a:solidFill>
            </a:ln>
          </p:spPr>
          <p:txBody>
            <a:bodyPr wrap="square" rtlCol="0">
              <a:spAutoFit/>
            </a:bodyPr>
            <a:lstStyle/>
            <a:p>
              <a:r>
                <a:rPr lang="en-GB" sz="1200" dirty="0" smtClean="0">
                  <a:solidFill>
                    <a:srgbClr val="0070C0"/>
                  </a:solidFill>
                </a:rPr>
                <a:t>Leadership course for regional QI leads – expand this ( TP3)</a:t>
              </a:r>
            </a:p>
            <a:p>
              <a:r>
                <a:rPr lang="en-GB" sz="1200" dirty="0" smtClean="0">
                  <a:solidFill>
                    <a:srgbClr val="0070C0"/>
                  </a:solidFill>
                </a:rPr>
                <a:t>Storytelling</a:t>
              </a:r>
            </a:p>
            <a:p>
              <a:r>
                <a:rPr lang="en-GB" sz="1200" dirty="0" smtClean="0">
                  <a:solidFill>
                    <a:srgbClr val="0070C0"/>
                  </a:solidFill>
                </a:rPr>
                <a:t>Include patients at every level as leaders</a:t>
              </a:r>
            </a:p>
            <a:p>
              <a:r>
                <a:rPr lang="en-GB" sz="1200" dirty="0" smtClean="0">
                  <a:solidFill>
                    <a:srgbClr val="0070C0"/>
                  </a:solidFill>
                </a:rPr>
                <a:t>Patient on delivery board</a:t>
              </a:r>
            </a:p>
            <a:p>
              <a:r>
                <a:rPr lang="en-GB" sz="1200" dirty="0" smtClean="0">
                  <a:solidFill>
                    <a:srgbClr val="0070C0"/>
                  </a:solidFill>
                </a:rPr>
                <a:t>CD forum</a:t>
              </a:r>
              <a:endParaRPr lang="en-GB" sz="1200" dirty="0">
                <a:solidFill>
                  <a:srgbClr val="0070C0"/>
                </a:solidFill>
              </a:endParaRPr>
            </a:p>
          </p:txBody>
        </p:sp>
        <p:cxnSp>
          <p:nvCxnSpPr>
            <p:cNvPr id="23" name="Straight Arrow Connector 22">
              <a:extLst>
                <a:ext uri="{FF2B5EF4-FFF2-40B4-BE49-F238E27FC236}">
                  <a16:creationId xmlns="" xmlns:a16="http://schemas.microsoft.com/office/drawing/2014/main" id="{83F08841-F03C-4569-8B98-46750F3A1BCE}"/>
                </a:ext>
              </a:extLst>
            </p:cNvPr>
            <p:cNvCxnSpPr>
              <a:cxnSpLocks/>
            </p:cNvCxnSpPr>
            <p:nvPr/>
          </p:nvCxnSpPr>
          <p:spPr>
            <a:xfrm flipH="1" flipV="1">
              <a:off x="1650053" y="1318803"/>
              <a:ext cx="1574275" cy="6293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 xmlns:a16="http://schemas.microsoft.com/office/drawing/2014/main" id="{67B41A0C-865E-47F2-B376-C55A985FE026}"/>
              </a:ext>
            </a:extLst>
          </p:cNvPr>
          <p:cNvCxnSpPr>
            <a:cxnSpLocks/>
          </p:cNvCxnSpPr>
          <p:nvPr/>
        </p:nvCxnSpPr>
        <p:spPr>
          <a:xfrm flipV="1">
            <a:off x="4932040" y="2015698"/>
            <a:ext cx="508540" cy="33318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4" name="Date Placeholder 1"/>
          <p:cNvSpPr>
            <a:spLocks noGrp="1"/>
          </p:cNvSpPr>
          <p:nvPr>
            <p:ph type="dt" sz="half" idx="10"/>
          </p:nvPr>
        </p:nvSpPr>
        <p:spPr>
          <a:xfrm>
            <a:off x="7250400" y="6368422"/>
            <a:ext cx="719458" cy="365125"/>
          </a:xfrm>
        </p:spPr>
        <p:txBody>
          <a:bodyPr/>
          <a:lstStyle/>
          <a:p>
            <a:pPr defTabSz="685766"/>
            <a:r>
              <a:rPr lang="en-US" sz="800" dirty="0">
                <a:solidFill>
                  <a:srgbClr val="4F4C4D"/>
                </a:solidFill>
              </a:rPr>
              <a:t>13/12/2018</a:t>
            </a:r>
            <a:endParaRPr lang="en-GB" sz="800" dirty="0">
              <a:solidFill>
                <a:srgbClr val="4F4C4D"/>
              </a:solidFill>
            </a:endParaRPr>
          </a:p>
        </p:txBody>
      </p:sp>
    </p:spTree>
    <p:extLst>
      <p:ext uri="{BB962C8B-B14F-4D97-AF65-F5344CB8AC3E}">
        <p14:creationId xmlns:p14="http://schemas.microsoft.com/office/powerpoint/2010/main" val="2775730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11" y="620705"/>
            <a:ext cx="7133833" cy="492443"/>
          </a:xfrm>
        </p:spPr>
        <p:txBody>
          <a:bodyPr/>
          <a:lstStyle/>
          <a:p>
            <a:pPr>
              <a:lnSpc>
                <a:spcPct val="100000"/>
              </a:lnSpc>
            </a:pPr>
            <a:r>
              <a:rPr lang="en-GB" sz="3200" dirty="0" smtClean="0"/>
              <a:t>Scoping Exercise</a:t>
            </a:r>
            <a:endParaRPr lang="en-GB" sz="3200" dirty="0"/>
          </a:p>
        </p:txBody>
      </p:sp>
      <p:sp>
        <p:nvSpPr>
          <p:cNvPr id="3" name="Content Placeholder 2"/>
          <p:cNvSpPr>
            <a:spLocks noGrp="1"/>
          </p:cNvSpPr>
          <p:nvPr>
            <p:ph idx="1"/>
          </p:nvPr>
        </p:nvSpPr>
        <p:spPr>
          <a:xfrm>
            <a:off x="885946" y="1677601"/>
            <a:ext cx="2389910" cy="4199672"/>
          </a:xfrm>
        </p:spPr>
        <p:txBody>
          <a:bodyPr>
            <a:normAutofit/>
          </a:bodyPr>
          <a:lstStyle/>
          <a:p>
            <a:pPr marL="409040" indent="-285750">
              <a:lnSpc>
                <a:spcPct val="100000"/>
              </a:lnSpc>
              <a:buBlip>
                <a:blip r:embed="rId2"/>
              </a:buBlip>
            </a:pPr>
            <a:r>
              <a:rPr lang="en-GB" sz="1600" dirty="0"/>
              <a:t>What is </a:t>
            </a:r>
            <a:r>
              <a:rPr lang="en-GB" sz="1600" dirty="0" smtClean="0"/>
              <a:t>in?</a:t>
            </a:r>
          </a:p>
          <a:p>
            <a:pPr marL="409040" indent="-285750">
              <a:lnSpc>
                <a:spcPct val="100000"/>
              </a:lnSpc>
              <a:buBlip>
                <a:blip r:embed="rId2"/>
              </a:buBlip>
            </a:pPr>
            <a:r>
              <a:rPr lang="en-GB" sz="1600" dirty="0" smtClean="0"/>
              <a:t>What is out?</a:t>
            </a:r>
          </a:p>
          <a:p>
            <a:pPr marL="409040" indent="-285750">
              <a:lnSpc>
                <a:spcPct val="100000"/>
              </a:lnSpc>
              <a:buBlip>
                <a:blip r:embed="rId2"/>
              </a:buBlip>
            </a:pPr>
            <a:r>
              <a:rPr lang="en-GB" sz="1600" dirty="0" smtClean="0"/>
              <a:t>Boundaries</a:t>
            </a:r>
          </a:p>
          <a:p>
            <a:pPr marL="409040" indent="-285750">
              <a:lnSpc>
                <a:spcPct val="100000"/>
              </a:lnSpc>
              <a:buBlip>
                <a:blip r:embed="rId2"/>
              </a:buBlip>
            </a:pPr>
            <a:r>
              <a:rPr lang="en-GB" sz="1600" dirty="0" smtClean="0"/>
              <a:t>Deliverables</a:t>
            </a:r>
          </a:p>
          <a:p>
            <a:pPr marL="409040" indent="-285750">
              <a:lnSpc>
                <a:spcPct val="100000"/>
              </a:lnSpc>
              <a:buBlip>
                <a:blip r:embed="rId2"/>
              </a:buBlip>
            </a:pPr>
            <a:r>
              <a:rPr lang="en-GB" sz="1600" dirty="0" smtClean="0"/>
              <a:t>List everything</a:t>
            </a:r>
            <a:endParaRPr lang="en-GB" sz="1600" dirty="0"/>
          </a:p>
          <a:p>
            <a:pPr marL="409040" indent="-285750">
              <a:lnSpc>
                <a:spcPct val="100000"/>
              </a:lnSpc>
              <a:buBlip>
                <a:blip r:embed="rId2"/>
              </a:buBlip>
            </a:pPr>
            <a:endParaRPr lang="en-GB" sz="1600" dirty="0"/>
          </a:p>
        </p:txBody>
      </p:sp>
      <p:sp>
        <p:nvSpPr>
          <p:cNvPr id="7" name="Rectangle 6"/>
          <p:cNvSpPr/>
          <p:nvPr/>
        </p:nvSpPr>
        <p:spPr>
          <a:xfrm>
            <a:off x="3203848" y="1484784"/>
            <a:ext cx="5256584" cy="439248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4932040" y="1988840"/>
            <a:ext cx="2880320" cy="316835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3419872" y="1710839"/>
            <a:ext cx="596638" cy="369332"/>
          </a:xfrm>
          <a:prstGeom prst="rect">
            <a:avLst/>
          </a:prstGeom>
          <a:noFill/>
        </p:spPr>
        <p:txBody>
          <a:bodyPr wrap="none" rtlCol="0">
            <a:spAutoFit/>
          </a:bodyPr>
          <a:lstStyle/>
          <a:p>
            <a:r>
              <a:rPr lang="en-GB" dirty="0" smtClean="0">
                <a:solidFill>
                  <a:prstClr val="black"/>
                </a:solidFill>
              </a:rPr>
              <a:t>OUT</a:t>
            </a:r>
            <a:endParaRPr lang="en-GB" dirty="0">
              <a:solidFill>
                <a:prstClr val="black"/>
              </a:solidFill>
            </a:endParaRPr>
          </a:p>
        </p:txBody>
      </p:sp>
      <p:sp>
        <p:nvSpPr>
          <p:cNvPr id="10" name="TextBox 9"/>
          <p:cNvSpPr txBox="1"/>
          <p:nvPr/>
        </p:nvSpPr>
        <p:spPr>
          <a:xfrm>
            <a:off x="5220072" y="2218619"/>
            <a:ext cx="391454" cy="369332"/>
          </a:xfrm>
          <a:prstGeom prst="rect">
            <a:avLst/>
          </a:prstGeom>
          <a:noFill/>
        </p:spPr>
        <p:txBody>
          <a:bodyPr wrap="none" rtlCol="0">
            <a:spAutoFit/>
          </a:bodyPr>
          <a:lstStyle/>
          <a:p>
            <a:r>
              <a:rPr lang="en-GB" dirty="0" smtClean="0">
                <a:solidFill>
                  <a:prstClr val="black"/>
                </a:solidFill>
              </a:rPr>
              <a:t>IN</a:t>
            </a:r>
            <a:endParaRPr lang="en-GB" dirty="0">
              <a:solidFill>
                <a:prstClr val="black"/>
              </a:solidFill>
            </a:endParaRPr>
          </a:p>
        </p:txBody>
      </p:sp>
    </p:spTree>
    <p:extLst>
      <p:ext uri="{BB962C8B-B14F-4D97-AF65-F5344CB8AC3E}">
        <p14:creationId xmlns:p14="http://schemas.microsoft.com/office/powerpoint/2010/main" val="2323637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1585913" y="1371600"/>
            <a:ext cx="6116637" cy="3648075"/>
          </a:xfrm>
        </p:spPr>
        <p:txBody>
          <a:bodyPr/>
          <a:lstStyle/>
          <a:p>
            <a:pPr>
              <a:defRPr/>
            </a:pPr>
            <a:r>
              <a:rPr lang="en-GB" sz="1600" dirty="0" smtClean="0"/>
              <a:t>15.00-15.30</a:t>
            </a:r>
            <a:endParaRPr lang="en-GB" sz="1600" dirty="0" smtClean="0"/>
          </a:p>
          <a:p>
            <a:pPr>
              <a:defRPr/>
            </a:pPr>
            <a:r>
              <a:rPr lang="en-GB" sz="2000" dirty="0" smtClean="0"/>
              <a:t>Measurement</a:t>
            </a:r>
          </a:p>
          <a:p>
            <a:pPr marL="171450" indent="-171450">
              <a:buFont typeface="Arial" panose="020B0604020202020204" pitchFamily="34" charset="0"/>
              <a:buChar char="•"/>
              <a:defRPr/>
            </a:pPr>
            <a:r>
              <a:rPr lang="en-GB" sz="1100" dirty="0" smtClean="0"/>
              <a:t>Transplant dashboard – connect to it – agree to use and who will collect</a:t>
            </a:r>
          </a:p>
          <a:p>
            <a:pPr marL="171450" indent="-171450">
              <a:buFont typeface="Arial" panose="020B0604020202020204" pitchFamily="34" charset="0"/>
              <a:buChar char="•"/>
              <a:defRPr/>
            </a:pPr>
            <a:r>
              <a:rPr lang="en-GB" sz="1100" dirty="0" smtClean="0"/>
              <a:t>Agree additional local simple measures if required</a:t>
            </a:r>
          </a:p>
          <a:p>
            <a:pPr marL="171450" indent="-171450">
              <a:buFont typeface="Arial" panose="020B0604020202020204" pitchFamily="34" charset="0"/>
              <a:buChar char="•"/>
              <a:defRPr/>
            </a:pPr>
            <a:r>
              <a:rPr lang="en-GB" sz="1100" dirty="0" smtClean="0"/>
              <a:t>Transplant PREM</a:t>
            </a:r>
          </a:p>
          <a:p>
            <a:pPr marL="171450" indent="-171450">
              <a:buFont typeface="Arial" panose="020B0604020202020204" pitchFamily="34" charset="0"/>
              <a:buChar char="•"/>
              <a:defRPr/>
            </a:pPr>
            <a:r>
              <a:rPr lang="en-GB" sz="1100" dirty="0" smtClean="0"/>
              <a:t>When to start</a:t>
            </a:r>
            <a:endParaRPr lang="en-GB" sz="1100" dirty="0" smtClean="0"/>
          </a:p>
          <a:p>
            <a:pPr>
              <a:defRPr/>
            </a:pPr>
            <a:r>
              <a:rPr lang="en-GB" sz="1400" b="0" dirty="0" smtClean="0"/>
              <a:t>[Dr Steve Dickinson – Royal Cornwall Hospital, Truro]</a:t>
            </a:r>
          </a:p>
          <a:p>
            <a:pPr>
              <a:defRPr/>
            </a:pPr>
            <a:r>
              <a:rPr lang="en-GB" sz="1600" b="0" dirty="0" smtClean="0"/>
              <a:t>[Rachel Gair - </a:t>
            </a:r>
            <a:r>
              <a:rPr lang="en-GB" sz="1600" b="0" dirty="0"/>
              <a:t>Quality Improvement Programme </a:t>
            </a:r>
            <a:r>
              <a:rPr lang="en-GB" sz="1600" b="0" dirty="0" smtClean="0"/>
              <a:t>Manager]</a:t>
            </a:r>
            <a:endParaRPr lang="en-GB" sz="1600" b="0" dirty="0"/>
          </a:p>
          <a:p>
            <a:pPr>
              <a:defRPr/>
            </a:pPr>
            <a:endParaRPr lang="en-GB" sz="1600" b="0" dirty="0"/>
          </a:p>
        </p:txBody>
      </p:sp>
    </p:spTree>
    <p:extLst>
      <p:ext uri="{BB962C8B-B14F-4D97-AF65-F5344CB8AC3E}">
        <p14:creationId xmlns:p14="http://schemas.microsoft.com/office/powerpoint/2010/main" val="435076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1585913" y="1371600"/>
            <a:ext cx="6116637" cy="3648075"/>
          </a:xfrm>
        </p:spPr>
        <p:txBody>
          <a:bodyPr/>
          <a:lstStyle/>
          <a:p>
            <a:pPr>
              <a:defRPr/>
            </a:pPr>
            <a:r>
              <a:rPr lang="en-GB" sz="1600" dirty="0" smtClean="0"/>
              <a:t>15.30-16.00</a:t>
            </a:r>
            <a:endParaRPr lang="en-GB" sz="1600" dirty="0" smtClean="0"/>
          </a:p>
          <a:p>
            <a:pPr>
              <a:defRPr/>
            </a:pPr>
            <a:r>
              <a:rPr lang="en-GB" sz="2000" dirty="0" smtClean="0"/>
              <a:t>30-60-90 day unit plans</a:t>
            </a:r>
          </a:p>
          <a:p>
            <a:pPr>
              <a:defRPr/>
            </a:pPr>
            <a:r>
              <a:rPr lang="en-GB" sz="2000" dirty="0" smtClean="0"/>
              <a:t>Develop driver diagram</a:t>
            </a:r>
            <a:endParaRPr lang="en-GB" sz="2000" dirty="0" smtClean="0"/>
          </a:p>
          <a:p>
            <a:pPr>
              <a:defRPr/>
            </a:pPr>
            <a:endParaRPr lang="en-GB" sz="2000" dirty="0" smtClean="0"/>
          </a:p>
          <a:p>
            <a:pPr>
              <a:defRPr/>
            </a:pPr>
            <a:r>
              <a:rPr lang="en-GB" sz="1400" b="0" dirty="0" smtClean="0"/>
              <a:t>[Dr Steve Dickinson – Royal Cornwall Hospital, Truro]</a:t>
            </a:r>
          </a:p>
          <a:p>
            <a:pPr>
              <a:defRPr/>
            </a:pPr>
            <a:r>
              <a:rPr lang="en-GB" sz="1600" b="0" dirty="0" smtClean="0"/>
              <a:t>[Rachel Gair - </a:t>
            </a:r>
            <a:r>
              <a:rPr lang="en-GB" sz="1600" b="0" dirty="0"/>
              <a:t>Quality Improvement Programme </a:t>
            </a:r>
            <a:r>
              <a:rPr lang="en-GB" sz="1600" b="0" dirty="0" smtClean="0"/>
              <a:t>Manager]</a:t>
            </a:r>
            <a:endParaRPr lang="en-GB" sz="1600" b="0" dirty="0"/>
          </a:p>
          <a:p>
            <a:pPr>
              <a:defRPr/>
            </a:pPr>
            <a:endParaRPr lang="en-GB" sz="1600" b="0" dirty="0"/>
          </a:p>
        </p:txBody>
      </p:sp>
    </p:spTree>
    <p:extLst>
      <p:ext uri="{BB962C8B-B14F-4D97-AF65-F5344CB8AC3E}">
        <p14:creationId xmlns:p14="http://schemas.microsoft.com/office/powerpoint/2010/main" val="38024028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11" y="620705"/>
            <a:ext cx="7133833" cy="329577"/>
          </a:xfrm>
        </p:spPr>
        <p:txBody>
          <a:bodyPr/>
          <a:lstStyle/>
          <a:p>
            <a:r>
              <a:rPr lang="en-GB" sz="3200" dirty="0" smtClean="0"/>
              <a:t>Timeframes</a:t>
            </a:r>
            <a:endParaRPr lang="en-GB"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286625" cy="230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825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1585913" y="1371600"/>
            <a:ext cx="6116637" cy="3648075"/>
          </a:xfrm>
        </p:spPr>
        <p:txBody>
          <a:bodyPr/>
          <a:lstStyle/>
          <a:p>
            <a:pPr>
              <a:defRPr/>
            </a:pPr>
            <a:r>
              <a:rPr lang="en-GB" sz="1600" dirty="0" smtClean="0"/>
              <a:t>16.00</a:t>
            </a:r>
            <a:endParaRPr lang="en-GB" sz="1600" dirty="0" smtClean="0"/>
          </a:p>
          <a:p>
            <a:pPr>
              <a:defRPr/>
            </a:pPr>
            <a:r>
              <a:rPr lang="en-GB" sz="2000" dirty="0" smtClean="0"/>
              <a:t>Next steps and close</a:t>
            </a:r>
            <a:endParaRPr lang="en-GB" sz="2000" dirty="0" smtClean="0"/>
          </a:p>
          <a:p>
            <a:pPr>
              <a:defRPr/>
            </a:pPr>
            <a:endParaRPr lang="en-GB" sz="2000" dirty="0" smtClean="0"/>
          </a:p>
          <a:p>
            <a:pPr>
              <a:defRPr/>
            </a:pPr>
            <a:r>
              <a:rPr lang="en-GB" sz="1400" b="0" dirty="0" smtClean="0"/>
              <a:t>[Dr Steve Dickinson – Royal Cornwall Hospital, Truro]</a:t>
            </a:r>
          </a:p>
          <a:p>
            <a:pPr>
              <a:defRPr/>
            </a:pPr>
            <a:r>
              <a:rPr lang="en-GB" sz="1600" b="0" dirty="0" smtClean="0"/>
              <a:t>[Rachel Gair - </a:t>
            </a:r>
            <a:r>
              <a:rPr lang="en-GB" sz="1600" b="0" dirty="0"/>
              <a:t>Quality Improvement Programme </a:t>
            </a:r>
            <a:r>
              <a:rPr lang="en-GB" sz="1600" b="0" dirty="0" smtClean="0"/>
              <a:t>Manager]</a:t>
            </a:r>
            <a:endParaRPr lang="en-GB" sz="1600" b="0" dirty="0"/>
          </a:p>
          <a:p>
            <a:pPr>
              <a:defRPr/>
            </a:pPr>
            <a:endParaRPr lang="en-GB" sz="1600" b="0" dirty="0"/>
          </a:p>
        </p:txBody>
      </p:sp>
    </p:spTree>
    <p:extLst>
      <p:ext uri="{BB962C8B-B14F-4D97-AF65-F5344CB8AC3E}">
        <p14:creationId xmlns:p14="http://schemas.microsoft.com/office/powerpoint/2010/main" val="3592007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766"/>
            <a:fld id="{2289BD24-5FBE-4872-92C9-E6006BF50BD7}" type="slidenum">
              <a:rPr lang="en-GB" b="1">
                <a:solidFill>
                  <a:srgbClr val="4F4C4D"/>
                </a:solidFill>
              </a:rPr>
              <a:pPr defTabSz="685766"/>
              <a:t>38</a:t>
            </a:fld>
            <a:endParaRPr lang="en-GB" b="1" dirty="0">
              <a:solidFill>
                <a:srgbClr val="4F4C4D"/>
              </a:solidFill>
            </a:endParaRPr>
          </a:p>
        </p:txBody>
      </p:sp>
      <p:sp>
        <p:nvSpPr>
          <p:cNvPr id="11" name="Footer Placeholder 4"/>
          <p:cNvSpPr txBox="1">
            <a:spLocks/>
          </p:cNvSpPr>
          <p:nvPr/>
        </p:nvSpPr>
        <p:spPr>
          <a:xfrm>
            <a:off x="2240317" y="6520864"/>
            <a:ext cx="4915304" cy="365125"/>
          </a:xfrm>
          <a:prstGeom prst="rect">
            <a:avLst/>
          </a:prstGeom>
        </p:spPr>
        <p:txBody>
          <a:bodyPr vert="horz" lIns="0" tIns="0" rIns="0" bIns="0" rtlCol="0" anchor="t" anchorCtr="0"/>
          <a:lstStyle>
            <a:defPPr>
              <a:defRPr lang="en-US"/>
            </a:defPPr>
            <a:lvl1pPr algn="l" rtl="0" fontAlgn="base">
              <a:lnSpc>
                <a:spcPts val="675"/>
              </a:lnSpc>
              <a:spcBef>
                <a:spcPct val="0"/>
              </a:spcBef>
              <a:spcAft>
                <a:spcPct val="0"/>
              </a:spcAft>
              <a:defRPr sz="600" kern="1200">
                <a:solidFill>
                  <a:schemeClr val="accent6"/>
                </a:solidFill>
                <a:latin typeface="+mn-lt"/>
                <a:ea typeface="ヒラギノ角ゴ Pro W3" pitchFamily="84" charset="-128"/>
                <a:cs typeface="ヒラギノ角ゴ Pro W3" pitchFamily="84" charset="-128"/>
              </a:defRPr>
            </a:lvl1pPr>
            <a:lvl2pPr marL="456818"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368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0512"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7359"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4176"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099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197840"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467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defTabSz="685766"/>
            <a:r>
              <a:rPr lang="en-GB" sz="1000" b="1" dirty="0" smtClean="0">
                <a:solidFill>
                  <a:srgbClr val="4F4C4D"/>
                </a:solidFill>
              </a:rPr>
              <a:t>Kidney Quality Improvement Partnership | South West</a:t>
            </a:r>
            <a:endParaRPr lang="en-GB" sz="1000" dirty="0">
              <a:solidFill>
                <a:srgbClr val="4F4C4D"/>
              </a:solidFill>
            </a:endParaRPr>
          </a:p>
        </p:txBody>
      </p:sp>
      <p:sp>
        <p:nvSpPr>
          <p:cNvPr id="3" name="TextBox 2"/>
          <p:cNvSpPr txBox="1"/>
          <p:nvPr/>
        </p:nvSpPr>
        <p:spPr>
          <a:xfrm>
            <a:off x="395536" y="579947"/>
            <a:ext cx="8352928" cy="584775"/>
          </a:xfrm>
          <a:prstGeom prst="rect">
            <a:avLst/>
          </a:prstGeom>
          <a:noFill/>
        </p:spPr>
        <p:txBody>
          <a:bodyPr wrap="square" rtlCol="0">
            <a:spAutoFit/>
          </a:bodyPr>
          <a:lstStyle/>
          <a:p>
            <a:r>
              <a:rPr lang="en-GB" sz="3200" b="1" dirty="0" smtClean="0">
                <a:solidFill>
                  <a:srgbClr val="56008C"/>
                </a:solidFill>
              </a:rPr>
              <a:t>Project phase</a:t>
            </a:r>
            <a:endParaRPr lang="en-GB" sz="3200" b="1" dirty="0">
              <a:solidFill>
                <a:srgbClr val="56008C"/>
              </a:solidFill>
            </a:endParaRPr>
          </a:p>
        </p:txBody>
      </p:sp>
      <p:graphicFrame>
        <p:nvGraphicFramePr>
          <p:cNvPr id="5" name="Diagram 4"/>
          <p:cNvGraphicFramePr/>
          <p:nvPr>
            <p:extLst>
              <p:ext uri="{D42A27DB-BD31-4B8C-83A1-F6EECF244321}">
                <p14:modId xmlns:p14="http://schemas.microsoft.com/office/powerpoint/2010/main" val="2035043362"/>
              </p:ext>
            </p:extLst>
          </p:nvPr>
        </p:nvGraphicFramePr>
        <p:xfrm>
          <a:off x="1907704" y="1484784"/>
          <a:ext cx="64807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426954197"/>
              </p:ext>
            </p:extLst>
          </p:nvPr>
        </p:nvGraphicFramePr>
        <p:xfrm>
          <a:off x="353122" y="1412776"/>
          <a:ext cx="1152128" cy="4104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802280" y="5567288"/>
            <a:ext cx="1168617" cy="461665"/>
          </a:xfrm>
          <a:prstGeom prst="rect">
            <a:avLst/>
          </a:prstGeom>
          <a:noFill/>
        </p:spPr>
        <p:txBody>
          <a:bodyPr wrap="square" rtlCol="0">
            <a:spAutoFit/>
          </a:bodyPr>
          <a:lstStyle/>
          <a:p>
            <a:r>
              <a:rPr lang="en-GB" sz="2400" b="1" dirty="0" smtClean="0">
                <a:solidFill>
                  <a:srgbClr val="56008C"/>
                </a:solidFill>
              </a:rPr>
              <a:t>P-D-S-A</a:t>
            </a:r>
            <a:endParaRPr lang="en-GB" sz="2400" b="1" dirty="0">
              <a:solidFill>
                <a:srgbClr val="56008C"/>
              </a:solidFill>
            </a:endParaRPr>
          </a:p>
        </p:txBody>
      </p:sp>
      <p:sp>
        <p:nvSpPr>
          <p:cNvPr id="10" name="TextBox 9"/>
          <p:cNvSpPr txBox="1"/>
          <p:nvPr/>
        </p:nvSpPr>
        <p:spPr>
          <a:xfrm>
            <a:off x="2436267" y="5577356"/>
            <a:ext cx="1526985" cy="461665"/>
          </a:xfrm>
          <a:prstGeom prst="rect">
            <a:avLst/>
          </a:prstGeom>
          <a:noFill/>
        </p:spPr>
        <p:txBody>
          <a:bodyPr wrap="square" rtlCol="0">
            <a:spAutoFit/>
          </a:bodyPr>
          <a:lstStyle/>
          <a:p>
            <a:r>
              <a:rPr lang="en-GB" sz="2400" b="1" dirty="0" smtClean="0">
                <a:solidFill>
                  <a:srgbClr val="0070C0"/>
                </a:solidFill>
              </a:rPr>
              <a:t>Measure</a:t>
            </a:r>
            <a:endParaRPr lang="en-GB" sz="2400" b="1" dirty="0">
              <a:solidFill>
                <a:srgbClr val="0070C0"/>
              </a:solidFill>
            </a:endParaRPr>
          </a:p>
        </p:txBody>
      </p:sp>
      <p:sp>
        <p:nvSpPr>
          <p:cNvPr id="12" name="TextBox 11"/>
          <p:cNvSpPr txBox="1"/>
          <p:nvPr/>
        </p:nvSpPr>
        <p:spPr>
          <a:xfrm>
            <a:off x="3779912" y="5518638"/>
            <a:ext cx="2289440" cy="446276"/>
          </a:xfrm>
          <a:prstGeom prst="rect">
            <a:avLst/>
          </a:prstGeom>
          <a:noFill/>
        </p:spPr>
        <p:txBody>
          <a:bodyPr wrap="square" rtlCol="0">
            <a:spAutoFit/>
          </a:bodyPr>
          <a:lstStyle/>
          <a:p>
            <a:r>
              <a:rPr lang="en-GB" sz="2300" b="1" dirty="0" smtClean="0">
                <a:solidFill>
                  <a:srgbClr val="F8991E"/>
                </a:solidFill>
              </a:rPr>
              <a:t>Share learning</a:t>
            </a:r>
            <a:endParaRPr lang="en-GB" sz="2300" b="1" dirty="0">
              <a:solidFill>
                <a:srgbClr val="F8991E"/>
              </a:solidFill>
            </a:endParaRPr>
          </a:p>
        </p:txBody>
      </p:sp>
      <p:sp>
        <p:nvSpPr>
          <p:cNvPr id="13" name="TextBox 12"/>
          <p:cNvSpPr txBox="1"/>
          <p:nvPr/>
        </p:nvSpPr>
        <p:spPr>
          <a:xfrm>
            <a:off x="5724128" y="5518638"/>
            <a:ext cx="1803450" cy="461665"/>
          </a:xfrm>
          <a:prstGeom prst="rect">
            <a:avLst/>
          </a:prstGeom>
          <a:noFill/>
        </p:spPr>
        <p:txBody>
          <a:bodyPr wrap="square" rtlCol="0">
            <a:spAutoFit/>
          </a:bodyPr>
          <a:lstStyle/>
          <a:p>
            <a:r>
              <a:rPr lang="en-GB" sz="2400" b="1" dirty="0" smtClean="0">
                <a:solidFill>
                  <a:srgbClr val="930054">
                    <a:lumMod val="60000"/>
                    <a:lumOff val="40000"/>
                  </a:srgbClr>
                </a:solidFill>
              </a:rPr>
              <a:t>Collaborate</a:t>
            </a:r>
            <a:endParaRPr lang="en-GB" sz="2400" b="1" dirty="0">
              <a:solidFill>
                <a:srgbClr val="930054">
                  <a:lumMod val="60000"/>
                  <a:lumOff val="40000"/>
                </a:srgbClr>
              </a:solidFill>
            </a:endParaRPr>
          </a:p>
        </p:txBody>
      </p:sp>
      <p:sp>
        <p:nvSpPr>
          <p:cNvPr id="14" name="TextBox 13"/>
          <p:cNvSpPr txBox="1"/>
          <p:nvPr/>
        </p:nvSpPr>
        <p:spPr>
          <a:xfrm>
            <a:off x="7487837" y="5591038"/>
            <a:ext cx="1656163" cy="461665"/>
          </a:xfrm>
          <a:prstGeom prst="rect">
            <a:avLst/>
          </a:prstGeom>
          <a:noFill/>
        </p:spPr>
        <p:txBody>
          <a:bodyPr wrap="square" rtlCol="0">
            <a:spAutoFit/>
          </a:bodyPr>
          <a:lstStyle/>
          <a:p>
            <a:r>
              <a:rPr lang="en-GB" sz="2400" b="1" dirty="0" smtClean="0">
                <a:solidFill>
                  <a:srgbClr val="00B050"/>
                </a:solidFill>
              </a:rPr>
              <a:t>Peer assist</a:t>
            </a:r>
            <a:endParaRPr lang="en-GB" sz="2400" b="1" dirty="0">
              <a:solidFill>
                <a:srgbClr val="00B050"/>
              </a:solidFill>
            </a:endParaRPr>
          </a:p>
        </p:txBody>
      </p:sp>
      <p:sp>
        <p:nvSpPr>
          <p:cNvPr id="16" name="TextBox 15"/>
          <p:cNvSpPr txBox="1"/>
          <p:nvPr/>
        </p:nvSpPr>
        <p:spPr>
          <a:xfrm>
            <a:off x="8208414" y="1482817"/>
            <a:ext cx="794802" cy="4131583"/>
          </a:xfrm>
          <a:prstGeom prst="downArrow">
            <a:avLst/>
          </a:prstGeom>
          <a:solidFill>
            <a:srgbClr val="56008C"/>
          </a:solidFill>
        </p:spPr>
        <p:txBody>
          <a:bodyPr vert="vert" wrap="square" rtlCol="0">
            <a:spAutoFit/>
          </a:bodyPr>
          <a:lstStyle/>
          <a:p>
            <a:r>
              <a:rPr lang="en-GB" sz="1400" b="1" dirty="0" smtClean="0">
                <a:solidFill>
                  <a:prstClr val="white"/>
                </a:solidFill>
              </a:rPr>
              <a:t>Monthly support visits to units offered  from </a:t>
            </a:r>
            <a:r>
              <a:rPr lang="en-GB" sz="1400" b="1" dirty="0" err="1" smtClean="0">
                <a:solidFill>
                  <a:prstClr val="white"/>
                </a:solidFill>
              </a:rPr>
              <a:t>KQuIP</a:t>
            </a:r>
            <a:endParaRPr lang="en-GB" sz="1400" b="1" dirty="0">
              <a:solidFill>
                <a:prstClr val="white"/>
              </a:solidFill>
            </a:endParaRPr>
          </a:p>
        </p:txBody>
      </p:sp>
      <p:sp>
        <p:nvSpPr>
          <p:cNvPr id="8" name="Oval 7"/>
          <p:cNvSpPr/>
          <p:nvPr/>
        </p:nvSpPr>
        <p:spPr>
          <a:xfrm>
            <a:off x="9043" y="2166084"/>
            <a:ext cx="3309465" cy="38884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624864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766"/>
            <a:fld id="{2289BD24-5FBE-4872-92C9-E6006BF50BD7}" type="slidenum">
              <a:rPr lang="en-GB" b="1">
                <a:solidFill>
                  <a:srgbClr val="4F4C4D"/>
                </a:solidFill>
              </a:rPr>
              <a:pPr defTabSz="685766"/>
              <a:t>39</a:t>
            </a:fld>
            <a:endParaRPr lang="en-GB" b="1" dirty="0">
              <a:solidFill>
                <a:srgbClr val="4F4C4D"/>
              </a:solidFill>
            </a:endParaRPr>
          </a:p>
        </p:txBody>
      </p:sp>
      <p:sp>
        <p:nvSpPr>
          <p:cNvPr id="11" name="Footer Placeholder 4"/>
          <p:cNvSpPr txBox="1">
            <a:spLocks/>
          </p:cNvSpPr>
          <p:nvPr/>
        </p:nvSpPr>
        <p:spPr>
          <a:xfrm>
            <a:off x="2240317" y="6520864"/>
            <a:ext cx="4915304" cy="365125"/>
          </a:xfrm>
          <a:prstGeom prst="rect">
            <a:avLst/>
          </a:prstGeom>
        </p:spPr>
        <p:txBody>
          <a:bodyPr vert="horz" lIns="0" tIns="0" rIns="0" bIns="0" rtlCol="0" anchor="t" anchorCtr="0"/>
          <a:lstStyle>
            <a:defPPr>
              <a:defRPr lang="en-US"/>
            </a:defPPr>
            <a:lvl1pPr algn="l" rtl="0" fontAlgn="base">
              <a:lnSpc>
                <a:spcPts val="675"/>
              </a:lnSpc>
              <a:spcBef>
                <a:spcPct val="0"/>
              </a:spcBef>
              <a:spcAft>
                <a:spcPct val="0"/>
              </a:spcAft>
              <a:defRPr sz="600" kern="1200">
                <a:solidFill>
                  <a:schemeClr val="accent6"/>
                </a:solidFill>
                <a:latin typeface="+mn-lt"/>
                <a:ea typeface="ヒラギノ角ゴ Pro W3" pitchFamily="84" charset="-128"/>
                <a:cs typeface="ヒラギノ角ゴ Pro W3" pitchFamily="84" charset="-128"/>
              </a:defRPr>
            </a:lvl1pPr>
            <a:lvl2pPr marL="456818"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368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0512"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7359"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4176"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099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197840"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467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defTabSz="685766"/>
            <a:r>
              <a:rPr lang="en-GB" sz="1000" b="1" dirty="0" smtClean="0">
                <a:solidFill>
                  <a:srgbClr val="4F4C4D"/>
                </a:solidFill>
              </a:rPr>
              <a:t>Kidney Quality Improvement Partnership | </a:t>
            </a:r>
            <a:r>
              <a:rPr lang="en-GB" sz="1000" b="1" dirty="0">
                <a:solidFill>
                  <a:srgbClr val="4F4C4D"/>
                </a:solidFill>
              </a:rPr>
              <a:t>South </a:t>
            </a:r>
            <a:r>
              <a:rPr lang="en-GB" sz="1000" b="1" dirty="0" smtClean="0">
                <a:solidFill>
                  <a:srgbClr val="4F4C4D"/>
                </a:solidFill>
              </a:rPr>
              <a:t>West</a:t>
            </a:r>
            <a:endParaRPr lang="en-GB" sz="1000" dirty="0">
              <a:solidFill>
                <a:srgbClr val="4F4C4D"/>
              </a:solidFill>
            </a:endParaRPr>
          </a:p>
        </p:txBody>
      </p:sp>
      <p:pic>
        <p:nvPicPr>
          <p:cNvPr id="6147" name="Picture 3" descr="C:\Users\nbm0503\AppData\Local\Microsoft\Windows\Temporary Internet Files\Content.IE5\KILK3JW0\overwhelm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41" y="260648"/>
            <a:ext cx="8245312" cy="549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0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1585913" y="1371600"/>
            <a:ext cx="6116637" cy="3648075"/>
          </a:xfrm>
        </p:spPr>
        <p:txBody>
          <a:bodyPr/>
          <a:lstStyle/>
          <a:p>
            <a:r>
              <a:rPr lang="en-GB" sz="1600" dirty="0" smtClean="0"/>
              <a:t>10:00 </a:t>
            </a:r>
            <a:r>
              <a:rPr lang="en-GB" sz="1600" dirty="0"/>
              <a:t>– 10:15</a:t>
            </a:r>
          </a:p>
          <a:p>
            <a:r>
              <a:rPr lang="en-GB" sz="2000" dirty="0"/>
              <a:t>Introductions and </a:t>
            </a:r>
            <a:r>
              <a:rPr lang="en-GB" sz="2000" dirty="0" smtClean="0"/>
              <a:t>Welcome</a:t>
            </a:r>
            <a:endParaRPr lang="en-GB" sz="1800" dirty="0"/>
          </a:p>
          <a:p>
            <a:pPr>
              <a:defRPr/>
            </a:pPr>
            <a:r>
              <a:rPr lang="en-GB" sz="1600" b="0" dirty="0" smtClean="0"/>
              <a:t>Dr </a:t>
            </a:r>
            <a:r>
              <a:rPr lang="en-GB" sz="1600" b="0" dirty="0" smtClean="0"/>
              <a:t>Paul Cockwell – </a:t>
            </a:r>
            <a:r>
              <a:rPr lang="en-GB" sz="1600" b="0" dirty="0" err="1" smtClean="0"/>
              <a:t>KQuIP</a:t>
            </a:r>
            <a:r>
              <a:rPr lang="en-GB" sz="1600" b="0" dirty="0" smtClean="0"/>
              <a:t> co-chair</a:t>
            </a:r>
          </a:p>
          <a:p>
            <a:pPr>
              <a:defRPr/>
            </a:pPr>
            <a:r>
              <a:rPr lang="en-GB" sz="1600" b="0" dirty="0" smtClean="0"/>
              <a:t>Ron Cullen – CEO Renal Association</a:t>
            </a:r>
            <a:endParaRPr lang="en-GB" sz="1600" b="0" dirty="0" smtClean="0"/>
          </a:p>
          <a:p>
            <a:pPr>
              <a:defRPr/>
            </a:pPr>
            <a:endParaRPr lang="en-GB" sz="1600" b="0" dirty="0"/>
          </a:p>
          <a:p>
            <a:pPr>
              <a:defRPr/>
            </a:pPr>
            <a:endParaRPr lang="en-GB" sz="1600" b="0" dirty="0"/>
          </a:p>
        </p:txBody>
      </p:sp>
    </p:spTree>
    <p:extLst>
      <p:ext uri="{BB962C8B-B14F-4D97-AF65-F5344CB8AC3E}">
        <p14:creationId xmlns:p14="http://schemas.microsoft.com/office/powerpoint/2010/main" val="1506651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766"/>
            <a:fld id="{2289BD24-5FBE-4872-92C9-E6006BF50BD7}" type="slidenum">
              <a:rPr lang="en-GB" b="1">
                <a:solidFill>
                  <a:srgbClr val="4F4C4D"/>
                </a:solidFill>
              </a:rPr>
              <a:pPr defTabSz="685766"/>
              <a:t>40</a:t>
            </a:fld>
            <a:endParaRPr lang="en-GB" b="1" dirty="0">
              <a:solidFill>
                <a:srgbClr val="4F4C4D"/>
              </a:solidFill>
            </a:endParaRPr>
          </a:p>
        </p:txBody>
      </p:sp>
      <p:sp>
        <p:nvSpPr>
          <p:cNvPr id="11" name="Footer Placeholder 4"/>
          <p:cNvSpPr txBox="1">
            <a:spLocks/>
          </p:cNvSpPr>
          <p:nvPr/>
        </p:nvSpPr>
        <p:spPr>
          <a:xfrm>
            <a:off x="2240317" y="6520864"/>
            <a:ext cx="4915304" cy="365125"/>
          </a:xfrm>
          <a:prstGeom prst="rect">
            <a:avLst/>
          </a:prstGeom>
        </p:spPr>
        <p:txBody>
          <a:bodyPr vert="horz" lIns="0" tIns="0" rIns="0" bIns="0" rtlCol="0" anchor="t" anchorCtr="0"/>
          <a:lstStyle>
            <a:defPPr>
              <a:defRPr lang="en-US"/>
            </a:defPPr>
            <a:lvl1pPr algn="l" rtl="0" fontAlgn="base">
              <a:lnSpc>
                <a:spcPts val="675"/>
              </a:lnSpc>
              <a:spcBef>
                <a:spcPct val="0"/>
              </a:spcBef>
              <a:spcAft>
                <a:spcPct val="0"/>
              </a:spcAft>
              <a:defRPr sz="600" kern="1200">
                <a:solidFill>
                  <a:schemeClr val="accent6"/>
                </a:solidFill>
                <a:latin typeface="+mn-lt"/>
                <a:ea typeface="ヒラギノ角ゴ Pro W3" pitchFamily="84" charset="-128"/>
                <a:cs typeface="ヒラギノ角ゴ Pro W3" pitchFamily="84" charset="-128"/>
              </a:defRPr>
            </a:lvl1pPr>
            <a:lvl2pPr marL="456818"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368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0512"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7359"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4176"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099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197840"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4674" algn="l" defTabSz="456818"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defTabSz="685766"/>
            <a:r>
              <a:rPr lang="en-GB" sz="1000" b="1" dirty="0" smtClean="0">
                <a:solidFill>
                  <a:srgbClr val="4F4C4D"/>
                </a:solidFill>
              </a:rPr>
              <a:t>Kidney Quality Improvement Partnership | </a:t>
            </a:r>
            <a:r>
              <a:rPr lang="en-GB" sz="1000" b="1" dirty="0">
                <a:solidFill>
                  <a:srgbClr val="4F4C4D"/>
                </a:solidFill>
              </a:rPr>
              <a:t>South </a:t>
            </a:r>
            <a:r>
              <a:rPr lang="en-GB" sz="1000" b="1" dirty="0" smtClean="0">
                <a:solidFill>
                  <a:srgbClr val="4F4C4D"/>
                </a:solidFill>
              </a:rPr>
              <a:t>West</a:t>
            </a:r>
            <a:endParaRPr lang="en-GB" sz="1000" dirty="0">
              <a:solidFill>
                <a:srgbClr val="4F4C4D"/>
              </a:solidFill>
            </a:endParaRPr>
          </a:p>
        </p:txBody>
      </p:sp>
      <p:sp>
        <p:nvSpPr>
          <p:cNvPr id="3" name="TextBox 2"/>
          <p:cNvSpPr txBox="1"/>
          <p:nvPr/>
        </p:nvSpPr>
        <p:spPr>
          <a:xfrm>
            <a:off x="899592" y="579945"/>
            <a:ext cx="7128792" cy="584775"/>
          </a:xfrm>
          <a:prstGeom prst="rect">
            <a:avLst/>
          </a:prstGeom>
          <a:noFill/>
        </p:spPr>
        <p:txBody>
          <a:bodyPr wrap="square" rtlCol="0">
            <a:spAutoFit/>
          </a:bodyPr>
          <a:lstStyle/>
          <a:p>
            <a:r>
              <a:rPr lang="en-GB" sz="3200" b="1" dirty="0" err="1" smtClean="0">
                <a:solidFill>
                  <a:srgbClr val="56008C"/>
                </a:solidFill>
              </a:rPr>
              <a:t>KQuIP</a:t>
            </a:r>
            <a:r>
              <a:rPr lang="en-GB" sz="3200" b="1" smtClean="0">
                <a:solidFill>
                  <a:srgbClr val="56008C"/>
                </a:solidFill>
              </a:rPr>
              <a:t> Support</a:t>
            </a:r>
            <a:r>
              <a:rPr lang="en-GB" sz="3200" b="1" dirty="0" smtClean="0">
                <a:solidFill>
                  <a:srgbClr val="56008C"/>
                </a:solidFill>
              </a:rPr>
              <a:t>…</a:t>
            </a:r>
            <a:endParaRPr lang="en-GB" sz="3200" b="1" dirty="0">
              <a:solidFill>
                <a:srgbClr val="56008C"/>
              </a:solidFill>
            </a:endParaRPr>
          </a:p>
        </p:txBody>
      </p:sp>
      <p:pic>
        <p:nvPicPr>
          <p:cNvPr id="5122" name="Picture 2" descr="C:\Users\nbm0503\AppData\Local\Microsoft\Windows\Temporary Internet Files\Content.IE5\KILK3JW0\3ring_linke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96" y="2465884"/>
            <a:ext cx="2667000" cy="2336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47864" y="1556792"/>
            <a:ext cx="5184576" cy="4154984"/>
          </a:xfrm>
          <a:prstGeom prst="rect">
            <a:avLst/>
          </a:prstGeom>
        </p:spPr>
        <p:txBody>
          <a:bodyPr wrap="square">
            <a:spAutoFit/>
          </a:bodyPr>
          <a:lstStyle/>
          <a:p>
            <a:pPr marL="465529" indent="-342900">
              <a:buFontTx/>
              <a:buBlip>
                <a:blip r:embed="rId4"/>
              </a:buBlip>
            </a:pPr>
            <a:r>
              <a:rPr lang="en-GB" sz="2400" dirty="0" smtClean="0">
                <a:solidFill>
                  <a:prstClr val="black"/>
                </a:solidFill>
              </a:rPr>
              <a:t>Support </a:t>
            </a:r>
            <a:r>
              <a:rPr lang="en-GB" sz="2400" dirty="0">
                <a:solidFill>
                  <a:prstClr val="black"/>
                </a:solidFill>
              </a:rPr>
              <a:t>to connect teams – collaboration</a:t>
            </a:r>
          </a:p>
          <a:p>
            <a:pPr marL="465529" indent="-342900">
              <a:buFontTx/>
              <a:buBlip>
                <a:blip r:embed="rId4"/>
              </a:buBlip>
            </a:pPr>
            <a:r>
              <a:rPr lang="en-GB" sz="2400" dirty="0">
                <a:solidFill>
                  <a:prstClr val="black"/>
                </a:solidFill>
              </a:rPr>
              <a:t>Assimilate and communicate learning between KQUIP </a:t>
            </a:r>
            <a:r>
              <a:rPr lang="en-GB" sz="2400" dirty="0" err="1">
                <a:solidFill>
                  <a:prstClr val="black"/>
                </a:solidFill>
              </a:rPr>
              <a:t>collaboratives</a:t>
            </a:r>
            <a:r>
              <a:rPr lang="en-GB" sz="2400" dirty="0">
                <a:solidFill>
                  <a:prstClr val="black"/>
                </a:solidFill>
              </a:rPr>
              <a:t> – action learning sets, webinars</a:t>
            </a:r>
          </a:p>
          <a:p>
            <a:pPr marL="465529" indent="-342900">
              <a:buFontTx/>
              <a:buBlip>
                <a:blip r:embed="rId4"/>
              </a:buBlip>
            </a:pPr>
            <a:r>
              <a:rPr lang="en-GB" sz="2400" dirty="0">
                <a:solidFill>
                  <a:prstClr val="black"/>
                </a:solidFill>
              </a:rPr>
              <a:t>Website resources and </a:t>
            </a:r>
            <a:r>
              <a:rPr lang="en-GB" sz="2400" dirty="0" smtClean="0">
                <a:solidFill>
                  <a:prstClr val="black"/>
                </a:solidFill>
              </a:rPr>
              <a:t>communications</a:t>
            </a:r>
          </a:p>
          <a:p>
            <a:pPr marL="465529" indent="-342900">
              <a:buFontTx/>
              <a:buBlip>
                <a:blip r:embed="rId4"/>
              </a:buBlip>
            </a:pPr>
            <a:r>
              <a:rPr lang="en-GB" sz="2400" dirty="0" smtClean="0">
                <a:solidFill>
                  <a:prstClr val="black"/>
                </a:solidFill>
              </a:rPr>
              <a:t>Support </a:t>
            </a:r>
            <a:r>
              <a:rPr lang="en-GB" sz="2400" dirty="0">
                <a:solidFill>
                  <a:prstClr val="black"/>
                </a:solidFill>
              </a:rPr>
              <a:t>for organising and providing training /meeting venues / </a:t>
            </a:r>
            <a:r>
              <a:rPr lang="en-GB" sz="2400" dirty="0" smtClean="0">
                <a:solidFill>
                  <a:prstClr val="black"/>
                </a:solidFill>
              </a:rPr>
              <a:t>sponsorship</a:t>
            </a:r>
            <a:endParaRPr lang="en-GB" sz="2400" dirty="0">
              <a:solidFill>
                <a:prstClr val="black"/>
              </a:solidFill>
            </a:endParaRPr>
          </a:p>
        </p:txBody>
      </p:sp>
    </p:spTree>
    <p:extLst>
      <p:ext uri="{BB962C8B-B14F-4D97-AF65-F5344CB8AC3E}">
        <p14:creationId xmlns:p14="http://schemas.microsoft.com/office/powerpoint/2010/main" val="891398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1600" dirty="0" smtClean="0"/>
              <a:t>13:00– 13:30</a:t>
            </a:r>
            <a:endParaRPr lang="en-GB" sz="1600" dirty="0"/>
          </a:p>
          <a:p>
            <a:endParaRPr lang="en-GB" sz="2400" dirty="0" smtClean="0"/>
          </a:p>
          <a:p>
            <a:r>
              <a:rPr lang="en-GB" sz="2000" dirty="0" smtClean="0"/>
              <a:t>Lunch and networking</a:t>
            </a:r>
          </a:p>
        </p:txBody>
      </p:sp>
    </p:spTree>
    <p:extLst>
      <p:ext uri="{BB962C8B-B14F-4D97-AF65-F5344CB8AC3E}">
        <p14:creationId xmlns:p14="http://schemas.microsoft.com/office/powerpoint/2010/main" val="480486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nbm0503\Downloads\Word Art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143999" cy="441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9137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13:30 – 15:30</a:t>
            </a:r>
          </a:p>
          <a:p>
            <a:endParaRPr lang="en-GB" sz="2000" dirty="0"/>
          </a:p>
          <a:p>
            <a:r>
              <a:rPr lang="en-GB" sz="2000" dirty="0" smtClean="0"/>
              <a:t>QI leads</a:t>
            </a:r>
            <a:endParaRPr lang="en-GB" sz="2000" dirty="0"/>
          </a:p>
        </p:txBody>
      </p:sp>
    </p:spTree>
    <p:extLst>
      <p:ext uri="{BB962C8B-B14F-4D97-AF65-F5344CB8AC3E}">
        <p14:creationId xmlns:p14="http://schemas.microsoft.com/office/powerpoint/2010/main" val="164714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585913" y="1371600"/>
            <a:ext cx="6116637" cy="3648075"/>
          </a:xfrm>
        </p:spPr>
        <p:txBody>
          <a:bodyPr/>
          <a:lstStyle/>
          <a:p>
            <a:r>
              <a:rPr lang="en-GB" sz="1600" dirty="0" smtClean="0"/>
              <a:t>10:15 </a:t>
            </a:r>
            <a:r>
              <a:rPr lang="en-GB" sz="1600" dirty="0"/>
              <a:t>– </a:t>
            </a:r>
            <a:r>
              <a:rPr lang="en-GB" sz="1600" dirty="0" smtClean="0"/>
              <a:t>10:30</a:t>
            </a:r>
            <a:endParaRPr lang="en-GB" sz="1600" dirty="0"/>
          </a:p>
          <a:p>
            <a:r>
              <a:rPr lang="en-GB" sz="2000" dirty="0" smtClean="0"/>
              <a:t>What’s happened since we last met?</a:t>
            </a:r>
            <a:endParaRPr lang="en-GB" sz="2000" dirty="0" smtClean="0"/>
          </a:p>
          <a:p>
            <a:pPr>
              <a:defRPr/>
            </a:pPr>
            <a:endParaRPr lang="en-GB" sz="1600" b="0" dirty="0" smtClean="0"/>
          </a:p>
          <a:p>
            <a:pPr>
              <a:defRPr/>
            </a:pPr>
            <a:r>
              <a:rPr lang="en-GB" sz="1600" b="0" dirty="0" smtClean="0"/>
              <a:t>[Dr Steve Dickinson – Royal Cornwall Hospital, Truro]</a:t>
            </a:r>
            <a:endParaRPr lang="en-GB" sz="1600" b="0" dirty="0"/>
          </a:p>
          <a:p>
            <a:pPr>
              <a:defRPr/>
            </a:pPr>
            <a:endParaRPr lang="en-GB" sz="1600" b="0" dirty="0"/>
          </a:p>
        </p:txBody>
      </p:sp>
    </p:spTree>
    <p:extLst>
      <p:ext uri="{BB962C8B-B14F-4D97-AF65-F5344CB8AC3E}">
        <p14:creationId xmlns:p14="http://schemas.microsoft.com/office/powerpoint/2010/main" val="157067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585913" y="1371600"/>
            <a:ext cx="6116637" cy="3648075"/>
          </a:xfrm>
        </p:spPr>
        <p:txBody>
          <a:bodyPr/>
          <a:lstStyle/>
          <a:p>
            <a:r>
              <a:rPr lang="en-GB" sz="1600" dirty="0" smtClean="0"/>
              <a:t>10:30 </a:t>
            </a:r>
            <a:r>
              <a:rPr lang="en-GB" sz="1600" dirty="0"/>
              <a:t>– </a:t>
            </a:r>
            <a:r>
              <a:rPr lang="en-GB" sz="1600" dirty="0" smtClean="0"/>
              <a:t>11:15</a:t>
            </a:r>
            <a:endParaRPr lang="en-GB" sz="1600" dirty="0"/>
          </a:p>
          <a:p>
            <a:r>
              <a:rPr lang="en-GB" sz="2000" dirty="0" smtClean="0"/>
              <a:t>Introduction to Quality Improvement Tools</a:t>
            </a:r>
            <a:endParaRPr lang="en-GB" sz="2000" dirty="0" smtClean="0"/>
          </a:p>
          <a:p>
            <a:pPr marL="285750" indent="-285750">
              <a:buFont typeface="Arial" panose="020B0604020202020204" pitchFamily="34" charset="0"/>
              <a:buChar char="•"/>
              <a:defRPr/>
            </a:pPr>
            <a:r>
              <a:rPr lang="en-GB" sz="1600" b="0" dirty="0" smtClean="0"/>
              <a:t>Building a QI team – what skills are already in place (LNA)</a:t>
            </a:r>
          </a:p>
          <a:p>
            <a:pPr marL="285750" indent="-285750">
              <a:buFont typeface="Arial" panose="020B0604020202020204" pitchFamily="34" charset="0"/>
              <a:buChar char="•"/>
              <a:defRPr/>
            </a:pPr>
            <a:r>
              <a:rPr lang="en-GB" sz="1600" b="0" dirty="0" smtClean="0"/>
              <a:t>Developing a process map – in teams decide what you might look at &amp; feedback</a:t>
            </a:r>
          </a:p>
          <a:p>
            <a:pPr marL="285750" indent="-285750">
              <a:buFont typeface="Arial" panose="020B0604020202020204" pitchFamily="34" charset="0"/>
              <a:buChar char="•"/>
              <a:defRPr/>
            </a:pPr>
            <a:r>
              <a:rPr lang="en-GB" sz="1600" b="0" dirty="0" smtClean="0"/>
              <a:t>Example of a driver diagram – return to NHS change model</a:t>
            </a:r>
          </a:p>
          <a:p>
            <a:pPr>
              <a:defRPr/>
            </a:pPr>
            <a:endParaRPr lang="en-GB" sz="1600" b="0" dirty="0" smtClean="0"/>
          </a:p>
          <a:p>
            <a:pPr>
              <a:defRPr/>
            </a:pPr>
            <a:r>
              <a:rPr lang="en-GB" sz="1600" b="0" dirty="0" smtClean="0"/>
              <a:t>[Dr Steve Dickinson – Royal Cornwall Hospital, Truro]</a:t>
            </a:r>
            <a:endParaRPr lang="en-GB" sz="1600" b="0" dirty="0"/>
          </a:p>
          <a:p>
            <a:pPr>
              <a:defRPr/>
            </a:pPr>
            <a:endParaRPr lang="en-GB" sz="1600" b="0" dirty="0"/>
          </a:p>
        </p:txBody>
      </p:sp>
    </p:spTree>
    <p:extLst>
      <p:ext uri="{BB962C8B-B14F-4D97-AF65-F5344CB8AC3E}">
        <p14:creationId xmlns:p14="http://schemas.microsoft.com/office/powerpoint/2010/main" val="11367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4011" y="620705"/>
            <a:ext cx="7133833" cy="294953"/>
          </a:xfrm>
        </p:spPr>
        <p:txBody>
          <a:bodyPr/>
          <a:lstStyle/>
          <a:p>
            <a:r>
              <a:rPr lang="en-GB" sz="2400" dirty="0" smtClean="0"/>
              <a:t>Building a QI team – Who?</a:t>
            </a:r>
            <a:endParaRPr lang="en-GB" sz="2400" dirty="0"/>
          </a:p>
        </p:txBody>
      </p:sp>
      <p:sp>
        <p:nvSpPr>
          <p:cNvPr id="5" name="Content Placeholder 4"/>
          <p:cNvSpPr>
            <a:spLocks noGrp="1"/>
          </p:cNvSpPr>
          <p:nvPr>
            <p:ph idx="1"/>
          </p:nvPr>
        </p:nvSpPr>
        <p:spPr/>
        <p:txBody>
          <a:bodyPr>
            <a:normAutofit/>
          </a:bodyPr>
          <a:lstStyle/>
          <a:p>
            <a:r>
              <a:rPr lang="en-GB" sz="1800" dirty="0" smtClean="0"/>
              <a:t>Who </a:t>
            </a:r>
            <a:r>
              <a:rPr lang="en-GB" sz="1800" dirty="0"/>
              <a:t>can influence?</a:t>
            </a:r>
          </a:p>
          <a:p>
            <a:endParaRPr lang="en-GB" sz="1800" dirty="0"/>
          </a:p>
          <a:p>
            <a:r>
              <a:rPr lang="en-GB" sz="1800" dirty="0"/>
              <a:t>Who has connections?</a:t>
            </a:r>
          </a:p>
          <a:p>
            <a:endParaRPr lang="en-GB" sz="1800" dirty="0"/>
          </a:p>
          <a:p>
            <a:r>
              <a:rPr lang="en-GB" sz="1800" dirty="0"/>
              <a:t>Who has subject expertise?</a:t>
            </a:r>
          </a:p>
          <a:p>
            <a:endParaRPr lang="en-GB" sz="1800" dirty="0"/>
          </a:p>
          <a:p>
            <a:r>
              <a:rPr lang="en-GB" sz="1800" dirty="0"/>
              <a:t>Who has lived experience?</a:t>
            </a:r>
          </a:p>
          <a:p>
            <a:endParaRPr lang="en-GB" sz="1800" dirty="0"/>
          </a:p>
          <a:p>
            <a:r>
              <a:rPr lang="en-GB" sz="1800" dirty="0"/>
              <a:t>Who is good at communicating?</a:t>
            </a:r>
          </a:p>
          <a:p>
            <a:endParaRPr lang="en-GB" sz="1800" dirty="0"/>
          </a:p>
          <a:p>
            <a:r>
              <a:rPr lang="en-GB" sz="1800" dirty="0"/>
              <a:t>Who has done this before?</a:t>
            </a:r>
          </a:p>
          <a:p>
            <a:endParaRPr lang="en-GB" sz="1800" dirty="0"/>
          </a:p>
          <a:p>
            <a:r>
              <a:rPr lang="en-GB" sz="1800" dirty="0"/>
              <a:t>Who has an interest?</a:t>
            </a:r>
          </a:p>
          <a:p>
            <a:endParaRPr lang="en-GB" sz="1800" dirty="0"/>
          </a:p>
          <a:p>
            <a:r>
              <a:rPr lang="en-GB" sz="1800" dirty="0"/>
              <a:t>Who can challenge</a:t>
            </a:r>
            <a:r>
              <a:rPr lang="en-GB" sz="1800" dirty="0" smtClean="0"/>
              <a:t>?</a:t>
            </a:r>
          </a:p>
          <a:p>
            <a:endParaRPr lang="en-GB" sz="1800" dirty="0"/>
          </a:p>
          <a:p>
            <a:r>
              <a:rPr lang="en-GB" sz="1800" dirty="0" smtClean="0"/>
              <a:t>Who is seldom heard?</a:t>
            </a:r>
            <a:endParaRPr lang="en-GB" sz="1800" dirty="0"/>
          </a:p>
        </p:txBody>
      </p:sp>
      <p:pic>
        <p:nvPicPr>
          <p:cNvPr id="4" name="Picture 3" descr="C:\Users\nbj0985\AppData\Local\Microsoft\Windows\Temporary Internet Files\Content.IE5\0XXZ2DSR\1200px-LiquoriceAllsorts20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942213"/>
            <a:ext cx="3461273" cy="321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3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548680"/>
            <a:ext cx="7121250" cy="369332"/>
          </a:xfrm>
        </p:spPr>
        <p:txBody>
          <a:bodyPr/>
          <a:lstStyle/>
          <a:p>
            <a:pPr>
              <a:lnSpc>
                <a:spcPct val="100000"/>
              </a:lnSpc>
            </a:pPr>
            <a:r>
              <a:rPr lang="en-GB" sz="2400" dirty="0"/>
              <a:t>Building a </a:t>
            </a:r>
            <a:r>
              <a:rPr lang="en-GB" sz="2400" dirty="0" smtClean="0"/>
              <a:t>QI </a:t>
            </a:r>
            <a:r>
              <a:rPr lang="en-GB" sz="2400" dirty="0"/>
              <a:t>Team – </a:t>
            </a:r>
            <a:r>
              <a:rPr lang="en-GB" sz="2400" dirty="0" smtClean="0"/>
              <a:t>Avoid </a:t>
            </a:r>
            <a:r>
              <a:rPr lang="en-GB" sz="2400" dirty="0"/>
              <a:t>hierarchy!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85412"/>
            <a:ext cx="6914950" cy="4563867"/>
          </a:xfrm>
          <a:prstGeom prst="rect">
            <a:avLst/>
          </a:prstGeom>
        </p:spPr>
      </p:pic>
    </p:spTree>
    <p:extLst>
      <p:ext uri="{BB962C8B-B14F-4D97-AF65-F5344CB8AC3E}">
        <p14:creationId xmlns:p14="http://schemas.microsoft.com/office/powerpoint/2010/main" val="24357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a:extLst>
              <a:ext uri="{FF2B5EF4-FFF2-40B4-BE49-F238E27FC236}"/>
            </a:extLst>
          </p:cNvPr>
          <p:cNvSpPr txBox="1">
            <a:spLocks noChangeArrowheads="1"/>
          </p:cNvSpPr>
          <p:nvPr/>
        </p:nvSpPr>
        <p:spPr bwMode="auto">
          <a:xfrm>
            <a:off x="1033873" y="552293"/>
            <a:ext cx="7113915" cy="509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101" tIns="53050" rIns="106101" bIns="53050"/>
          <a:lstStyle>
            <a:lvl1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1pPr>
            <a:lvl2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2pPr>
            <a:lvl3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3pPr>
            <a:lvl4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4pPr>
            <a:lvl5pPr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9pPr>
          </a:lstStyle>
          <a:p>
            <a:pPr defTabSz="529633" fontAlgn="base" hangingPunct="0">
              <a:spcBef>
                <a:spcPct val="0"/>
              </a:spcBef>
              <a:spcAft>
                <a:spcPct val="0"/>
              </a:spcAft>
              <a:defRPr/>
            </a:pPr>
            <a:r>
              <a:rPr lang="en-GB" altLang="en-US" sz="2400" b="1" dirty="0" smtClean="0">
                <a:solidFill>
                  <a:srgbClr val="56008C"/>
                </a:solidFill>
                <a:latin typeface="Calibri" panose="020F0502020204030204" pitchFamily="34" charset="0"/>
                <a:ea typeface="Arial Unicode MS" pitchFamily="34" charset="-128"/>
                <a:cs typeface="Calibri" panose="020F0502020204030204" pitchFamily="34" charset="0"/>
              </a:rPr>
              <a:t>Building a QI team – Involve patients</a:t>
            </a:r>
            <a:endParaRPr lang="en-GB" altLang="en-US" sz="2400" b="1" dirty="0">
              <a:solidFill>
                <a:srgbClr val="56008C"/>
              </a:solidFill>
              <a:latin typeface="Calibri" panose="020F0502020204030204" pitchFamily="34" charset="0"/>
              <a:ea typeface="Arial Unicode MS" pitchFamily="34" charset="-128"/>
              <a:cs typeface="Calibri" panose="020F0502020204030204" pitchFamily="34" charset="0"/>
            </a:endParaRPr>
          </a:p>
        </p:txBody>
      </p:sp>
      <p:sp>
        <p:nvSpPr>
          <p:cNvPr id="24579" name="Text Box 6"/>
          <p:cNvSpPr txBox="1">
            <a:spLocks noChangeArrowheads="1"/>
          </p:cNvSpPr>
          <p:nvPr/>
        </p:nvSpPr>
        <p:spPr bwMode="auto">
          <a:xfrm>
            <a:off x="8011772" y="6354701"/>
            <a:ext cx="694502" cy="38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101" tIns="53050" rIns="106101" bIns="53050"/>
          <a:lstStyle/>
          <a:p>
            <a:pPr defTabSz="529633" fontAlgn="base">
              <a:spcBef>
                <a:spcPct val="0"/>
              </a:spcBef>
              <a:spcAft>
                <a:spcPct val="0"/>
              </a:spcAft>
              <a:buClr>
                <a:srgbClr val="000000"/>
              </a:buClr>
              <a:buSzPct val="100000"/>
            </a:pPr>
            <a:r>
              <a:rPr lang="en-GB" altLang="en-US" sz="1200">
                <a:solidFill>
                  <a:srgbClr val="000000"/>
                </a:solidFill>
                <a:ea typeface="Arial Unicode MS" pitchFamily="34" charset="-128"/>
              </a:rPr>
              <a:t>| </a:t>
            </a:r>
            <a:fld id="{326C8ACE-BEA8-4026-99CB-D0F7E7382407}" type="slidenum">
              <a:rPr lang="en-GB" altLang="en-US" sz="1200">
                <a:solidFill>
                  <a:srgbClr val="000000"/>
                </a:solidFill>
                <a:ea typeface="Arial Unicode MS" pitchFamily="34" charset="-128"/>
              </a:rPr>
              <a:pPr defTabSz="529633" fontAlgn="base">
                <a:spcBef>
                  <a:spcPct val="0"/>
                </a:spcBef>
                <a:spcAft>
                  <a:spcPct val="0"/>
                </a:spcAft>
                <a:buClr>
                  <a:srgbClr val="000000"/>
                </a:buClr>
                <a:buSzPct val="100000"/>
              </a:pPr>
              <a:t>9</a:t>
            </a:fld>
            <a:endParaRPr lang="en-GB" altLang="en-US" sz="1200">
              <a:solidFill>
                <a:srgbClr val="000000"/>
              </a:solidFill>
              <a:ea typeface="Arial Unicode MS" pitchFamily="34" charset="-128"/>
            </a:endParaRPr>
          </a:p>
        </p:txBody>
      </p:sp>
      <p:sp>
        <p:nvSpPr>
          <p:cNvPr id="7" name="Text Box 6">
            <a:extLst>
              <a:ext uri="{FF2B5EF4-FFF2-40B4-BE49-F238E27FC236}"/>
            </a:extLst>
          </p:cNvPr>
          <p:cNvSpPr txBox="1">
            <a:spLocks noChangeArrowheads="1"/>
          </p:cNvSpPr>
          <p:nvPr/>
        </p:nvSpPr>
        <p:spPr bwMode="auto">
          <a:xfrm>
            <a:off x="2788351" y="6367388"/>
            <a:ext cx="5335436" cy="363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101" tIns="53050" rIns="106101" bIns="53050"/>
          <a:lstStyle>
            <a:lvl1pPr>
              <a:lnSpc>
                <a:spcPct val="93000"/>
              </a:lnSpc>
              <a:spcAft>
                <a:spcPts val="96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spcAft>
                <a:spcPts val="7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9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spcAft>
                <a:spcPts val="5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6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spcAft>
                <a:spcPts val="3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spcAft>
                <a:spcPts val="20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ts val="20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ts val="20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ts val="20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ts val="20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529633" fontAlgn="base">
              <a:lnSpc>
                <a:spcPct val="100000"/>
              </a:lnSpc>
              <a:spcBef>
                <a:spcPct val="0"/>
              </a:spcBef>
              <a:spcAft>
                <a:spcPct val="0"/>
              </a:spcAft>
              <a:defRPr/>
            </a:pPr>
            <a:endParaRPr lang="en-GB" altLang="en-US" sz="1200" dirty="0">
              <a:solidFill>
                <a:srgbClr val="808080">
                  <a:lumMod val="75000"/>
                </a:srgbClr>
              </a:solidFill>
              <a:latin typeface="Calibri" panose="020F0502020204030204" pitchFamily="34" charset="0"/>
            </a:endParaRPr>
          </a:p>
        </p:txBody>
      </p:sp>
      <p:sp>
        <p:nvSpPr>
          <p:cNvPr id="18" name="Text Box 1"/>
          <p:cNvSpPr txBox="1">
            <a:spLocks noChangeArrowheads="1"/>
          </p:cNvSpPr>
          <p:nvPr/>
        </p:nvSpPr>
        <p:spPr bwMode="auto">
          <a:xfrm>
            <a:off x="961621" y="2060848"/>
            <a:ext cx="7441348" cy="3869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101" tIns="53050" rIns="106101" bIns="53050"/>
          <a:lstStyle>
            <a:lvl1pPr marL="342900" indent="-342900" eaLnBrk="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marL="163513" indent="-163513" eaLnBrk="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eaLnBrk="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eaLnBrk="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eaLnBrk="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defTabSz="449263" fontAlgn="base" hangingPunct="0">
              <a:lnSpc>
                <a:spcPct val="93000"/>
              </a:lnSpc>
              <a:spcBef>
                <a:spcPct val="0"/>
              </a:spcBef>
              <a:spcAft>
                <a:spcPts val="963"/>
              </a:spcAft>
              <a:buClr>
                <a:srgbClr val="000000"/>
              </a:buClr>
              <a:buSzPct val="100000"/>
              <a:buFontTx/>
              <a:buBlip>
                <a:blip r:embed="rId3"/>
              </a:buBlip>
              <a:tabLst/>
              <a:defRPr/>
            </a:pPr>
            <a:r>
              <a:rPr lang="en-GB" altLang="en-US" sz="2400" kern="0" dirty="0" smtClean="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They bring a </a:t>
            </a: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different set of skills and insights to the programme</a:t>
            </a:r>
          </a:p>
          <a:p>
            <a:pPr defTabSz="449263" fontAlgn="base" hangingPunct="0">
              <a:lnSpc>
                <a:spcPct val="93000"/>
              </a:lnSpc>
              <a:spcBef>
                <a:spcPct val="0"/>
              </a:spcBef>
              <a:spcAft>
                <a:spcPts val="963"/>
              </a:spcAft>
              <a:buClr>
                <a:srgbClr val="000000"/>
              </a:buClr>
              <a:buSzPct val="100000"/>
              <a:buFontTx/>
              <a:buBlip>
                <a:blip r:embed="rId3"/>
              </a:buBlip>
              <a:tabLst/>
              <a:defRPr/>
            </a:pPr>
            <a:r>
              <a:rPr lang="en-GB" altLang="en-US" sz="2400" kern="0" dirty="0" smtClean="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A new and  </a:t>
            </a: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different way of </a:t>
            </a:r>
            <a:r>
              <a:rPr lang="en-GB" altLang="en-US" sz="2400" kern="0" dirty="0" smtClean="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 working and thinking</a:t>
            </a:r>
            <a:endPar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endParaRPr>
          </a:p>
          <a:p>
            <a:pPr defTabSz="449263" fontAlgn="base" hangingPunct="0">
              <a:lnSpc>
                <a:spcPct val="93000"/>
              </a:lnSpc>
              <a:spcBef>
                <a:spcPct val="0"/>
              </a:spcBef>
              <a:spcAft>
                <a:spcPts val="963"/>
              </a:spcAft>
              <a:buClr>
                <a:srgbClr val="000000"/>
              </a:buClr>
              <a:buSzPct val="100000"/>
              <a:buFontTx/>
              <a:buBlip>
                <a:blip r:embed="rId3"/>
              </a:buBlip>
              <a:tabLst/>
              <a:defRPr/>
            </a:pP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Change of language in meetings – common ground</a:t>
            </a:r>
          </a:p>
          <a:p>
            <a:pPr defTabSz="449263" fontAlgn="base" hangingPunct="0">
              <a:lnSpc>
                <a:spcPct val="93000"/>
              </a:lnSpc>
              <a:spcBef>
                <a:spcPct val="0"/>
              </a:spcBef>
              <a:spcAft>
                <a:spcPts val="963"/>
              </a:spcAft>
              <a:buClr>
                <a:srgbClr val="000000"/>
              </a:buClr>
              <a:buSzPct val="100000"/>
              <a:buFontTx/>
              <a:buBlip>
                <a:blip r:embed="rId3"/>
              </a:buBlip>
              <a:tabLst/>
              <a:defRPr/>
            </a:pP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Bringing lived experience to the conversation – challenges some assumptions</a:t>
            </a:r>
          </a:p>
          <a:p>
            <a:pPr defTabSz="449263" fontAlgn="base" hangingPunct="0">
              <a:lnSpc>
                <a:spcPct val="93000"/>
              </a:lnSpc>
              <a:spcBef>
                <a:spcPct val="0"/>
              </a:spcBef>
              <a:spcAft>
                <a:spcPts val="963"/>
              </a:spcAft>
              <a:buClr>
                <a:srgbClr val="000000"/>
              </a:buClr>
              <a:buSzPct val="100000"/>
              <a:buFontTx/>
              <a:buBlip>
                <a:blip r:embed="rId3"/>
              </a:buBlip>
              <a:tabLst/>
              <a:defRPr/>
            </a:pP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F</a:t>
            </a:r>
            <a:r>
              <a:rPr lang="en-GB" altLang="en-US" sz="2400" kern="0" dirty="0" smtClean="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ilter </a:t>
            </a: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into practice in units – patients as assets</a:t>
            </a:r>
          </a:p>
          <a:p>
            <a:pPr defTabSz="449263" fontAlgn="base" hangingPunct="0">
              <a:lnSpc>
                <a:spcPct val="93000"/>
              </a:lnSpc>
              <a:spcBef>
                <a:spcPct val="0"/>
              </a:spcBef>
              <a:spcAft>
                <a:spcPts val="963"/>
              </a:spcAft>
              <a:buClr>
                <a:srgbClr val="000000"/>
              </a:buClr>
              <a:buSzPct val="100000"/>
              <a:buFontTx/>
              <a:buBlip>
                <a:blip r:embed="rId3"/>
              </a:buBlip>
              <a:tabLst/>
              <a:defRPr/>
            </a:pPr>
            <a:r>
              <a:rPr lang="en-GB" altLang="en-US" sz="2400" kern="0" dirty="0" smtClean="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A </a:t>
            </a:r>
            <a:r>
              <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new experience for patients – translates to </a:t>
            </a:r>
            <a:r>
              <a:rPr lang="en-GB" altLang="en-US" sz="2400" kern="0" dirty="0" smtClean="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rPr>
              <a:t>improved Quality of Life</a:t>
            </a:r>
            <a:endParaRPr lang="en-GB" altLang="en-US" sz="2400" kern="0" dirty="0">
              <a:solidFill>
                <a:srgbClr val="808080">
                  <a:lumMod val="75000"/>
                </a:srgbClr>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2" name="Rectangle 1"/>
          <p:cNvSpPr/>
          <p:nvPr/>
        </p:nvSpPr>
        <p:spPr>
          <a:xfrm>
            <a:off x="1331640" y="1484784"/>
            <a:ext cx="6282297" cy="523220"/>
          </a:xfrm>
          <a:prstGeom prst="rect">
            <a:avLst/>
          </a:prstGeom>
        </p:spPr>
        <p:txBody>
          <a:bodyPr wrap="none">
            <a:spAutoFit/>
          </a:bodyPr>
          <a:lstStyle/>
          <a:p>
            <a:pPr defTabSz="529633" fontAlgn="base" hangingPunct="0">
              <a:spcBef>
                <a:spcPct val="0"/>
              </a:spcBef>
              <a:spcAft>
                <a:spcPct val="0"/>
              </a:spcAft>
              <a:defRPr/>
            </a:pPr>
            <a:r>
              <a:rPr lang="en-GB" altLang="en-US" sz="2800" dirty="0" smtClean="0">
                <a:solidFill>
                  <a:srgbClr val="808080">
                    <a:lumMod val="75000"/>
                  </a:srgbClr>
                </a:solidFill>
                <a:ea typeface="Arial Unicode MS" pitchFamily="34" charset="-128"/>
                <a:cs typeface="Calibri" panose="020F0502020204030204" pitchFamily="34" charset="0"/>
              </a:rPr>
              <a:t>WHY? … Because </a:t>
            </a:r>
            <a:r>
              <a:rPr lang="en-GB" altLang="en-US" sz="2800" dirty="0">
                <a:solidFill>
                  <a:srgbClr val="808080">
                    <a:lumMod val="75000"/>
                  </a:srgbClr>
                </a:solidFill>
                <a:ea typeface="Arial Unicode MS" pitchFamily="34" charset="-128"/>
                <a:cs typeface="Calibri" panose="020F0502020204030204" pitchFamily="34" charset="0"/>
              </a:rPr>
              <a:t>it is the right thing to </a:t>
            </a:r>
            <a:r>
              <a:rPr lang="en-GB" altLang="en-US" sz="2800" dirty="0" smtClean="0">
                <a:solidFill>
                  <a:srgbClr val="808080">
                    <a:lumMod val="75000"/>
                  </a:srgbClr>
                </a:solidFill>
                <a:ea typeface="Arial Unicode MS" pitchFamily="34" charset="-128"/>
                <a:cs typeface="Calibri" panose="020F0502020204030204" pitchFamily="34" charset="0"/>
              </a:rPr>
              <a:t>do</a:t>
            </a:r>
            <a:endParaRPr lang="en-GB" altLang="en-US" sz="2800" dirty="0">
              <a:solidFill>
                <a:srgbClr val="808080">
                  <a:lumMod val="75000"/>
                </a:srgbClr>
              </a:solidFill>
              <a:ea typeface="Arial Unicode MS" pitchFamily="34" charset="-128"/>
              <a:cs typeface="Calibri" panose="020F0502020204030204" pitchFamily="34" charset="0"/>
            </a:endParaRPr>
          </a:p>
        </p:txBody>
      </p:sp>
    </p:spTree>
    <p:extLst>
      <p:ext uri="{BB962C8B-B14F-4D97-AF65-F5344CB8AC3E}">
        <p14:creationId xmlns:p14="http://schemas.microsoft.com/office/powerpoint/2010/main" val="234368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ppt/theme/theme13.xml><?xml version="1.0" encoding="utf-8"?>
<a:theme xmlns:a="http://schemas.openxmlformats.org/drawingml/2006/main" name="21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ppt/theme/theme14.xml><?xml version="1.0" encoding="utf-8"?>
<a:theme xmlns:a="http://schemas.openxmlformats.org/drawingml/2006/main" name="22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ppt/theme/theme15.xml><?xml version="1.0" encoding="utf-8"?>
<a:theme xmlns:a="http://schemas.openxmlformats.org/drawingml/2006/main" name="4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sentation1" id="{E125038C-FA94-2842-BBC7-0A19037950A1}" vid="{35F8C28B-7248-4243-8A0A-CFE569E00D94}"/>
    </a:ext>
  </a:extLst>
</a:theme>
</file>

<file path=ppt/theme/theme3.xml><?xml version="1.0" encoding="utf-8"?>
<a:theme xmlns:a="http://schemas.openxmlformats.org/drawingml/2006/main" name="14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sentation1" id="{E125038C-FA94-2842-BBC7-0A19037950A1}" vid="{35F8C28B-7248-4243-8A0A-CFE569E00D94}"/>
    </a:ext>
  </a:extLst>
</a:theme>
</file>

<file path=ppt/theme/theme4.xml><?xml version="1.0" encoding="utf-8"?>
<a:theme xmlns:a="http://schemas.openxmlformats.org/drawingml/2006/main" name="13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sentation1" id="{E125038C-FA94-2842-BBC7-0A19037950A1}" vid="{35F8C28B-7248-4243-8A0A-CFE569E00D94}"/>
    </a:ext>
  </a:extLst>
</a:theme>
</file>

<file path=ppt/theme/theme5.xml><?xml version="1.0" encoding="utf-8"?>
<a:theme xmlns:a="http://schemas.openxmlformats.org/drawingml/2006/main" name="15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sentation1" id="{E125038C-FA94-2842-BBC7-0A19037950A1}" vid="{35F8C28B-7248-4243-8A0A-CFE569E00D94}"/>
    </a:ext>
  </a:extLst>
</a:theme>
</file>

<file path=ppt/theme/theme6.xml><?xml version="1.0" encoding="utf-8"?>
<a:theme xmlns:a="http://schemas.openxmlformats.org/drawingml/2006/main" name="16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resentation1" id="{E125038C-FA94-2842-BBC7-0A19037950A1}" vid="{35F8C28B-7248-4243-8A0A-CFE569E00D94}"/>
    </a:ext>
  </a:extLst>
</a:theme>
</file>

<file path=ppt/theme/theme7.xml><?xml version="1.0" encoding="utf-8"?>
<a:theme xmlns:a="http://schemas.openxmlformats.org/drawingml/2006/main" name="17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ppt/theme/theme8.xml><?xml version="1.0" encoding="utf-8"?>
<a:theme xmlns:a="http://schemas.openxmlformats.org/drawingml/2006/main" name="18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ppt/theme/theme9.xml><?xml version="1.0" encoding="utf-8"?>
<a:theme xmlns:a="http://schemas.openxmlformats.org/drawingml/2006/main" name="19_Office Theme">
  <a:themeElements>
    <a:clrScheme name="NHS TK Theme Colours">
      <a:dk1>
        <a:sysClr val="windowText" lastClr="000000"/>
      </a:dk1>
      <a:lt1>
        <a:sysClr val="window" lastClr="FFFFFF"/>
      </a:lt1>
      <a:dk2>
        <a:srgbClr val="800040"/>
      </a:dk2>
      <a:lt2>
        <a:srgbClr val="DDDDDD"/>
      </a:lt2>
      <a:accent1>
        <a:srgbClr val="F8991E"/>
      </a:accent1>
      <a:accent2>
        <a:srgbClr val="56008C"/>
      </a:accent2>
      <a:accent3>
        <a:srgbClr val="930054"/>
      </a:accent3>
      <a:accent4>
        <a:srgbClr val="00ADC6"/>
      </a:accent4>
      <a:accent5>
        <a:srgbClr val="E97710"/>
      </a:accent5>
      <a:accent6>
        <a:srgbClr val="4F4C4D"/>
      </a:accent6>
      <a:hlink>
        <a:srgbClr val="999596"/>
      </a:hlink>
      <a:folHlink>
        <a:srgbClr val="CE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Presentation1" id="{E125038C-FA94-2842-BBC7-0A19037950A1}" vid="{35F8C28B-7248-4243-8A0A-CFE569E00D94}"/>
    </a:ext>
  </a:extLst>
</a:theme>
</file>

<file path=docProps/app.xml><?xml version="1.0" encoding="utf-8"?>
<Properties xmlns="http://schemas.openxmlformats.org/officeDocument/2006/extended-properties" xmlns:vt="http://schemas.openxmlformats.org/officeDocument/2006/docPropsVTypes">
  <TotalTime>1948</TotalTime>
  <Words>1505</Words>
  <Application>Microsoft Office PowerPoint</Application>
  <PresentationFormat>On-screen Show (4:3)</PresentationFormat>
  <Paragraphs>295</Paragraphs>
  <Slides>43</Slides>
  <Notes>12</Notes>
  <HiddenSlides>0</HiddenSlides>
  <MMClips>0</MMClips>
  <ScaleCrop>false</ScaleCrop>
  <HeadingPairs>
    <vt:vector size="4" baseType="variant">
      <vt:variant>
        <vt:lpstr>Theme</vt:lpstr>
      </vt:variant>
      <vt:variant>
        <vt:i4>16</vt:i4>
      </vt:variant>
      <vt:variant>
        <vt:lpstr>Slide Titles</vt:lpstr>
      </vt:variant>
      <vt:variant>
        <vt:i4>43</vt:i4>
      </vt:variant>
    </vt:vector>
  </HeadingPairs>
  <TitlesOfParts>
    <vt:vector size="59" baseType="lpstr">
      <vt:lpstr>3_Office Theme</vt:lpstr>
      <vt:lpstr>12_Office Theme</vt:lpstr>
      <vt:lpstr>14_Office Theme</vt:lpstr>
      <vt:lpstr>13_Office Theme</vt:lpstr>
      <vt:lpstr>15_Office Theme</vt:lpstr>
      <vt:lpstr>16_Office Theme</vt:lpstr>
      <vt:lpstr>17_Office Theme</vt:lpstr>
      <vt:lpstr>18_Office Theme</vt:lpstr>
      <vt:lpstr>19_Office Theme</vt:lpstr>
      <vt:lpstr>6_Office Theme</vt:lpstr>
      <vt:lpstr>7_Office Theme</vt:lpstr>
      <vt:lpstr>20_Office Theme</vt:lpstr>
      <vt:lpstr>21_Office Theme</vt:lpstr>
      <vt:lpstr>22_Office Theme</vt:lpstr>
      <vt:lpstr>4_Office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Building a QI team – Who?</vt:lpstr>
      <vt:lpstr>Building a QI Team – Avoid hierarchy!</vt:lpstr>
      <vt:lpstr>PowerPoint Presentation</vt:lpstr>
      <vt:lpstr>Stakeholder Grid</vt:lpstr>
      <vt:lpstr>QI – How to process map</vt:lpstr>
      <vt:lpstr>QI - How to build a map (2)</vt:lpstr>
      <vt:lpstr>QI – process map</vt:lpstr>
      <vt:lpstr>QI - Driver Diagram Template</vt:lpstr>
      <vt:lpstr>COFFEE : 11.15-11.30</vt:lpstr>
      <vt:lpstr>PowerPoint Presentation</vt:lpstr>
      <vt:lpstr>PowerPoint Presentation</vt:lpstr>
      <vt:lpstr>PowerPoint Presentation</vt:lpstr>
      <vt:lpstr>PowerPoint Presentation</vt:lpstr>
      <vt:lpstr>Local Strategy - Documented Transplant Decision</vt:lpstr>
      <vt:lpstr>Local Strategy - Documented Transplant Decision</vt:lpstr>
      <vt:lpstr>Patients on 18 Week Pathway Since 1 May 2019</vt:lpstr>
      <vt:lpstr>How We Are Involving Patients</vt:lpstr>
      <vt:lpstr>Raising Our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Scoping Exercise</vt:lpstr>
      <vt:lpstr>PowerPoint Presentation</vt:lpstr>
      <vt:lpstr>PowerPoint Presentation</vt:lpstr>
      <vt:lpstr>Timeframes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Change Model</dc:title>
  <dc:creator>Rachel Gair</dc:creator>
  <cp:lastModifiedBy>Rachel Gair</cp:lastModifiedBy>
  <cp:revision>102</cp:revision>
  <dcterms:created xsi:type="dcterms:W3CDTF">2018-12-11T10:20:24Z</dcterms:created>
  <dcterms:modified xsi:type="dcterms:W3CDTF">2019-06-10T21:06:55Z</dcterms:modified>
</cp:coreProperties>
</file>