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4" r:id="rId5"/>
    <p:sldId id="262" r:id="rId6"/>
    <p:sldId id="266" r:id="rId7"/>
    <p:sldId id="265" r:id="rId8"/>
    <p:sldId id="281" r:id="rId9"/>
    <p:sldId id="280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F"/>
    <a:srgbClr val="333F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D818D-8B90-461F-933C-B915782AF1D8}" v="83" dt="2020-03-05T14:31:45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88418" autoAdjust="0"/>
  </p:normalViewPr>
  <p:slideViewPr>
    <p:cSldViewPr snapToGrid="0">
      <p:cViewPr varScale="1">
        <p:scale>
          <a:sx n="78" d="100"/>
          <a:sy n="78" d="100"/>
        </p:scale>
        <p:origin x="-66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Johnson" userId="de32d000-39ae-4d1f-b482-cd69ed65707a" providerId="ADAL" clId="{E8DD818D-8B90-461F-933C-B915782AF1D8}"/>
    <pc:docChg chg="custSel modSld">
      <pc:chgData name="Olivia Johnson" userId="de32d000-39ae-4d1f-b482-cd69ed65707a" providerId="ADAL" clId="{E8DD818D-8B90-461F-933C-B915782AF1D8}" dt="2020-03-05T15:14:57.838" v="480" actId="1037"/>
      <pc:docMkLst>
        <pc:docMk/>
      </pc:docMkLst>
      <pc:sldChg chg="modSp modNotesTx">
        <pc:chgData name="Olivia Johnson" userId="de32d000-39ae-4d1f-b482-cd69ed65707a" providerId="ADAL" clId="{E8DD818D-8B90-461F-933C-B915782AF1D8}" dt="2020-03-05T14:27:20.902" v="281" actId="20577"/>
        <pc:sldMkLst>
          <pc:docMk/>
          <pc:sldMk cId="3895595246" sldId="262"/>
        </pc:sldMkLst>
        <pc:spChg chg="mod">
          <ac:chgData name="Olivia Johnson" userId="de32d000-39ae-4d1f-b482-cd69ed65707a" providerId="ADAL" clId="{E8DD818D-8B90-461F-933C-B915782AF1D8}" dt="2020-03-05T14:14:41.759" v="37" actId="20577"/>
          <ac:spMkLst>
            <pc:docMk/>
            <pc:sldMk cId="3895595246" sldId="262"/>
            <ac:spMk id="5" creationId="{CEB56DEE-BB26-47E6-BCA7-7397C9F1398A}"/>
          </ac:spMkLst>
        </pc:spChg>
      </pc:sldChg>
      <pc:sldChg chg="modSp modNotesTx">
        <pc:chgData name="Olivia Johnson" userId="de32d000-39ae-4d1f-b482-cd69ed65707a" providerId="ADAL" clId="{E8DD818D-8B90-461F-933C-B915782AF1D8}" dt="2020-03-05T14:28:50.591" v="363" actId="20577"/>
        <pc:sldMkLst>
          <pc:docMk/>
          <pc:sldMk cId="3895375252" sldId="265"/>
        </pc:sldMkLst>
        <pc:spChg chg="mod">
          <ac:chgData name="Olivia Johnson" userId="de32d000-39ae-4d1f-b482-cd69ed65707a" providerId="ADAL" clId="{E8DD818D-8B90-461F-933C-B915782AF1D8}" dt="2020-03-05T14:22:02.224" v="247" actId="20577"/>
          <ac:spMkLst>
            <pc:docMk/>
            <pc:sldMk cId="3895375252" sldId="265"/>
            <ac:spMk id="5" creationId="{02DC70AE-D4B9-48BF-AF6A-5A5E6DC9D0DD}"/>
          </ac:spMkLst>
        </pc:spChg>
      </pc:sldChg>
      <pc:sldChg chg="modSp modNotesTx">
        <pc:chgData name="Olivia Johnson" userId="de32d000-39ae-4d1f-b482-cd69ed65707a" providerId="ADAL" clId="{E8DD818D-8B90-461F-933C-B915782AF1D8}" dt="2020-03-05T14:27:56.848" v="360" actId="313"/>
        <pc:sldMkLst>
          <pc:docMk/>
          <pc:sldMk cId="1371198965" sldId="266"/>
        </pc:sldMkLst>
        <pc:spChg chg="mod">
          <ac:chgData name="Olivia Johnson" userId="de32d000-39ae-4d1f-b482-cd69ed65707a" providerId="ADAL" clId="{E8DD818D-8B90-461F-933C-B915782AF1D8}" dt="2020-03-05T14:15:06.828" v="78" actId="20577"/>
          <ac:spMkLst>
            <pc:docMk/>
            <pc:sldMk cId="1371198965" sldId="266"/>
            <ac:spMk id="3" creationId="{51D4CC97-D3D5-4D2F-B948-2D2FE6F75728}"/>
          </ac:spMkLst>
        </pc:spChg>
        <pc:spChg chg="mod">
          <ac:chgData name="Olivia Johnson" userId="de32d000-39ae-4d1f-b482-cd69ed65707a" providerId="ADAL" clId="{E8DD818D-8B90-461F-933C-B915782AF1D8}" dt="2020-03-05T14:16:42.844" v="116" actId="20577"/>
          <ac:spMkLst>
            <pc:docMk/>
            <pc:sldMk cId="1371198965" sldId="266"/>
            <ac:spMk id="4" creationId="{861B4EAE-863A-4CE4-9186-CE8F19F737CE}"/>
          </ac:spMkLst>
        </pc:spChg>
        <pc:picChg chg="mod">
          <ac:chgData name="Olivia Johnson" userId="de32d000-39ae-4d1f-b482-cd69ed65707a" providerId="ADAL" clId="{E8DD818D-8B90-461F-933C-B915782AF1D8}" dt="2020-03-05T14:19:13.850" v="117" actId="1582"/>
          <ac:picMkLst>
            <pc:docMk/>
            <pc:sldMk cId="1371198965" sldId="266"/>
            <ac:picMk id="7" creationId="{D9FC1E5D-3DFA-48CC-8724-12DF21FE8E37}"/>
          </ac:picMkLst>
        </pc:picChg>
      </pc:sldChg>
      <pc:sldChg chg="modSp modNotesTx">
        <pc:chgData name="Olivia Johnson" userId="de32d000-39ae-4d1f-b482-cd69ed65707a" providerId="ADAL" clId="{E8DD818D-8B90-461F-933C-B915782AF1D8}" dt="2020-03-05T14:30:09.895" v="370" actId="6549"/>
        <pc:sldMkLst>
          <pc:docMk/>
          <pc:sldMk cId="4041167345" sldId="274"/>
        </pc:sldMkLst>
        <pc:picChg chg="mod">
          <ac:chgData name="Olivia Johnson" userId="de32d000-39ae-4d1f-b482-cd69ed65707a" providerId="ADAL" clId="{E8DD818D-8B90-461F-933C-B915782AF1D8}" dt="2020-03-05T14:26:48.540" v="257" actId="14100"/>
          <ac:picMkLst>
            <pc:docMk/>
            <pc:sldMk cId="4041167345" sldId="274"/>
            <ac:picMk id="5" creationId="{EDC5B103-39D2-427F-97EF-4C58349E505F}"/>
          </ac:picMkLst>
        </pc:picChg>
      </pc:sldChg>
      <pc:sldChg chg="modNotesTx">
        <pc:chgData name="Olivia Johnson" userId="de32d000-39ae-4d1f-b482-cd69ed65707a" providerId="ADAL" clId="{E8DD818D-8B90-461F-933C-B915782AF1D8}" dt="2020-03-05T14:29:05.228" v="369" actId="20577"/>
        <pc:sldMkLst>
          <pc:docMk/>
          <pc:sldMk cId="811434621" sldId="280"/>
        </pc:sldMkLst>
      </pc:sldChg>
      <pc:sldChg chg="modSp modNotesTx">
        <pc:chgData name="Olivia Johnson" userId="de32d000-39ae-4d1f-b482-cd69ed65707a" providerId="ADAL" clId="{E8DD818D-8B90-461F-933C-B915782AF1D8}" dt="2020-03-05T14:28:56.499" v="366" actId="20577"/>
        <pc:sldMkLst>
          <pc:docMk/>
          <pc:sldMk cId="3589978057" sldId="281"/>
        </pc:sldMkLst>
        <pc:spChg chg="mod">
          <ac:chgData name="Olivia Johnson" userId="de32d000-39ae-4d1f-b482-cd69ed65707a" providerId="ADAL" clId="{E8DD818D-8B90-461F-933C-B915782AF1D8}" dt="2020-03-05T14:23:50.412" v="249" actId="20577"/>
          <ac:spMkLst>
            <pc:docMk/>
            <pc:sldMk cId="3589978057" sldId="281"/>
            <ac:spMk id="4" creationId="{861B4EAE-863A-4CE4-9186-CE8F19F737CE}"/>
          </ac:spMkLst>
        </pc:spChg>
        <pc:spChg chg="mod">
          <ac:chgData name="Olivia Johnson" userId="de32d000-39ae-4d1f-b482-cd69ed65707a" providerId="ADAL" clId="{E8DD818D-8B90-461F-933C-B915782AF1D8}" dt="2020-03-05T14:24:03.739" v="253" actId="20577"/>
          <ac:spMkLst>
            <pc:docMk/>
            <pc:sldMk cId="3589978057" sldId="281"/>
            <ac:spMk id="5" creationId="{97B3499C-8EE3-4382-B833-9A45C5E3D92E}"/>
          </ac:spMkLst>
        </pc:spChg>
      </pc:sldChg>
      <pc:sldChg chg="modSp modNotesTx">
        <pc:chgData name="Olivia Johnson" userId="de32d000-39ae-4d1f-b482-cd69ed65707a" providerId="ADAL" clId="{E8DD818D-8B90-461F-933C-B915782AF1D8}" dt="2020-03-05T15:14:57.838" v="480" actId="1037"/>
        <pc:sldMkLst>
          <pc:docMk/>
          <pc:sldMk cId="3257649853" sldId="282"/>
        </pc:sldMkLst>
        <pc:spChg chg="mod">
          <ac:chgData name="Olivia Johnson" userId="de32d000-39ae-4d1f-b482-cd69ed65707a" providerId="ADAL" clId="{E8DD818D-8B90-461F-933C-B915782AF1D8}" dt="2020-03-05T15:14:57.838" v="480" actId="1037"/>
          <ac:spMkLst>
            <pc:docMk/>
            <pc:sldMk cId="3257649853" sldId="282"/>
            <ac:spMk id="6" creationId="{8987DA4B-D4DD-4619-96A6-9F516935213F}"/>
          </ac:spMkLst>
        </pc:spChg>
        <pc:picChg chg="mod">
          <ac:chgData name="Olivia Johnson" userId="de32d000-39ae-4d1f-b482-cd69ed65707a" providerId="ADAL" clId="{E8DD818D-8B90-461F-933C-B915782AF1D8}" dt="2020-03-05T14:26:42.216" v="256" actId="14100"/>
          <ac:picMkLst>
            <pc:docMk/>
            <pc:sldMk cId="3257649853" sldId="282"/>
            <ac:picMk id="5" creationId="{EDC5B103-39D2-427F-97EF-4C58349E505F}"/>
          </ac:picMkLst>
        </pc:picChg>
      </pc:sldChg>
    </pc:docChg>
  </pc:docChgLst>
  <pc:docChgLst>
    <pc:chgData name="Olivia Johnson" userId="de32d000-39ae-4d1f-b482-cd69ed65707a" providerId="ADAL" clId="{59E434BF-F312-4513-8020-B0A66F46B1E8}"/>
    <pc:docChg chg="undo custSel addSld delSld modSld sldOrd">
      <pc:chgData name="Olivia Johnson" userId="de32d000-39ae-4d1f-b482-cd69ed65707a" providerId="ADAL" clId="{59E434BF-F312-4513-8020-B0A66F46B1E8}" dt="2020-03-05T11:59:34.471" v="1637" actId="5793"/>
      <pc:docMkLst>
        <pc:docMk/>
      </pc:docMkLst>
      <pc:sldChg chg="del">
        <pc:chgData name="Olivia Johnson" userId="de32d000-39ae-4d1f-b482-cd69ed65707a" providerId="ADAL" clId="{59E434BF-F312-4513-8020-B0A66F46B1E8}" dt="2020-03-05T11:12:24.314" v="279" actId="2696"/>
        <pc:sldMkLst>
          <pc:docMk/>
          <pc:sldMk cId="2751316909" sldId="256"/>
        </pc:sldMkLst>
      </pc:sldChg>
      <pc:sldChg chg="del">
        <pc:chgData name="Olivia Johnson" userId="de32d000-39ae-4d1f-b482-cd69ed65707a" providerId="ADAL" clId="{59E434BF-F312-4513-8020-B0A66F46B1E8}" dt="2020-03-05T10:59:35.529" v="2" actId="2696"/>
        <pc:sldMkLst>
          <pc:docMk/>
          <pc:sldMk cId="1978033778" sldId="257"/>
        </pc:sldMkLst>
      </pc:sldChg>
      <pc:sldChg chg="del">
        <pc:chgData name="Olivia Johnson" userId="de32d000-39ae-4d1f-b482-cd69ed65707a" providerId="ADAL" clId="{59E434BF-F312-4513-8020-B0A66F46B1E8}" dt="2020-03-05T11:54:48.031" v="1242" actId="2696"/>
        <pc:sldMkLst>
          <pc:docMk/>
          <pc:sldMk cId="4186940659" sldId="258"/>
        </pc:sldMkLst>
      </pc:sldChg>
      <pc:sldChg chg="del">
        <pc:chgData name="Olivia Johnson" userId="de32d000-39ae-4d1f-b482-cd69ed65707a" providerId="ADAL" clId="{59E434BF-F312-4513-8020-B0A66F46B1E8}" dt="2020-03-05T11:12:36.277" v="280" actId="2696"/>
        <pc:sldMkLst>
          <pc:docMk/>
          <pc:sldMk cId="2195188213" sldId="259"/>
        </pc:sldMkLst>
      </pc:sldChg>
      <pc:sldChg chg="addSp delSp modSp">
        <pc:chgData name="Olivia Johnson" userId="de32d000-39ae-4d1f-b482-cd69ed65707a" providerId="ADAL" clId="{59E434BF-F312-4513-8020-B0A66F46B1E8}" dt="2020-03-05T11:21:30.508" v="617" actId="1076"/>
        <pc:sldMkLst>
          <pc:docMk/>
          <pc:sldMk cId="3895595246" sldId="262"/>
        </pc:sldMkLst>
        <pc:spChg chg="del">
          <ac:chgData name="Olivia Johnson" userId="de32d000-39ae-4d1f-b482-cd69ed65707a" providerId="ADAL" clId="{59E434BF-F312-4513-8020-B0A66F46B1E8}" dt="2020-03-05T11:01:43.356" v="100" actId="478"/>
          <ac:spMkLst>
            <pc:docMk/>
            <pc:sldMk cId="3895595246" sldId="262"/>
            <ac:spMk id="2" creationId="{6BFDD67A-0D2B-4051-B359-668F7A97F88E}"/>
          </ac:spMkLst>
        </pc:spChg>
        <pc:spChg chg="mod">
          <ac:chgData name="Olivia Johnson" userId="de32d000-39ae-4d1f-b482-cd69ed65707a" providerId="ADAL" clId="{59E434BF-F312-4513-8020-B0A66F46B1E8}" dt="2020-03-05T11:01:51.876" v="102" actId="1076"/>
          <ac:spMkLst>
            <pc:docMk/>
            <pc:sldMk cId="3895595246" sldId="262"/>
            <ac:spMk id="3" creationId="{9238FE0C-F368-4F0B-9472-5DF87CDC2680}"/>
          </ac:spMkLst>
        </pc:spChg>
        <pc:spChg chg="mod">
          <ac:chgData name="Olivia Johnson" userId="de32d000-39ae-4d1f-b482-cd69ed65707a" providerId="ADAL" clId="{59E434BF-F312-4513-8020-B0A66F46B1E8}" dt="2020-03-05T11:01:18.928" v="81" actId="20577"/>
          <ac:spMkLst>
            <pc:docMk/>
            <pc:sldMk cId="3895595246" sldId="262"/>
            <ac:spMk id="4" creationId="{D311492E-2286-43E5-B3FD-5C323A9177BD}"/>
          </ac:spMkLst>
        </pc:spChg>
        <pc:spChg chg="mod">
          <ac:chgData name="Olivia Johnson" userId="de32d000-39ae-4d1f-b482-cd69ed65707a" providerId="ADAL" clId="{59E434BF-F312-4513-8020-B0A66F46B1E8}" dt="2020-03-05T11:01:51.195" v="101" actId="20577"/>
          <ac:spMkLst>
            <pc:docMk/>
            <pc:sldMk cId="3895595246" sldId="262"/>
            <ac:spMk id="5" creationId="{CEB56DEE-BB26-47E6-BCA7-7397C9F1398A}"/>
          </ac:spMkLst>
        </pc:spChg>
        <pc:spChg chg="del">
          <ac:chgData name="Olivia Johnson" userId="de32d000-39ae-4d1f-b482-cd69ed65707a" providerId="ADAL" clId="{59E434BF-F312-4513-8020-B0A66F46B1E8}" dt="2020-03-05T11:12:45.151" v="281" actId="478"/>
          <ac:spMkLst>
            <pc:docMk/>
            <pc:sldMk cId="3895595246" sldId="262"/>
            <ac:spMk id="6" creationId="{16EB9468-3F1A-483A-BC20-A5AEB4A969A1}"/>
          </ac:spMkLst>
        </pc:spChg>
        <pc:spChg chg="del">
          <ac:chgData name="Olivia Johnson" userId="de32d000-39ae-4d1f-b482-cd69ed65707a" providerId="ADAL" clId="{59E434BF-F312-4513-8020-B0A66F46B1E8}" dt="2020-03-05T11:01:41.768" v="99" actId="478"/>
          <ac:spMkLst>
            <pc:docMk/>
            <pc:sldMk cId="3895595246" sldId="262"/>
            <ac:spMk id="8" creationId="{A036100D-08EF-4322-859C-C9FB510E0DB6}"/>
          </ac:spMkLst>
        </pc:spChg>
        <pc:spChg chg="del">
          <ac:chgData name="Olivia Johnson" userId="de32d000-39ae-4d1f-b482-cd69ed65707a" providerId="ADAL" clId="{59E434BF-F312-4513-8020-B0A66F46B1E8}" dt="2020-03-05T11:01:35.252" v="96" actId="478"/>
          <ac:spMkLst>
            <pc:docMk/>
            <pc:sldMk cId="3895595246" sldId="262"/>
            <ac:spMk id="9" creationId="{F78BD076-32EF-4289-AFB1-D5A50C7631B5}"/>
          </ac:spMkLst>
        </pc:spChg>
        <pc:spChg chg="del">
          <ac:chgData name="Olivia Johnson" userId="de32d000-39ae-4d1f-b482-cd69ed65707a" providerId="ADAL" clId="{59E434BF-F312-4513-8020-B0A66F46B1E8}" dt="2020-03-05T11:01:32.695" v="95" actId="478"/>
          <ac:spMkLst>
            <pc:docMk/>
            <pc:sldMk cId="3895595246" sldId="262"/>
            <ac:spMk id="10" creationId="{C693D3B2-F1E3-4238-A0D5-D8D178E7A905}"/>
          </ac:spMkLst>
        </pc:spChg>
        <pc:spChg chg="del">
          <ac:chgData name="Olivia Johnson" userId="de32d000-39ae-4d1f-b482-cd69ed65707a" providerId="ADAL" clId="{59E434BF-F312-4513-8020-B0A66F46B1E8}" dt="2020-03-05T11:01:39.443" v="98" actId="478"/>
          <ac:spMkLst>
            <pc:docMk/>
            <pc:sldMk cId="3895595246" sldId="262"/>
            <ac:spMk id="14" creationId="{0C039E21-D798-4AB4-A32C-8E0C11A89DB6}"/>
          </ac:spMkLst>
        </pc:spChg>
        <pc:spChg chg="del">
          <ac:chgData name="Olivia Johnson" userId="de32d000-39ae-4d1f-b482-cd69ed65707a" providerId="ADAL" clId="{59E434BF-F312-4513-8020-B0A66F46B1E8}" dt="2020-03-05T11:01:38.107" v="97" actId="478"/>
          <ac:spMkLst>
            <pc:docMk/>
            <pc:sldMk cId="3895595246" sldId="262"/>
            <ac:spMk id="15" creationId="{8AA9BE64-6268-46B3-A3AE-1D45CD5157EE}"/>
          </ac:spMkLst>
        </pc:spChg>
        <pc:spChg chg="add del mod">
          <ac:chgData name="Olivia Johnson" userId="de32d000-39ae-4d1f-b482-cd69ed65707a" providerId="ADAL" clId="{59E434BF-F312-4513-8020-B0A66F46B1E8}" dt="2020-03-05T11:21:00.795" v="610" actId="478"/>
          <ac:spMkLst>
            <pc:docMk/>
            <pc:sldMk cId="3895595246" sldId="262"/>
            <ac:spMk id="20" creationId="{50ED17A8-A4C4-4E61-B973-B5F4F22DACB2}"/>
          </ac:spMkLst>
        </pc:spChg>
        <pc:picChg chg="add del mod">
          <ac:chgData name="Olivia Johnson" userId="de32d000-39ae-4d1f-b482-cd69ed65707a" providerId="ADAL" clId="{59E434BF-F312-4513-8020-B0A66F46B1E8}" dt="2020-03-05T11:21:05.613" v="614" actId="931"/>
          <ac:picMkLst>
            <pc:docMk/>
            <pc:sldMk cId="3895595246" sldId="262"/>
            <ac:picMk id="17" creationId="{E1F636DC-3F1E-4305-805A-16F8F6AE254D}"/>
          </ac:picMkLst>
        </pc:picChg>
        <pc:picChg chg="add del mod">
          <ac:chgData name="Olivia Johnson" userId="de32d000-39ae-4d1f-b482-cd69ed65707a" providerId="ADAL" clId="{59E434BF-F312-4513-8020-B0A66F46B1E8}" dt="2020-03-05T11:21:30.508" v="617" actId="1076"/>
          <ac:picMkLst>
            <pc:docMk/>
            <pc:sldMk cId="3895595246" sldId="262"/>
            <ac:picMk id="18" creationId="{7E3FED58-5213-49FD-A2F4-4FD0F0B30CF1}"/>
          </ac:picMkLst>
        </pc:picChg>
      </pc:sldChg>
      <pc:sldChg chg="del">
        <pc:chgData name="Olivia Johnson" userId="de32d000-39ae-4d1f-b482-cd69ed65707a" providerId="ADAL" clId="{59E434BF-F312-4513-8020-B0A66F46B1E8}" dt="2020-03-05T10:59:29.193" v="0" actId="2696"/>
        <pc:sldMkLst>
          <pc:docMk/>
          <pc:sldMk cId="1061485554" sldId="263"/>
        </pc:sldMkLst>
      </pc:sldChg>
      <pc:sldChg chg="del">
        <pc:chgData name="Olivia Johnson" userId="de32d000-39ae-4d1f-b482-cd69ed65707a" providerId="ADAL" clId="{59E434BF-F312-4513-8020-B0A66F46B1E8}" dt="2020-03-05T10:59:33.822" v="1" actId="2696"/>
        <pc:sldMkLst>
          <pc:docMk/>
          <pc:sldMk cId="3444251922" sldId="264"/>
        </pc:sldMkLst>
      </pc:sldChg>
      <pc:sldChg chg="delSp modSp">
        <pc:chgData name="Olivia Johnson" userId="de32d000-39ae-4d1f-b482-cd69ed65707a" providerId="ADAL" clId="{59E434BF-F312-4513-8020-B0A66F46B1E8}" dt="2020-03-05T11:59:34.471" v="1637" actId="5793"/>
        <pc:sldMkLst>
          <pc:docMk/>
          <pc:sldMk cId="3895375252" sldId="265"/>
        </pc:sldMkLst>
        <pc:spChg chg="del">
          <ac:chgData name="Olivia Johnson" userId="de32d000-39ae-4d1f-b482-cd69ed65707a" providerId="ADAL" clId="{59E434BF-F312-4513-8020-B0A66F46B1E8}" dt="2020-03-05T11:57:47.831" v="1530" actId="478"/>
          <ac:spMkLst>
            <pc:docMk/>
            <pc:sldMk cId="3895375252" sldId="265"/>
            <ac:spMk id="2" creationId="{4DE0E128-99D9-4930-B716-CAFD189718E6}"/>
          </ac:spMkLst>
        </pc:spChg>
        <pc:spChg chg="mod">
          <ac:chgData name="Olivia Johnson" userId="de32d000-39ae-4d1f-b482-cd69ed65707a" providerId="ADAL" clId="{59E434BF-F312-4513-8020-B0A66F46B1E8}" dt="2020-03-05T11:07:43.728" v="156" actId="20577"/>
          <ac:spMkLst>
            <pc:docMk/>
            <pc:sldMk cId="3895375252" sldId="265"/>
            <ac:spMk id="3" creationId="{29B60BAB-2731-4CA0-8BC2-8014A8F90250}"/>
          </ac:spMkLst>
        </pc:spChg>
        <pc:spChg chg="mod">
          <ac:chgData name="Olivia Johnson" userId="de32d000-39ae-4d1f-b482-cd69ed65707a" providerId="ADAL" clId="{59E434BF-F312-4513-8020-B0A66F46B1E8}" dt="2020-03-05T11:59:22.008" v="1635" actId="20577"/>
          <ac:spMkLst>
            <pc:docMk/>
            <pc:sldMk cId="3895375252" sldId="265"/>
            <ac:spMk id="4" creationId="{1E0BEDC1-ECFA-4482-A27F-5E31488D0498}"/>
          </ac:spMkLst>
        </pc:spChg>
        <pc:spChg chg="mod">
          <ac:chgData name="Olivia Johnson" userId="de32d000-39ae-4d1f-b482-cd69ed65707a" providerId="ADAL" clId="{59E434BF-F312-4513-8020-B0A66F46B1E8}" dt="2020-03-05T11:59:34.471" v="1637" actId="5793"/>
          <ac:spMkLst>
            <pc:docMk/>
            <pc:sldMk cId="3895375252" sldId="265"/>
            <ac:spMk id="5" creationId="{02DC70AE-D4B9-48BF-AF6A-5A5E6DC9D0DD}"/>
          </ac:spMkLst>
        </pc:spChg>
      </pc:sldChg>
      <pc:sldChg chg="addSp delSp modSp ord modNotesTx">
        <pc:chgData name="Olivia Johnson" userId="de32d000-39ae-4d1f-b482-cd69ed65707a" providerId="ADAL" clId="{59E434BF-F312-4513-8020-B0A66F46B1E8}" dt="2020-03-05T11:20:10.211" v="599" actId="1076"/>
        <pc:sldMkLst>
          <pc:docMk/>
          <pc:sldMk cId="1371198965" sldId="266"/>
        </pc:sldMkLst>
        <pc:spChg chg="del">
          <ac:chgData name="Olivia Johnson" userId="de32d000-39ae-4d1f-b482-cd69ed65707a" providerId="ADAL" clId="{59E434BF-F312-4513-8020-B0A66F46B1E8}" dt="2020-03-05T11:16:02.770" v="457" actId="478"/>
          <ac:spMkLst>
            <pc:docMk/>
            <pc:sldMk cId="1371198965" sldId="266"/>
            <ac:spMk id="2" creationId="{45AE5456-8420-438F-8062-E12DA4064BC6}"/>
          </ac:spMkLst>
        </pc:spChg>
        <pc:spChg chg="mod">
          <ac:chgData name="Olivia Johnson" userId="de32d000-39ae-4d1f-b482-cd69ed65707a" providerId="ADAL" clId="{59E434BF-F312-4513-8020-B0A66F46B1E8}" dt="2020-03-05T11:06:11.891" v="121" actId="20577"/>
          <ac:spMkLst>
            <pc:docMk/>
            <pc:sldMk cId="1371198965" sldId="266"/>
            <ac:spMk id="3" creationId="{51D4CC97-D3D5-4D2F-B948-2D2FE6F75728}"/>
          </ac:spMkLst>
        </pc:spChg>
        <pc:spChg chg="mod">
          <ac:chgData name="Olivia Johnson" userId="de32d000-39ae-4d1f-b482-cd69ed65707a" providerId="ADAL" clId="{59E434BF-F312-4513-8020-B0A66F46B1E8}" dt="2020-03-05T11:20:06.739" v="598" actId="14100"/>
          <ac:spMkLst>
            <pc:docMk/>
            <pc:sldMk cId="1371198965" sldId="266"/>
            <ac:spMk id="4" creationId="{861B4EAE-863A-4CE4-9186-CE8F19F737CE}"/>
          </ac:spMkLst>
        </pc:spChg>
        <pc:spChg chg="mod">
          <ac:chgData name="Olivia Johnson" userId="de32d000-39ae-4d1f-b482-cd69ed65707a" providerId="ADAL" clId="{59E434BF-F312-4513-8020-B0A66F46B1E8}" dt="2020-03-05T11:19:27.989" v="596" actId="113"/>
          <ac:spMkLst>
            <pc:docMk/>
            <pc:sldMk cId="1371198965" sldId="266"/>
            <ac:spMk id="5" creationId="{97B3499C-8EE3-4382-B833-9A45C5E3D92E}"/>
          </ac:spMkLst>
        </pc:spChg>
        <pc:picChg chg="add mod">
          <ac:chgData name="Olivia Johnson" userId="de32d000-39ae-4d1f-b482-cd69ed65707a" providerId="ADAL" clId="{59E434BF-F312-4513-8020-B0A66F46B1E8}" dt="2020-03-05T11:20:10.211" v="599" actId="1076"/>
          <ac:picMkLst>
            <pc:docMk/>
            <pc:sldMk cId="1371198965" sldId="266"/>
            <ac:picMk id="7" creationId="{D9FC1E5D-3DFA-48CC-8724-12DF21FE8E37}"/>
          </ac:picMkLst>
        </pc:picChg>
      </pc:sldChg>
      <pc:sldChg chg="del">
        <pc:chgData name="Olivia Johnson" userId="de32d000-39ae-4d1f-b482-cd69ed65707a" providerId="ADAL" clId="{59E434BF-F312-4513-8020-B0A66F46B1E8}" dt="2020-03-05T11:54:46.930" v="1241" actId="2696"/>
        <pc:sldMkLst>
          <pc:docMk/>
          <pc:sldMk cId="1830471660" sldId="267"/>
        </pc:sldMkLst>
      </pc:sldChg>
      <pc:sldChg chg="del">
        <pc:chgData name="Olivia Johnson" userId="de32d000-39ae-4d1f-b482-cd69ed65707a" providerId="ADAL" clId="{59E434BF-F312-4513-8020-B0A66F46B1E8}" dt="2020-03-05T11:54:45.137" v="1239" actId="2696"/>
        <pc:sldMkLst>
          <pc:docMk/>
          <pc:sldMk cId="3753204370" sldId="268"/>
        </pc:sldMkLst>
      </pc:sldChg>
      <pc:sldChg chg="del">
        <pc:chgData name="Olivia Johnson" userId="de32d000-39ae-4d1f-b482-cd69ed65707a" providerId="ADAL" clId="{59E434BF-F312-4513-8020-B0A66F46B1E8}" dt="2020-03-05T11:54:46.137" v="1240" actId="2696"/>
        <pc:sldMkLst>
          <pc:docMk/>
          <pc:sldMk cId="440508976" sldId="269"/>
        </pc:sldMkLst>
      </pc:sldChg>
      <pc:sldChg chg="del">
        <pc:chgData name="Olivia Johnson" userId="de32d000-39ae-4d1f-b482-cd69ed65707a" providerId="ADAL" clId="{59E434BF-F312-4513-8020-B0A66F46B1E8}" dt="2020-03-05T11:12:21.614" v="278" actId="2696"/>
        <pc:sldMkLst>
          <pc:docMk/>
          <pc:sldMk cId="767421083" sldId="273"/>
        </pc:sldMkLst>
      </pc:sldChg>
      <pc:sldChg chg="modSp del">
        <pc:chgData name="Olivia Johnson" userId="de32d000-39ae-4d1f-b482-cd69ed65707a" providerId="ADAL" clId="{59E434BF-F312-4513-8020-B0A66F46B1E8}" dt="2020-03-05T11:55:04.628" v="1254" actId="2696"/>
        <pc:sldMkLst>
          <pc:docMk/>
          <pc:sldMk cId="475070542" sldId="275"/>
        </pc:sldMkLst>
        <pc:spChg chg="mod">
          <ac:chgData name="Olivia Johnson" userId="de32d000-39ae-4d1f-b482-cd69ed65707a" providerId="ADAL" clId="{59E434BF-F312-4513-8020-B0A66F46B1E8}" dt="2020-03-05T11:55:00.653" v="1253" actId="20577"/>
          <ac:spMkLst>
            <pc:docMk/>
            <pc:sldMk cId="475070542" sldId="275"/>
            <ac:spMk id="2" creationId="{435E039B-2F04-42D4-82FF-4968B63D29D2}"/>
          </ac:spMkLst>
        </pc:spChg>
      </pc:sldChg>
      <pc:sldChg chg="modSp del">
        <pc:chgData name="Olivia Johnson" userId="de32d000-39ae-4d1f-b482-cd69ed65707a" providerId="ADAL" clId="{59E434BF-F312-4513-8020-B0A66F46B1E8}" dt="2020-03-05T11:57:34.679" v="1529" actId="2696"/>
        <pc:sldMkLst>
          <pc:docMk/>
          <pc:sldMk cId="2956321429" sldId="276"/>
        </pc:sldMkLst>
        <pc:spChg chg="mod">
          <ac:chgData name="Olivia Johnson" userId="de32d000-39ae-4d1f-b482-cd69ed65707a" providerId="ADAL" clId="{59E434BF-F312-4513-8020-B0A66F46B1E8}" dt="2020-03-05T11:09:26.619" v="243" actId="20577"/>
          <ac:spMkLst>
            <pc:docMk/>
            <pc:sldMk cId="2956321429" sldId="276"/>
            <ac:spMk id="2" creationId="{A875B491-D331-431F-B7C5-632C9B274ED5}"/>
          </ac:spMkLst>
        </pc:spChg>
        <pc:spChg chg="mod">
          <ac:chgData name="Olivia Johnson" userId="de32d000-39ae-4d1f-b482-cd69ed65707a" providerId="ADAL" clId="{59E434BF-F312-4513-8020-B0A66F46B1E8}" dt="2020-03-05T11:10:00.147" v="275" actId="20577"/>
          <ac:spMkLst>
            <pc:docMk/>
            <pc:sldMk cId="2956321429" sldId="276"/>
            <ac:spMk id="3" creationId="{97E90E6A-9BCF-4B90-A87C-22A93F8F062F}"/>
          </ac:spMkLst>
        </pc:spChg>
        <pc:spChg chg="mod">
          <ac:chgData name="Olivia Johnson" userId="de32d000-39ae-4d1f-b482-cd69ed65707a" providerId="ADAL" clId="{59E434BF-F312-4513-8020-B0A66F46B1E8}" dt="2020-03-05T11:09:20.497" v="236" actId="20577"/>
          <ac:spMkLst>
            <pc:docMk/>
            <pc:sldMk cId="2956321429" sldId="276"/>
            <ac:spMk id="7" creationId="{BF345F95-DDE5-4F5B-9F8E-572A1B9B0AC2}"/>
          </ac:spMkLst>
        </pc:spChg>
        <pc:spChg chg="mod">
          <ac:chgData name="Olivia Johnson" userId="de32d000-39ae-4d1f-b482-cd69ed65707a" providerId="ADAL" clId="{59E434BF-F312-4513-8020-B0A66F46B1E8}" dt="2020-03-05T11:09:49.206" v="245" actId="255"/>
          <ac:spMkLst>
            <pc:docMk/>
            <pc:sldMk cId="2956321429" sldId="276"/>
            <ac:spMk id="8" creationId="{EEC6BE68-AA12-4495-93D3-92141506A135}"/>
          </ac:spMkLst>
        </pc:spChg>
      </pc:sldChg>
      <pc:sldChg chg="del">
        <pc:chgData name="Olivia Johnson" userId="de32d000-39ae-4d1f-b482-cd69ed65707a" providerId="ADAL" clId="{59E434BF-F312-4513-8020-B0A66F46B1E8}" dt="2020-03-05T11:54:49.993" v="1243" actId="2696"/>
        <pc:sldMkLst>
          <pc:docMk/>
          <pc:sldMk cId="3066544815" sldId="277"/>
        </pc:sldMkLst>
      </pc:sldChg>
      <pc:sldChg chg="del">
        <pc:chgData name="Olivia Johnson" userId="de32d000-39ae-4d1f-b482-cd69ed65707a" providerId="ADAL" clId="{59E434BF-F312-4513-8020-B0A66F46B1E8}" dt="2020-03-05T11:54:50.953" v="1244" actId="2696"/>
        <pc:sldMkLst>
          <pc:docMk/>
          <pc:sldMk cId="813124557" sldId="278"/>
        </pc:sldMkLst>
      </pc:sldChg>
      <pc:sldChg chg="del">
        <pc:chgData name="Olivia Johnson" userId="de32d000-39ae-4d1f-b482-cd69ed65707a" providerId="ADAL" clId="{59E434BF-F312-4513-8020-B0A66F46B1E8}" dt="2020-03-05T11:37:27.119" v="810" actId="2696"/>
        <pc:sldMkLst>
          <pc:docMk/>
          <pc:sldMk cId="1530531151" sldId="279"/>
        </pc:sldMkLst>
      </pc:sldChg>
      <pc:sldChg chg="addSp delSp modSp add ord">
        <pc:chgData name="Olivia Johnson" userId="de32d000-39ae-4d1f-b482-cd69ed65707a" providerId="ADAL" clId="{59E434BF-F312-4513-8020-B0A66F46B1E8}" dt="2020-03-05T11:57:31.882" v="1528" actId="313"/>
        <pc:sldMkLst>
          <pc:docMk/>
          <pc:sldMk cId="811434621" sldId="280"/>
        </pc:sldMkLst>
        <pc:spChg chg="add mod">
          <ac:chgData name="Olivia Johnson" userId="de32d000-39ae-4d1f-b482-cd69ed65707a" providerId="ADAL" clId="{59E434BF-F312-4513-8020-B0A66F46B1E8}" dt="2020-03-05T11:57:17.924" v="1507" actId="20577"/>
          <ac:spMkLst>
            <pc:docMk/>
            <pc:sldMk cId="811434621" sldId="280"/>
            <ac:spMk id="2" creationId="{1CE2F6AC-F5DB-4F9C-88CB-27BD49C8AB71}"/>
          </ac:spMkLst>
        </pc:spChg>
        <pc:spChg chg="mod">
          <ac:chgData name="Olivia Johnson" userId="de32d000-39ae-4d1f-b482-cd69ed65707a" providerId="ADAL" clId="{59E434BF-F312-4513-8020-B0A66F46B1E8}" dt="2020-03-05T11:30:31.774" v="783" actId="20577"/>
          <ac:spMkLst>
            <pc:docMk/>
            <pc:sldMk cId="811434621" sldId="280"/>
            <ac:spMk id="3" creationId="{9238FE0C-F368-4F0B-9472-5DF87CDC2680}"/>
          </ac:spMkLst>
        </pc:spChg>
        <pc:spChg chg="mod">
          <ac:chgData name="Olivia Johnson" userId="de32d000-39ae-4d1f-b482-cd69ed65707a" providerId="ADAL" clId="{59E434BF-F312-4513-8020-B0A66F46B1E8}" dt="2020-03-05T11:57:31.882" v="1528" actId="313"/>
          <ac:spMkLst>
            <pc:docMk/>
            <pc:sldMk cId="811434621" sldId="280"/>
            <ac:spMk id="4" creationId="{D311492E-2286-43E5-B3FD-5C323A9177BD}"/>
          </ac:spMkLst>
        </pc:spChg>
        <pc:spChg chg="mod">
          <ac:chgData name="Olivia Johnson" userId="de32d000-39ae-4d1f-b482-cd69ed65707a" providerId="ADAL" clId="{59E434BF-F312-4513-8020-B0A66F46B1E8}" dt="2020-03-05T11:30:04.686" v="685" actId="20577"/>
          <ac:spMkLst>
            <pc:docMk/>
            <pc:sldMk cId="811434621" sldId="280"/>
            <ac:spMk id="5" creationId="{CEB56DEE-BB26-47E6-BCA7-7397C9F1398A}"/>
          </ac:spMkLst>
        </pc:spChg>
        <pc:spChg chg="mod">
          <ac:chgData name="Olivia Johnson" userId="de32d000-39ae-4d1f-b482-cd69ed65707a" providerId="ADAL" clId="{59E434BF-F312-4513-8020-B0A66F46B1E8}" dt="2020-03-05T11:29:50.679" v="649" actId="20577"/>
          <ac:spMkLst>
            <pc:docMk/>
            <pc:sldMk cId="811434621" sldId="280"/>
            <ac:spMk id="7" creationId="{515858EF-AE76-4D6B-B010-D2BD504DA504}"/>
          </ac:spMkLst>
        </pc:spChg>
        <pc:picChg chg="add del">
          <ac:chgData name="Olivia Johnson" userId="de32d000-39ae-4d1f-b482-cd69ed65707a" providerId="ADAL" clId="{59E434BF-F312-4513-8020-B0A66F46B1E8}" dt="2020-03-05T11:27:30" v="631" actId="478"/>
          <ac:picMkLst>
            <pc:docMk/>
            <pc:sldMk cId="811434621" sldId="280"/>
            <ac:picMk id="14" creationId="{E07178F6-907C-4E55-BFD8-0C48019E25E1}"/>
          </ac:picMkLst>
        </pc:picChg>
        <pc:picChg chg="mod">
          <ac:chgData name="Olivia Johnson" userId="de32d000-39ae-4d1f-b482-cd69ed65707a" providerId="ADAL" clId="{59E434BF-F312-4513-8020-B0A66F46B1E8}" dt="2020-03-05T11:22:14.363" v="620" actId="1076"/>
          <ac:picMkLst>
            <pc:docMk/>
            <pc:sldMk cId="811434621" sldId="280"/>
            <ac:picMk id="18" creationId="{7E3FED58-5213-49FD-A2F4-4FD0F0B30CF1}"/>
          </ac:picMkLst>
        </pc:picChg>
        <pc:picChg chg="add mod">
          <ac:chgData name="Olivia Johnson" userId="de32d000-39ae-4d1f-b482-cd69ed65707a" providerId="ADAL" clId="{59E434BF-F312-4513-8020-B0A66F46B1E8}" dt="2020-03-05T11:57:29.858" v="1527" actId="1076"/>
          <ac:picMkLst>
            <pc:docMk/>
            <pc:sldMk cId="811434621" sldId="280"/>
            <ac:picMk id="1026" creationId="{F54E4FEB-A692-48FE-BB97-F32643550DBC}"/>
          </ac:picMkLst>
        </pc:picChg>
        <pc:picChg chg="add mod">
          <ac:chgData name="Olivia Johnson" userId="de32d000-39ae-4d1f-b482-cd69ed65707a" providerId="ADAL" clId="{59E434BF-F312-4513-8020-B0A66F46B1E8}" dt="2020-03-05T11:56:47.452" v="1354" actId="14100"/>
          <ac:picMkLst>
            <pc:docMk/>
            <pc:sldMk cId="811434621" sldId="280"/>
            <ac:picMk id="1028" creationId="{75329AD5-FFEA-47D8-91CD-26B8A42A41F1}"/>
          </ac:picMkLst>
        </pc:picChg>
        <pc:picChg chg="add del mod">
          <ac:chgData name="Olivia Johnson" userId="de32d000-39ae-4d1f-b482-cd69ed65707a" providerId="ADAL" clId="{59E434BF-F312-4513-8020-B0A66F46B1E8}" dt="2020-03-05T11:24:57.052" v="627" actId="478"/>
          <ac:picMkLst>
            <pc:docMk/>
            <pc:sldMk cId="811434621" sldId="280"/>
            <ac:picMk id="1030" creationId="{7A9A6E81-A8C3-4951-8551-5F3AD052BB1E}"/>
          </ac:picMkLst>
        </pc:picChg>
        <pc:picChg chg="add mod">
          <ac:chgData name="Olivia Johnson" userId="de32d000-39ae-4d1f-b482-cd69ed65707a" providerId="ADAL" clId="{59E434BF-F312-4513-8020-B0A66F46B1E8}" dt="2020-03-05T11:57:24.119" v="1526" actId="1036"/>
          <ac:picMkLst>
            <pc:docMk/>
            <pc:sldMk cId="811434621" sldId="280"/>
            <ac:picMk id="1032" creationId="{AF17E0E0-6475-46BD-BE9D-0511A7D8A92B}"/>
          </ac:picMkLst>
        </pc:picChg>
        <pc:picChg chg="add mod">
          <ac:chgData name="Olivia Johnson" userId="de32d000-39ae-4d1f-b482-cd69ed65707a" providerId="ADAL" clId="{59E434BF-F312-4513-8020-B0A66F46B1E8}" dt="2020-03-05T11:56:51.283" v="1356" actId="1076"/>
          <ac:picMkLst>
            <pc:docMk/>
            <pc:sldMk cId="811434621" sldId="280"/>
            <ac:picMk id="1034" creationId="{4FD6DC9B-84AE-4FA5-BACD-10CA7753662D}"/>
          </ac:picMkLst>
        </pc:picChg>
        <pc:picChg chg="add mod">
          <ac:chgData name="Olivia Johnson" userId="de32d000-39ae-4d1f-b482-cd69ed65707a" providerId="ADAL" clId="{59E434BF-F312-4513-8020-B0A66F46B1E8}" dt="2020-03-05T11:29:41.314" v="641" actId="1076"/>
          <ac:picMkLst>
            <pc:docMk/>
            <pc:sldMk cId="811434621" sldId="280"/>
            <ac:picMk id="1036" creationId="{F872B1CE-5E07-4669-918F-84D234D98DEA}"/>
          </ac:picMkLst>
        </pc:picChg>
      </pc:sldChg>
      <pc:sldChg chg="delSp modSp add ord">
        <pc:chgData name="Olivia Johnson" userId="de32d000-39ae-4d1f-b482-cd69ed65707a" providerId="ADAL" clId="{59E434BF-F312-4513-8020-B0A66F46B1E8}" dt="2020-03-05T11:54:18.204" v="1238" actId="20577"/>
        <pc:sldMkLst>
          <pc:docMk/>
          <pc:sldMk cId="3589978057" sldId="281"/>
        </pc:sldMkLst>
        <pc:spChg chg="mod">
          <ac:chgData name="Olivia Johnson" userId="de32d000-39ae-4d1f-b482-cd69ed65707a" providerId="ADAL" clId="{59E434BF-F312-4513-8020-B0A66F46B1E8}" dt="2020-03-05T11:46:45.204" v="902" actId="20577"/>
          <ac:spMkLst>
            <pc:docMk/>
            <pc:sldMk cId="3589978057" sldId="281"/>
            <ac:spMk id="3" creationId="{51D4CC97-D3D5-4D2F-B948-2D2FE6F75728}"/>
          </ac:spMkLst>
        </pc:spChg>
        <pc:spChg chg="mod">
          <ac:chgData name="Olivia Johnson" userId="de32d000-39ae-4d1f-b482-cd69ed65707a" providerId="ADAL" clId="{59E434BF-F312-4513-8020-B0A66F46B1E8}" dt="2020-03-05T11:53:51.692" v="1193" actId="20577"/>
          <ac:spMkLst>
            <pc:docMk/>
            <pc:sldMk cId="3589978057" sldId="281"/>
            <ac:spMk id="4" creationId="{861B4EAE-863A-4CE4-9186-CE8F19F737CE}"/>
          </ac:spMkLst>
        </pc:spChg>
        <pc:spChg chg="mod">
          <ac:chgData name="Olivia Johnson" userId="de32d000-39ae-4d1f-b482-cd69ed65707a" providerId="ADAL" clId="{59E434BF-F312-4513-8020-B0A66F46B1E8}" dt="2020-03-05T11:54:18.204" v="1238" actId="20577"/>
          <ac:spMkLst>
            <pc:docMk/>
            <pc:sldMk cId="3589978057" sldId="281"/>
            <ac:spMk id="5" creationId="{97B3499C-8EE3-4382-B833-9A45C5E3D92E}"/>
          </ac:spMkLst>
        </pc:spChg>
        <pc:picChg chg="del">
          <ac:chgData name="Olivia Johnson" userId="de32d000-39ae-4d1f-b482-cd69ed65707a" providerId="ADAL" clId="{59E434BF-F312-4513-8020-B0A66F46B1E8}" dt="2020-03-05T11:46:48.480" v="903" actId="478"/>
          <ac:picMkLst>
            <pc:docMk/>
            <pc:sldMk cId="3589978057" sldId="281"/>
            <ac:picMk id="7" creationId="{D9FC1E5D-3DFA-48CC-8724-12DF21FE8E37}"/>
          </ac:picMkLst>
        </pc:picChg>
      </pc:sldChg>
      <pc:sldChg chg="addSp delSp modSp add ord">
        <pc:chgData name="Olivia Johnson" userId="de32d000-39ae-4d1f-b482-cd69ed65707a" providerId="ADAL" clId="{59E434BF-F312-4513-8020-B0A66F46B1E8}" dt="2020-03-05T11:55:19.546" v="1266" actId="478"/>
        <pc:sldMkLst>
          <pc:docMk/>
          <pc:sldMk cId="3257649853" sldId="282"/>
        </pc:sldMkLst>
        <pc:spChg chg="mod">
          <ac:chgData name="Olivia Johnson" userId="de32d000-39ae-4d1f-b482-cd69ed65707a" providerId="ADAL" clId="{59E434BF-F312-4513-8020-B0A66F46B1E8}" dt="2020-03-05T11:55:15.755" v="1265" actId="20577"/>
          <ac:spMkLst>
            <pc:docMk/>
            <pc:sldMk cId="3257649853" sldId="282"/>
            <ac:spMk id="2" creationId="{3E0CF876-EFF1-4401-AE0D-22C91B181266}"/>
          </ac:spMkLst>
        </pc:spChg>
        <pc:spChg chg="del">
          <ac:chgData name="Olivia Johnson" userId="de32d000-39ae-4d1f-b482-cd69ed65707a" providerId="ADAL" clId="{59E434BF-F312-4513-8020-B0A66F46B1E8}" dt="2020-03-05T11:55:19.546" v="1266" actId="478"/>
          <ac:spMkLst>
            <pc:docMk/>
            <pc:sldMk cId="3257649853" sldId="282"/>
            <ac:spMk id="3" creationId="{175C58A0-733A-4C66-81C2-FAD0799D60A0}"/>
          </ac:spMkLst>
        </pc:spChg>
        <pc:spChg chg="add mod">
          <ac:chgData name="Olivia Johnson" userId="de32d000-39ae-4d1f-b482-cd69ed65707a" providerId="ADAL" clId="{59E434BF-F312-4513-8020-B0A66F46B1E8}" dt="2020-03-05T11:55:19.546" v="1266" actId="478"/>
          <ac:spMkLst>
            <pc:docMk/>
            <pc:sldMk cId="3257649853" sldId="282"/>
            <ac:spMk id="6" creationId="{8987DA4B-D4DD-4619-96A6-9F516935213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234567"/>
              </a:solidFill>
              <a:latin typeface="Abadi Extra Light" panose="020B02040201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9FD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5C-4CB3-BF39-03E090298299}"/>
              </c:ext>
            </c:extLst>
          </c:dPt>
          <c:dPt>
            <c:idx val="1"/>
            <c:bubble3D val="0"/>
            <c:spPr>
              <a:solidFill>
                <a:srgbClr val="23456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5C-4CB3-BF39-03E090298299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5C-4CB3-BF39-03E090298299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95C-4CB3-BF39-03E09029829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95C-4CB3-BF39-03E090298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Abadi Extra Light" panose="020B02040201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3456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F6-42BA-B874-E470E4A539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F6-42BA-B874-E470E4A539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A0DAF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F6-42BA-B874-E470E4A53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357248"/>
        <c:axId val="252359040"/>
      </c:barChart>
      <c:catAx>
        <c:axId val="25235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59040"/>
        <c:crosses val="autoZero"/>
        <c:auto val="1"/>
        <c:lblAlgn val="ctr"/>
        <c:lblOffset val="100"/>
        <c:noMultiLvlLbl val="0"/>
      </c:catAx>
      <c:valAx>
        <c:axId val="25235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5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3A5FC-1FF8-4DF7-A3E3-7E7058C9DFF0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5D990-795B-43F0-945D-47B89F34F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2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5D990-795B-43F0-945D-47B89F34FE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28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GB" sz="14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rPr>
              <a:t>Alison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5D990-795B-43F0-945D-47B89F34FE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8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GB" sz="12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rPr>
              <a:t>Alison - Finance isn’t a need for everyone – but PSR is “uncertainty is the biggest thing that makes you vulnerable”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5D990-795B-43F0-945D-47B89F34FE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48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5D990-795B-43F0-945D-47B89F34FE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3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GB" sz="12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rPr>
              <a:t>Liv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5D990-795B-43F0-945D-47B89F34FE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364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GB" sz="14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rPr>
              <a:t>Liv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5D990-795B-43F0-945D-47B89F34FE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4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5D990-795B-43F0-945D-47B89F34FE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6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F30BD4-5A22-4EC6-A5C6-36E8D7416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ECA67C-5324-4CA4-B81C-BC0875DA39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25" y="2536925"/>
            <a:ext cx="1784149" cy="17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0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8166651-2E4C-4ECC-927B-6034963847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F6A65D42-F960-4FA7-8AAF-13664C933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rgbClr val="009FDE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746D3137-33D6-4D0F-B801-8E19053F79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0078" y="0"/>
            <a:ext cx="610192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9EB4D3D3-D4D9-408D-B57D-D526522A49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5" cy="45488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333F48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</p:spTree>
    <p:extLst>
      <p:ext uri="{BB962C8B-B14F-4D97-AF65-F5344CB8AC3E}">
        <p14:creationId xmlns:p14="http://schemas.microsoft.com/office/powerpoint/2010/main" val="104816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blue">
    <p:bg>
      <p:bgPr>
        <a:solidFill>
          <a:srgbClr val="009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E98AF6D2-C2CD-46BB-8D2D-E0DCA388ED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74590380-7D99-406D-AB6D-56E408D89C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bg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2369E133-620A-4A47-9F0B-3158BC0A7C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5" cy="454885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CE9632E0-259D-4B3E-87BA-C1C142B300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0471" y="1881555"/>
            <a:ext cx="5119795" cy="454885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</p:spTree>
    <p:extLst>
      <p:ext uri="{BB962C8B-B14F-4D97-AF65-F5344CB8AC3E}">
        <p14:creationId xmlns:p14="http://schemas.microsoft.com/office/powerpoint/2010/main" val="418099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AAA807ED-97D3-4686-8902-426D7C7608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7CF304BA-7E0C-44C5-8E4F-98797B2C97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rgbClr val="009FDF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826ACB16-3A9D-4C00-A7B0-D53474063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5" cy="45488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9FDF"/>
              </a:buClr>
              <a:buFont typeface="Arial" panose="020B0604020202020204" pitchFamily="34" charset="0"/>
              <a:buChar char="•"/>
              <a:defRPr sz="1800">
                <a:solidFill>
                  <a:srgbClr val="333F48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0C01BF94-58C9-48C8-AD4D-1A3DAC85AB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0471" y="1881555"/>
            <a:ext cx="5119795" cy="454885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9FDF"/>
              </a:buClr>
              <a:buFont typeface="Arial" panose="020B0604020202020204" pitchFamily="34" charset="0"/>
              <a:buChar char="•"/>
              <a:defRPr sz="1800">
                <a:solidFill>
                  <a:srgbClr val="333F48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</p:spTree>
    <p:extLst>
      <p:ext uri="{BB962C8B-B14F-4D97-AF65-F5344CB8AC3E}">
        <p14:creationId xmlns:p14="http://schemas.microsoft.com/office/powerpoint/2010/main" val="43355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A9271D72-9902-4B64-9EE9-4460AD6326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xmlns="" id="{56EE8DA2-6854-4FF6-B05E-81C0D37AA7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rgbClr val="009FDF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B7B47E1-2C89-46C3-BA77-4319BAEF47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3586" y="2896577"/>
            <a:ext cx="2231989" cy="29397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F71F6BD0-794E-4381-8B56-E9C4BEE35E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6034" y="2224549"/>
            <a:ext cx="2391052" cy="439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xmlns="" id="{B92EE752-93E3-4F1F-ABDF-09E534B9F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7605" y="2224549"/>
            <a:ext cx="2391052" cy="439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xmlns="" id="{C652530D-8DD9-4B5C-BEE2-FD1B5928C3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6205" y="2221259"/>
            <a:ext cx="2391052" cy="439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xmlns="" id="{349F4764-7C70-4421-B023-A912F970E0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87776" y="2221259"/>
            <a:ext cx="2391052" cy="439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xmlns="" id="{CC848068-17A5-4451-AEEC-40FF535A15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46864" y="2896576"/>
            <a:ext cx="2231989" cy="29397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xmlns="" id="{4E5AF718-A706-4CD4-BC83-413C86E72B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6055" y="2896576"/>
            <a:ext cx="2231989" cy="29397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xmlns="" id="{6D9FCAE9-C1E3-40A0-BB4E-0B809F5874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69333" y="2896575"/>
            <a:ext cx="2231989" cy="29397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9543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14E90E98-006C-40F0-BAAF-00005D03846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95156559"/>
              </p:ext>
            </p:extLst>
          </p:nvPr>
        </p:nvGraphicFramePr>
        <p:xfrm>
          <a:off x="5829300" y="1242483"/>
          <a:ext cx="6362700" cy="437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1F21C8-C403-4812-AB6F-4F08089E962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9FDE"/>
          </a:solidFill>
          <a:ln w="12700" cap="flat" cmpd="sng" algn="ctr">
            <a:solidFill>
              <a:srgbClr val="009F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Gotham Rounded Light" pitchFamily="2" charset="0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3C7CEDF3-DDF3-4945-B856-17160D21C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DC2E77FD-52B5-4D84-B6BD-DF71AC5268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rgbClr val="009FDF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85A61DB2-41E4-4BA5-8CD8-6C55480203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5" cy="45488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333F48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1ADED250-3DE5-4B81-828C-B9D5E3C9A08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78625" y="1344612"/>
            <a:ext cx="4730750" cy="416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</p:spTree>
    <p:extLst>
      <p:ext uri="{BB962C8B-B14F-4D97-AF65-F5344CB8AC3E}">
        <p14:creationId xmlns:p14="http://schemas.microsoft.com/office/powerpoint/2010/main" val="426368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2">
    <p:bg>
      <p:bgPr>
        <a:solidFill>
          <a:srgbClr val="009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E2AEC792-663F-45B7-BC12-C5BAA4218B4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3391049"/>
              </p:ext>
            </p:extLst>
          </p:nvPr>
        </p:nvGraphicFramePr>
        <p:xfrm>
          <a:off x="6827913" y="719666"/>
          <a:ext cx="4644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E13302-D07D-4B11-8A4C-30DA6BC4530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EFFFF"/>
          </a:solidFill>
          <a:ln w="12700" cap="flat" cmpd="sng" algn="ctr">
            <a:solidFill>
              <a:srgbClr val="FE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Gotham Rounded Light" pitchFamily="2" charset="0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24928278-88AF-4C12-AC41-638CE60895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8AD7C040-2978-4DD4-94C7-DF31392DB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bg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73C4178D-17F3-4F4C-8B81-6603C51B70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4" y="1881555"/>
            <a:ext cx="5119795" cy="45488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11" name="Chart Placeholder 2">
            <a:extLst>
              <a:ext uri="{FF2B5EF4-FFF2-40B4-BE49-F238E27FC236}">
                <a16:creationId xmlns:a16="http://schemas.microsoft.com/office/drawing/2014/main" xmlns="" id="{B2B1FA28-E8BD-4F9F-B66D-FCDC86ECA21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78625" y="1344612"/>
            <a:ext cx="4730750" cy="416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chart</a:t>
            </a:r>
          </a:p>
        </p:txBody>
      </p:sp>
    </p:spTree>
    <p:extLst>
      <p:ext uri="{BB962C8B-B14F-4D97-AF65-F5344CB8AC3E}">
        <p14:creationId xmlns:p14="http://schemas.microsoft.com/office/powerpoint/2010/main" val="1128000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DC8B3AA-8BD6-4B78-872A-9F934B1F6602}"/>
              </a:ext>
            </a:extLst>
          </p:cNvPr>
          <p:cNvCxnSpPr/>
          <p:nvPr userDrawn="1"/>
        </p:nvCxnSpPr>
        <p:spPr>
          <a:xfrm>
            <a:off x="621435" y="3941685"/>
            <a:ext cx="10972802" cy="0"/>
          </a:xfrm>
          <a:prstGeom prst="line">
            <a:avLst/>
          </a:prstGeom>
          <a:noFill/>
          <a:ln w="63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71A13CF-ADB3-44A9-A0A7-CA3F7E19E1AC}"/>
              </a:ext>
            </a:extLst>
          </p:cNvPr>
          <p:cNvSpPr/>
          <p:nvPr userDrawn="1"/>
        </p:nvSpPr>
        <p:spPr>
          <a:xfrm>
            <a:off x="580007" y="3892858"/>
            <a:ext cx="97654" cy="97654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E63DB95-7D32-4296-A2FB-27FB2C7DD682}"/>
              </a:ext>
            </a:extLst>
          </p:cNvPr>
          <p:cNvSpPr/>
          <p:nvPr userDrawn="1"/>
        </p:nvSpPr>
        <p:spPr>
          <a:xfrm>
            <a:off x="11538011" y="3892858"/>
            <a:ext cx="97654" cy="97654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xmlns="" id="{CAE4E4FF-43AA-496F-A4F1-A538D3B148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xmlns="" id="{45A811AC-71F8-4C8D-99F0-A3298844B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rgbClr val="009FDF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5D4CA0-A3E1-418F-BBDE-FBC442B954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256" y="2932456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FED8BAA4-3A2C-4F1E-B6DB-367A5FB614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3944" y="2932455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7A1E29C3-90E3-4195-B486-44DEE57BA5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9993" y="2932455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xmlns="" id="{CE59AF74-636A-4939-998C-657D97980C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40248" y="4353409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xmlns="" id="{0CF7C445-F841-41A5-B225-7E530ECAA5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8816" y="4355723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xmlns="" id="{8FBCC048-6A30-40E4-9263-6E4AEA7494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97384" y="4353409"/>
            <a:ext cx="1660109" cy="646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62645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E729D9CC-FD39-457D-A086-D1AB32BB0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928" y="5381628"/>
            <a:ext cx="2318780" cy="3385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333F48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xmlns="" id="{D4FDD9E4-EFF2-4E29-BA20-9B2CFBA5D6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6608" y="5381627"/>
            <a:ext cx="2318780" cy="3385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333F48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FE313A9D-6CA2-4277-9959-EC98C793AE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1288" y="5381627"/>
            <a:ext cx="2318780" cy="3385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333F48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6502D377-F25F-4ECE-A791-695B63BE0C76}"/>
              </a:ext>
            </a:extLst>
          </p:cNvPr>
          <p:cNvSpPr txBox="1">
            <a:spLocks/>
          </p:cNvSpPr>
          <p:nvPr userDrawn="1"/>
        </p:nvSpPr>
        <p:spPr>
          <a:xfrm>
            <a:off x="871457" y="2318298"/>
            <a:ext cx="2879725" cy="2879725"/>
          </a:xfrm>
          <a:prstGeom prst="ellipse">
            <a:avLst/>
          </a:prstGeom>
          <a:solidFill>
            <a:srgbClr val="009FD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l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E999D213-D2DF-477E-B64D-4F1CA34072EC}"/>
              </a:ext>
            </a:extLst>
          </p:cNvPr>
          <p:cNvSpPr txBox="1">
            <a:spLocks/>
          </p:cNvSpPr>
          <p:nvPr userDrawn="1"/>
        </p:nvSpPr>
        <p:spPr>
          <a:xfrm>
            <a:off x="4656138" y="2318298"/>
            <a:ext cx="2879725" cy="2879725"/>
          </a:xfrm>
          <a:prstGeom prst="ellipse">
            <a:avLst/>
          </a:prstGeom>
          <a:solidFill>
            <a:srgbClr val="5BC4F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accen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8BE4CC05-0A23-448D-84F7-40F894312F66}"/>
              </a:ext>
            </a:extLst>
          </p:cNvPr>
          <p:cNvSpPr txBox="1">
            <a:spLocks/>
          </p:cNvSpPr>
          <p:nvPr userDrawn="1"/>
        </p:nvSpPr>
        <p:spPr>
          <a:xfrm>
            <a:off x="8440818" y="2318298"/>
            <a:ext cx="2879725" cy="2879725"/>
          </a:xfrm>
          <a:prstGeom prst="ellipse">
            <a:avLst/>
          </a:prstGeom>
          <a:solidFill>
            <a:srgbClr val="A0DAF7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accen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ED7AC03C-1FBC-43B1-A410-1D062DDF44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CC8BF02B-1BA4-4EE2-AA94-10B050DFC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rgbClr val="009FDF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86128FAD-F15F-45F4-B8A9-DED82B2F71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8508" y="2786917"/>
            <a:ext cx="2119313" cy="1935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124CD367-BB35-4319-93E6-AC66A9289B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36341" y="2786917"/>
            <a:ext cx="2119313" cy="1935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CD80A91C-3D34-420E-9E22-9BEFCBB0A1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24179" y="2786917"/>
            <a:ext cx="2119313" cy="1935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Click to add text here</a:t>
            </a:r>
          </a:p>
        </p:txBody>
      </p:sp>
    </p:spTree>
    <p:extLst>
      <p:ext uri="{BB962C8B-B14F-4D97-AF65-F5344CB8AC3E}">
        <p14:creationId xmlns:p14="http://schemas.microsoft.com/office/powerpoint/2010/main" val="1149401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blue">
    <p:bg>
      <p:bgPr>
        <a:solidFill>
          <a:srgbClr val="009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E12163CB-50E3-4542-BAC8-F3093156A4DC}"/>
              </a:ext>
            </a:extLst>
          </p:cNvPr>
          <p:cNvSpPr txBox="1">
            <a:spLocks/>
          </p:cNvSpPr>
          <p:nvPr userDrawn="1"/>
        </p:nvSpPr>
        <p:spPr>
          <a:xfrm>
            <a:off x="871457" y="2318298"/>
            <a:ext cx="2879725" cy="2879725"/>
          </a:xfrm>
          <a:prstGeom prst="ellipse">
            <a:avLst/>
          </a:prstGeom>
          <a:solidFill>
            <a:srgbClr val="052B5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l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0D1F0527-BDD0-4FE2-8DAE-787B672B1198}"/>
              </a:ext>
            </a:extLst>
          </p:cNvPr>
          <p:cNvSpPr txBox="1">
            <a:spLocks/>
          </p:cNvSpPr>
          <p:nvPr userDrawn="1"/>
        </p:nvSpPr>
        <p:spPr>
          <a:xfrm>
            <a:off x="4656138" y="2318298"/>
            <a:ext cx="2879725" cy="2879725"/>
          </a:xfrm>
          <a:prstGeom prst="ellipse">
            <a:avLst/>
          </a:prstGeom>
          <a:solidFill>
            <a:srgbClr val="5BC4F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accen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09516CB6-2C7E-4757-A6C7-570C347AC825}"/>
              </a:ext>
            </a:extLst>
          </p:cNvPr>
          <p:cNvSpPr txBox="1">
            <a:spLocks/>
          </p:cNvSpPr>
          <p:nvPr userDrawn="1"/>
        </p:nvSpPr>
        <p:spPr>
          <a:xfrm>
            <a:off x="8440818" y="2318298"/>
            <a:ext cx="2879725" cy="2879725"/>
          </a:xfrm>
          <a:prstGeom prst="ellipse">
            <a:avLst/>
          </a:prstGeom>
          <a:solidFill>
            <a:srgbClr val="A0DAF7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spc="0" dirty="0" smtClean="0">
                <a:solidFill>
                  <a:schemeClr val="accent1"/>
                </a:solidFill>
                <a:latin typeface="FS Albert" panose="02000000040000020004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800" b="0" i="0" kern="1200" spc="0" dirty="0" smtClean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800" b="0" i="0" kern="1200" spc="0" dirty="0">
                <a:solidFill>
                  <a:schemeClr val="lt1"/>
                </a:solidFill>
                <a:latin typeface="Gotham-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7C138DAA-EC89-4236-AC9D-B434AB97C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928" y="5381628"/>
            <a:ext cx="2318780" cy="3385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6252B14C-5A87-4515-A435-4C63AF0CB1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6608" y="5381627"/>
            <a:ext cx="2318780" cy="3385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xmlns="" id="{3EE3362F-B1FD-4452-A6B7-91E0770A49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1288" y="5381627"/>
            <a:ext cx="2318780" cy="3385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543C92D8-0F78-4716-A0F5-22A765DD6C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80B52BD9-4451-42BF-AC3D-97C49D4B5E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chemeClr val="bg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69744579-EE58-4C82-8C3B-6F12D6744B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8508" y="2786917"/>
            <a:ext cx="2119313" cy="1935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AEB3F3D4-6A45-4AA3-8187-12308947FF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36341" y="2786917"/>
            <a:ext cx="2119313" cy="1935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Click to add text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25A01017-3020-4B4B-B479-6AB9C19EA9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24179" y="2786917"/>
            <a:ext cx="2119313" cy="1935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Click to add text here</a:t>
            </a:r>
          </a:p>
        </p:txBody>
      </p:sp>
    </p:spTree>
    <p:extLst>
      <p:ext uri="{BB962C8B-B14F-4D97-AF65-F5344CB8AC3E}">
        <p14:creationId xmlns:p14="http://schemas.microsoft.com/office/powerpoint/2010/main" val="843113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98551267-AF1F-4130-A022-483694C3AB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xmlns="" id="{3644DD20-C842-41BA-97DA-03F79C0098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rgbClr val="009FDF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  <p:sp>
        <p:nvSpPr>
          <p:cNvPr id="5" name="Table Placeholder 5">
            <a:extLst>
              <a:ext uri="{FF2B5EF4-FFF2-40B4-BE49-F238E27FC236}">
                <a16:creationId xmlns:a16="http://schemas.microsoft.com/office/drawing/2014/main" xmlns="" id="{9617CA5E-DBCA-4725-8E06-51D7EC7181C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201848" y="1891749"/>
            <a:ext cx="7788303" cy="453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393725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93554E-5808-412E-AF3E-D39F9F616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0"/>
            <a:ext cx="12185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81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63F546-22FA-4D84-B217-380345678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326B8A-DC28-4E04-AA96-C9B787A2CC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25" y="2058553"/>
            <a:ext cx="1784149" cy="178414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0DEB81D9-2E18-4C19-B301-C93FEDA6CE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1841" y="4180980"/>
            <a:ext cx="6654721" cy="744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Add closer, </a:t>
            </a:r>
            <a:r>
              <a:rPr lang="en-GB" dirty="0" err="1"/>
              <a:t>eg</a:t>
            </a:r>
            <a:r>
              <a:rPr lang="en-GB" dirty="0"/>
              <a:t> ‘Thank you’</a:t>
            </a:r>
          </a:p>
        </p:txBody>
      </p:sp>
    </p:spTree>
    <p:extLst>
      <p:ext uri="{BB962C8B-B14F-4D97-AF65-F5344CB8AC3E}">
        <p14:creationId xmlns:p14="http://schemas.microsoft.com/office/powerpoint/2010/main" val="199935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1CCAFC-E790-4937-9331-F8AF8EADF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24" y="1810902"/>
            <a:ext cx="1784150" cy="1784150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xmlns="" id="{7501E9E2-AD13-426D-8F89-C4A5668D85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6969" y="3956496"/>
            <a:ext cx="8658058" cy="12397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009FDF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xmlns="" id="{A6EFF309-677B-41AD-93EC-B4873AA1E1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9030" y="5213837"/>
            <a:ext cx="6253936" cy="3614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presenter name, job title, etc. </a:t>
            </a:r>
          </a:p>
        </p:txBody>
      </p:sp>
    </p:spTree>
    <p:extLst>
      <p:ext uri="{BB962C8B-B14F-4D97-AF65-F5344CB8AC3E}">
        <p14:creationId xmlns:p14="http://schemas.microsoft.com/office/powerpoint/2010/main" val="274696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E24C50-85C9-47E6-A689-A450C6D3C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92F4F2-864C-433C-B5FB-F4AB98451D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25" y="1817253"/>
            <a:ext cx="1784149" cy="1784149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xmlns="" id="{E66282BC-A185-42EB-8A6D-E75C3B9F04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6969" y="3956496"/>
            <a:ext cx="8658058" cy="12397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header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xmlns="" id="{DBC3F8FF-0985-401A-ACA9-FB91A2A042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9030" y="5213837"/>
            <a:ext cx="6253936" cy="3614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presenter name, job title, etc. </a:t>
            </a:r>
          </a:p>
        </p:txBody>
      </p:sp>
    </p:spTree>
    <p:extLst>
      <p:ext uri="{BB962C8B-B14F-4D97-AF65-F5344CB8AC3E}">
        <p14:creationId xmlns:p14="http://schemas.microsoft.com/office/powerpoint/2010/main" val="369627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1">
            <a:extLst>
              <a:ext uri="{FF2B5EF4-FFF2-40B4-BE49-F238E27FC236}">
                <a16:creationId xmlns:a16="http://schemas.microsoft.com/office/drawing/2014/main" xmlns="" id="{F650AB27-30AF-49D7-AAE6-C51A1D628D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7958" y="5259255"/>
            <a:ext cx="4898371" cy="320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33F48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xmlns="" id="{23C5D41F-51B6-49A0-B306-1877C6143C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958" y="3403603"/>
            <a:ext cx="4898371" cy="34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33F48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xmlns="" id="{D3E43A31-3E82-41A5-8EDE-DBE30511AF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7959" y="2785628"/>
            <a:ext cx="4898371" cy="32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33F48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xmlns="" id="{5D0AA46D-6CB9-4ACA-BD4A-A00D7C73E7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7959" y="2171052"/>
            <a:ext cx="4898371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33F48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D5B960B6-E145-464C-B5FA-8A5B62D039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734" y="1019306"/>
            <a:ext cx="5174597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47697AA3-A438-4DC5-AEEF-F68FA1A8B3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734" y="426993"/>
            <a:ext cx="5174597" cy="563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9FDF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xmlns="" id="{94A839B7-5D36-43BC-BF59-8043628D2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735" y="5252813"/>
            <a:ext cx="379339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6.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xmlns="" id="{40A1AE5A-42AC-4A84-97E6-697A6EF2D9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735" y="4642799"/>
            <a:ext cx="379339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5.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xmlns="" id="{43E44DAF-D857-4494-B4E6-264F1C13C7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4019302"/>
            <a:ext cx="379339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4.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xmlns="" id="{5512D33A-5FF2-4749-AEEF-7762134F32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3409288"/>
            <a:ext cx="379339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3.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xmlns="" id="{60FB3FF3-E93E-4016-978B-E1C10FADB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735" y="2782255"/>
            <a:ext cx="379339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2.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FCBE7926-59A4-4FC5-92AF-0D8625F467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2172258"/>
            <a:ext cx="379339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1.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xmlns="" id="{983B6773-CDA5-41F8-BA1B-2523777193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959" y="4641838"/>
            <a:ext cx="4898371" cy="322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33F48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7" name="Text Placeholder 41">
            <a:extLst>
              <a:ext uri="{FF2B5EF4-FFF2-40B4-BE49-F238E27FC236}">
                <a16:creationId xmlns:a16="http://schemas.microsoft.com/office/drawing/2014/main" xmlns="" id="{54059C17-D69D-40F4-8312-0E8781CADF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7959" y="4008206"/>
            <a:ext cx="4898371" cy="34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33F48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DB31B0C-D286-4A94-A441-F40761D9514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81736" y="0"/>
            <a:ext cx="610192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704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">
    <p:bg>
      <p:bgPr>
        <a:solidFill>
          <a:srgbClr val="009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1">
            <a:extLst>
              <a:ext uri="{FF2B5EF4-FFF2-40B4-BE49-F238E27FC236}">
                <a16:creationId xmlns:a16="http://schemas.microsoft.com/office/drawing/2014/main" xmlns="" id="{DEA2A7B4-FEBE-48AA-AB27-50592A0490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7958" y="5259255"/>
            <a:ext cx="4898371" cy="320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xmlns="" id="{031DBAD5-81D9-490B-8CE5-351A93E5A3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958" y="3403603"/>
            <a:ext cx="4898371" cy="34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41">
            <a:extLst>
              <a:ext uri="{FF2B5EF4-FFF2-40B4-BE49-F238E27FC236}">
                <a16:creationId xmlns:a16="http://schemas.microsoft.com/office/drawing/2014/main" xmlns="" id="{945714CE-D5CB-4508-9BD8-7F98A60A1D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7959" y="2785628"/>
            <a:ext cx="4898371" cy="32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4" name="Text Placeholder 41">
            <a:extLst>
              <a:ext uri="{FF2B5EF4-FFF2-40B4-BE49-F238E27FC236}">
                <a16:creationId xmlns:a16="http://schemas.microsoft.com/office/drawing/2014/main" xmlns="" id="{1D551BE7-3B79-447A-9F23-0D494C4253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7959" y="2171052"/>
            <a:ext cx="4898371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xmlns="" id="{486FA95A-0E13-4AF2-8851-AE7EC0D7B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734" y="1019306"/>
            <a:ext cx="5174597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xmlns="" id="{144F82E8-6011-4F0D-8894-467A333ACC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734" y="426993"/>
            <a:ext cx="5174597" cy="563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xmlns="" id="{A5A4EFF4-36B2-4647-AE3B-EE2A84D207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735" y="5252813"/>
            <a:ext cx="379339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6.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xmlns="" id="{E84BDF13-BD63-4503-9088-C1AE76ACA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735" y="4642799"/>
            <a:ext cx="379339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5.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xmlns="" id="{258DAAAB-D3CD-4A6D-B43E-214C1DDDC3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4019302"/>
            <a:ext cx="379339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4.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xmlns="" id="{C573B602-5369-45F0-9986-F423F9C38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735" y="3409288"/>
            <a:ext cx="379339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3.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xmlns="" id="{D75C9865-0AC0-497D-B3EA-80C5942A7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735" y="2782255"/>
            <a:ext cx="379339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2.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xmlns="" id="{4F9FACC5-3AC3-4D6A-A9DB-D7C853AF44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2172258"/>
            <a:ext cx="379339" cy="3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1.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xmlns="" id="{701F8142-10FF-4823-B28A-DC84066FED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959" y="4641838"/>
            <a:ext cx="4898371" cy="322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xmlns="" id="{C11B7680-BAE9-419E-B0BB-E118183814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7959" y="4008206"/>
            <a:ext cx="4898371" cy="34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0E55BC-CC8E-4AB8-8E46-210957DB662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0079" y="131"/>
            <a:ext cx="6101921" cy="6857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303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01615A-F316-4AB1-A5EF-3F64E4559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7488045-1D38-40D9-93CD-E239E38D5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86" y="2801959"/>
            <a:ext cx="10493828" cy="1254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Time for a break</a:t>
            </a:r>
          </a:p>
        </p:txBody>
      </p:sp>
    </p:spTree>
    <p:extLst>
      <p:ext uri="{BB962C8B-B14F-4D97-AF65-F5344CB8AC3E}">
        <p14:creationId xmlns:p14="http://schemas.microsoft.com/office/powerpoint/2010/main" val="84256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4C2B83-CCD0-408E-AF36-13AFEBE44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9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BB701A79-340F-4561-A3C0-CB0B39CEA8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86" y="2801960"/>
            <a:ext cx="10493828" cy="1254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3319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0EF11FFE-1C61-48F7-9F5D-7704CED2A1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35" y="1021646"/>
            <a:ext cx="5119796" cy="368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333F48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GB" dirty="0"/>
              <a:t>Click to add a subheading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xmlns="" id="{21CF802A-559E-4958-ACC3-ABB53EBFB1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5" y="427588"/>
            <a:ext cx="5119796" cy="5226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GB" sz="3600" kern="1200" dirty="0" smtClean="0">
                <a:solidFill>
                  <a:srgbClr val="009FDF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10254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04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  <p:sldLayoutId id="2147483666" r:id="rId18"/>
    <p:sldLayoutId id="2147483668" r:id="rId19"/>
    <p:sldLayoutId id="214748366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E0CF876-EFF1-4401-AE0D-22C91B181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Working together to support people living with kidney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5C58A0-733A-4C66-81C2-FAD0799D6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Olivia Johnson &amp; Alison Dean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DC5B103-39D2-427F-97EF-4C58349E5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2033587"/>
            <a:ext cx="4016828" cy="130770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6FF43DF-23EA-4BB5-A66C-08D3EE9F0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14" y="1752596"/>
            <a:ext cx="2079176" cy="20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8FE0C-F368-4F0B-9472-5DF87CDC26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959" y="3429000"/>
            <a:ext cx="4898371" cy="345320"/>
          </a:xfrm>
        </p:spPr>
        <p:txBody>
          <a:bodyPr/>
          <a:lstStyle/>
          <a:p>
            <a:r>
              <a:rPr lang="en-GB" dirty="0"/>
              <a:t>Our ask today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11492E-2286-43E5-B3FD-5C323A9177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Royal Berkshire Hospital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B56DEE-BB26-47E6-BCA7-7397C9F139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Benefits of our support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15858EF-AE76-4D6B-B010-D2BD504DA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51E4693-C7DA-425F-AB06-97A99C0E1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401DC8A-3A8A-4DE2-AA3C-C74520A94A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F00E6EF1-6DB7-407B-ABE4-717DFBF56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xmlns="" id="{7E3FED58-5213-49FD-A2F4-4FD0F0B30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7629" y="82964"/>
            <a:ext cx="4456412" cy="6692071"/>
          </a:xfrm>
        </p:spPr>
      </p:pic>
    </p:spTree>
    <p:extLst>
      <p:ext uri="{BB962C8B-B14F-4D97-AF65-F5344CB8AC3E}">
        <p14:creationId xmlns:p14="http://schemas.microsoft.com/office/powerpoint/2010/main" val="38955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D4CC97-D3D5-4D2F-B948-2D2FE6F757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benefit of our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1B4EAE-863A-4CE4-9186-CE8F19F7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735" y="1881555"/>
            <a:ext cx="2380952" cy="4548858"/>
          </a:xfrm>
        </p:spPr>
        <p:txBody>
          <a:bodyPr/>
          <a:lstStyle/>
          <a:p>
            <a:pPr marL="0" indent="0" fontAlgn="base">
              <a:buNone/>
            </a:pPr>
            <a:r>
              <a:rPr lang="en-GB" dirty="0"/>
              <a:t>Based on: </a:t>
            </a:r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Clinical insight </a:t>
            </a:r>
          </a:p>
          <a:p>
            <a:pPr fontAlgn="base"/>
            <a:r>
              <a:rPr lang="en-GB" dirty="0"/>
              <a:t>Need to add value / resilience &amp; quality of care in and beyond hospital setting</a:t>
            </a:r>
          </a:p>
          <a:p>
            <a:pPr fontAlgn="base"/>
            <a:r>
              <a:rPr lang="en-GB" dirty="0"/>
              <a:t>Patient feedback</a:t>
            </a:r>
          </a:p>
          <a:p>
            <a:pPr fontAlgn="base"/>
            <a:endParaRPr lang="en-GB" dirty="0"/>
          </a:p>
          <a:p>
            <a:pPr marL="0" indent="0" fontAlgn="base">
              <a:buNone/>
            </a:pPr>
            <a:endParaRPr lang="en-GB" dirty="0"/>
          </a:p>
          <a:p>
            <a:pPr marL="0" indent="0" fontAlgn="base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B3499C-8EE3-4382-B833-9A45C5E3D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dirty="0"/>
              <a:t>= Give patients the choice to review their finances and have added peace of mind in their home: </a:t>
            </a:r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Reduce water and electricity bills via special tariffs, switching and energy saving. </a:t>
            </a:r>
          </a:p>
          <a:p>
            <a:pPr fontAlgn="base"/>
            <a:r>
              <a:rPr lang="en-GB" dirty="0"/>
              <a:t>Support navigating the benefit system with an income maximisation organisation. </a:t>
            </a:r>
          </a:p>
          <a:p>
            <a:pPr fontAlgn="base"/>
            <a:r>
              <a:rPr lang="en-GB" dirty="0"/>
              <a:t>Investigate eligibility for energy saving measures (grant/loans for home insultation). </a:t>
            </a:r>
          </a:p>
          <a:p>
            <a:pPr fontAlgn="base"/>
            <a:r>
              <a:rPr lang="en-GB" dirty="0"/>
              <a:t>In a power cut or water outage (unplanned or planned), we want to help kidney patients first, especially if they are a HD patient. Sitting alongside their care plan will mean we can give added peace of mind at home. This is called the Priority Services Register. </a:t>
            </a:r>
          </a:p>
          <a:p>
            <a:endParaRPr lang="en-GB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9FC1E5D-3DFA-48CC-8724-12DF21FE8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75" y="1266694"/>
            <a:ext cx="2438525" cy="508661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11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B60BAB-2731-4CA0-8BC2-8014A8F90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Royal Berkshire Hospital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0BEDC1-ECFA-4482-A27F-5E31488D0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Achieved:</a:t>
            </a:r>
          </a:p>
          <a:p>
            <a:r>
              <a:rPr lang="en-GB" dirty="0"/>
              <a:t>Met and trained all staff in Home Therapies, low clearance clinics &amp; 2 social workers</a:t>
            </a:r>
          </a:p>
          <a:p>
            <a:r>
              <a:rPr lang="en-GB" dirty="0"/>
              <a:t>CAPD team have PSR embedded in their PD training </a:t>
            </a:r>
          </a:p>
          <a:p>
            <a:r>
              <a:rPr lang="en-GB" dirty="0"/>
              <a:t>Lead sister managing 3 satellite centres – has opened her doors</a:t>
            </a:r>
          </a:p>
          <a:p>
            <a:r>
              <a:rPr lang="en-GB" dirty="0"/>
              <a:t>Angela Clark and team on dialysis wards signpost via leaflets and posters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Still to come:</a:t>
            </a:r>
          </a:p>
          <a:p>
            <a:r>
              <a:rPr lang="en-GB" dirty="0"/>
              <a:t>Design a process for on ward discharge</a:t>
            </a:r>
          </a:p>
          <a:p>
            <a:r>
              <a:rPr lang="en-GB" dirty="0"/>
              <a:t>Waiting to speak to IT - online proformas 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DC70AE-D4B9-48BF-AF6A-5A5E6DC9D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Benefits of registering: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“It’s hard to explain how much reassurance this gives me and my family – being informed gives me great peace of mind, I can’t fault it, it’s so helpful. I spend a lot of time at home by myself and being registered for priority services gives my partner peace of mind. He feels like I am safer because of it – there are no surprises – and if our water stopped or there was a power cut, the dedicated phone line means I can get the help I need. I have nothing but praise for that”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Donna Smith, HD patient, Reading.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3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D4CC97-D3D5-4D2F-B948-2D2FE6F757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ask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1B4EAE-863A-4CE4-9186-CE8F19F7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734" y="1881555"/>
            <a:ext cx="4743151" cy="4548858"/>
          </a:xfrm>
        </p:spPr>
        <p:txBody>
          <a:bodyPr/>
          <a:lstStyle/>
          <a:p>
            <a:pPr fontAlgn="base"/>
            <a:r>
              <a:rPr lang="en-GB" dirty="0">
                <a:solidFill>
                  <a:schemeClr val="tx1"/>
                </a:solidFill>
              </a:rPr>
              <a:t>Our aim is to leave a legacy  </a:t>
            </a:r>
          </a:p>
          <a:p>
            <a:pPr fontAlgn="base"/>
            <a:r>
              <a:rPr lang="en-GB" dirty="0">
                <a:solidFill>
                  <a:schemeClr val="tx1"/>
                </a:solidFill>
              </a:rPr>
              <a:t>We can’t always be on site to promote and sign people up</a:t>
            </a:r>
          </a:p>
          <a:p>
            <a:pPr fontAlgn="base"/>
            <a:r>
              <a:rPr lang="en-GB" dirty="0">
                <a:solidFill>
                  <a:schemeClr val="tx1"/>
                </a:solidFill>
              </a:rPr>
              <a:t>Unwavering respect for clinical time  </a:t>
            </a:r>
          </a:p>
          <a:p>
            <a:pPr fontAlgn="base"/>
            <a:r>
              <a:rPr lang="en-GB" dirty="0">
                <a:solidFill>
                  <a:schemeClr val="tx1"/>
                </a:solidFill>
              </a:rPr>
              <a:t>By working with the Renal Association our aspiration is find relevant and timely opportunities to embed into a trusts BAU processes</a:t>
            </a:r>
          </a:p>
          <a:p>
            <a:pPr marL="0" indent="0" fontAlgn="base">
              <a:buNone/>
            </a:pPr>
            <a:endParaRPr lang="en-GB" dirty="0"/>
          </a:p>
          <a:p>
            <a:pPr marL="0" indent="0" fontAlgn="base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B3499C-8EE3-4382-B833-9A45C5E3D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GB" dirty="0">
                <a:solidFill>
                  <a:schemeClr val="tx1"/>
                </a:solidFill>
              </a:rPr>
              <a:t>patient proformas? </a:t>
            </a:r>
          </a:p>
          <a:p>
            <a:pPr fontAlgn="base"/>
            <a:r>
              <a:rPr lang="en-GB" dirty="0">
                <a:solidFill>
                  <a:schemeClr val="tx1"/>
                </a:solidFill>
              </a:rPr>
              <a:t>on-ward discharge? </a:t>
            </a:r>
          </a:p>
          <a:p>
            <a:pPr fontAlgn="base"/>
            <a:r>
              <a:rPr lang="en-GB" dirty="0">
                <a:solidFill>
                  <a:schemeClr val="tx1"/>
                </a:solidFill>
              </a:rPr>
              <a:t>supportive care patients programme? </a:t>
            </a:r>
          </a:p>
          <a:p>
            <a:pPr fontAlgn="base"/>
            <a:r>
              <a:rPr lang="en-GB" dirty="0">
                <a:solidFill>
                  <a:schemeClr val="tx1"/>
                </a:solidFill>
              </a:rPr>
              <a:t>quality improvement manager or programme?</a:t>
            </a:r>
          </a:p>
          <a:p>
            <a:pPr fontAlgn="base"/>
            <a:r>
              <a:rPr lang="en-GB" dirty="0">
                <a:solidFill>
                  <a:schemeClr val="tx1"/>
                </a:solidFill>
              </a:rPr>
              <a:t>resilience planning of satellite centres and their quality measures for their patients? </a:t>
            </a:r>
          </a:p>
          <a:p>
            <a:pPr fontAlgn="base"/>
            <a:r>
              <a:rPr lang="en-GB" dirty="0">
                <a:solidFill>
                  <a:schemeClr val="tx1"/>
                </a:solidFill>
              </a:rPr>
              <a:t>patient support groups do you promote? </a:t>
            </a:r>
          </a:p>
          <a:p>
            <a:pPr fontAlgn="base"/>
            <a:r>
              <a:rPr lang="en-GB" dirty="0">
                <a:solidFill>
                  <a:schemeClr val="tx1"/>
                </a:solidFill>
              </a:rPr>
              <a:t>wellbeing advice and information support?</a:t>
            </a:r>
          </a:p>
          <a:p>
            <a:pPr fontAlgn="base"/>
            <a:r>
              <a:rPr lang="en-GB" dirty="0">
                <a:solidFill>
                  <a:schemeClr val="tx1"/>
                </a:solidFill>
              </a:rPr>
              <a:t>training</a:t>
            </a:r>
          </a:p>
          <a:p>
            <a:pPr fontAlgn="base"/>
            <a:r>
              <a:rPr lang="en-GB" dirty="0">
                <a:solidFill>
                  <a:schemeClr val="tx1"/>
                </a:solidFill>
              </a:rPr>
              <a:t>patient facing events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9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8FE0C-F368-4F0B-9472-5DF87CDC26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959" y="3429000"/>
            <a:ext cx="4898371" cy="345320"/>
          </a:xfrm>
        </p:spPr>
        <p:txBody>
          <a:bodyPr/>
          <a:lstStyle/>
          <a:p>
            <a:r>
              <a:rPr lang="en-GB" dirty="0"/>
              <a:t>Ask how we can help/add value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11492E-2286-43E5-B3FD-5C323A9177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Share with colleagues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B56DEE-BB26-47E6-BCA7-7397C9F139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Be aware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15858EF-AE76-4D6B-B010-D2BD504DA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Our ask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51E4693-C7DA-425F-AB06-97A99C0E1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401DC8A-3A8A-4DE2-AA3C-C74520A94A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F00E6EF1-6DB7-407B-ABE4-717DFBF56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xmlns="" id="{7E3FED58-5213-49FD-A2F4-4FD0F0B30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0771" y="308003"/>
            <a:ext cx="4456412" cy="2157214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54E4FEB-A692-48FE-BB97-F3264355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76" y="4800871"/>
            <a:ext cx="3214136" cy="16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5329AD5-FFEA-47D8-91CD-26B8A42A4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10" y="4222206"/>
            <a:ext cx="3672673" cy="25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AF17E0E0-6475-46BD-BE9D-0511A7D8A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64" y="4219266"/>
            <a:ext cx="25717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4FD6DC9B-84AE-4FA5-BACD-10CA7753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30" y="2576846"/>
            <a:ext cx="1554649" cy="11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F872B1CE-5E07-4669-918F-84D234D98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00" y="248726"/>
            <a:ext cx="25431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2F6AC-F5DB-4F9C-88CB-27BD49C8AB71}"/>
              </a:ext>
            </a:extLst>
          </p:cNvPr>
          <p:cNvSpPr/>
          <p:nvPr/>
        </p:nvSpPr>
        <p:spPr>
          <a:xfrm>
            <a:off x="7326078" y="2603694"/>
            <a:ext cx="46046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ova Light" panose="020B0304020202020204" pitchFamily="34" charset="0"/>
              </a:rPr>
              <a:t>“This work improves our patients’ experiences inside the hospital and beyond – something the Royal Berkshire NHS Foundation Trust always aspires to achieve” Royal Berkshire Hospital</a:t>
            </a:r>
          </a:p>
        </p:txBody>
      </p:sp>
    </p:spTree>
    <p:extLst>
      <p:ext uri="{BB962C8B-B14F-4D97-AF65-F5344CB8AC3E}">
        <p14:creationId xmlns:p14="http://schemas.microsoft.com/office/powerpoint/2010/main" val="8114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E0CF876-EFF1-4401-AE0D-22C91B181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DC5B103-39D2-427F-97EF-4C58349E5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1" y="2033588"/>
            <a:ext cx="3897086" cy="126871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6FF43DF-23EA-4BB5-A66C-08D3EE9F0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14" y="1752596"/>
            <a:ext cx="2079176" cy="207917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987DA4B-D4DD-4619-96A6-9F5169352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6656" y="5213836"/>
            <a:ext cx="8079970" cy="435849"/>
          </a:xfrm>
        </p:spPr>
        <p:txBody>
          <a:bodyPr/>
          <a:lstStyle/>
          <a:p>
            <a:r>
              <a:rPr lang="en-GB" sz="2400" b="1" dirty="0"/>
              <a:t>Olivia Johnson – 07785 523624  Alison Dean – 07876 837283</a:t>
            </a:r>
          </a:p>
        </p:txBody>
      </p:sp>
    </p:spTree>
    <p:extLst>
      <p:ext uri="{BB962C8B-B14F-4D97-AF65-F5344CB8AC3E}">
        <p14:creationId xmlns:p14="http://schemas.microsoft.com/office/powerpoint/2010/main" val="32576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mes Water">
      <a:dk1>
        <a:srgbClr val="333F48"/>
      </a:dk1>
      <a:lt1>
        <a:sysClr val="window" lastClr="FFFFFF"/>
      </a:lt1>
      <a:dk2>
        <a:srgbClr val="002E43"/>
      </a:dk2>
      <a:lt2>
        <a:srgbClr val="E7E6E6"/>
      </a:lt2>
      <a:accent1>
        <a:srgbClr val="009FDF"/>
      </a:accent1>
      <a:accent2>
        <a:srgbClr val="7FBA00"/>
      </a:accent2>
      <a:accent3>
        <a:srgbClr val="A5A5A5"/>
      </a:accent3>
      <a:accent4>
        <a:srgbClr val="F07D28"/>
      </a:accent4>
      <a:accent5>
        <a:srgbClr val="5BC5F2"/>
      </a:accent5>
      <a:accent6>
        <a:srgbClr val="DCEAF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ames Water">
    <a:dk1>
      <a:srgbClr val="009FDE"/>
    </a:dk1>
    <a:lt1>
      <a:srgbClr val="FEFFFF"/>
    </a:lt1>
    <a:dk2>
      <a:srgbClr val="009FDE"/>
    </a:dk2>
    <a:lt2>
      <a:srgbClr val="FEFFFF"/>
    </a:lt2>
    <a:accent1>
      <a:srgbClr val="052B52"/>
    </a:accent1>
    <a:accent2>
      <a:srgbClr val="ED7D31"/>
    </a:accent2>
    <a:accent3>
      <a:srgbClr val="B9D709"/>
    </a:accent3>
    <a:accent4>
      <a:srgbClr val="5BC4F1"/>
    </a:accent4>
    <a:accent5>
      <a:srgbClr val="A0DAF7"/>
    </a:accent5>
    <a:accent6>
      <a:srgbClr val="9E9E9E"/>
    </a:accent6>
    <a:hlink>
      <a:srgbClr val="052B52"/>
    </a:hlink>
    <a:folHlink>
      <a:srgbClr val="FE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hames Water">
    <a:dk1>
      <a:srgbClr val="009FDE"/>
    </a:dk1>
    <a:lt1>
      <a:srgbClr val="FEFFFF"/>
    </a:lt1>
    <a:dk2>
      <a:srgbClr val="009FDE"/>
    </a:dk2>
    <a:lt2>
      <a:srgbClr val="FEFFFF"/>
    </a:lt2>
    <a:accent1>
      <a:srgbClr val="052B52"/>
    </a:accent1>
    <a:accent2>
      <a:srgbClr val="ED7D31"/>
    </a:accent2>
    <a:accent3>
      <a:srgbClr val="B9D709"/>
    </a:accent3>
    <a:accent4>
      <a:srgbClr val="5BC4F1"/>
    </a:accent4>
    <a:accent5>
      <a:srgbClr val="A0DAF7"/>
    </a:accent5>
    <a:accent6>
      <a:srgbClr val="9E9E9E"/>
    </a:accent6>
    <a:hlink>
      <a:srgbClr val="052B52"/>
    </a:hlink>
    <a:folHlink>
      <a:srgbClr val="FE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39C1E8378714E96FCFEB8CCA4DC03" ma:contentTypeVersion="13" ma:contentTypeDescription="Create a new document." ma:contentTypeScope="" ma:versionID="4862af5a8a8cfc8a0a97f7240ff22962">
  <xsd:schema xmlns:xsd="http://www.w3.org/2001/XMLSchema" xmlns:xs="http://www.w3.org/2001/XMLSchema" xmlns:p="http://schemas.microsoft.com/office/2006/metadata/properties" xmlns:ns3="3036c093-7652-4c41-9464-d6d4b7941fd6" xmlns:ns4="5f54bc26-caec-4b71-8fdc-92f83cf98743" targetNamespace="http://schemas.microsoft.com/office/2006/metadata/properties" ma:root="true" ma:fieldsID="7697b24765d62d3bf2a45180c9bee68e" ns3:_="" ns4:_="">
    <xsd:import namespace="3036c093-7652-4c41-9464-d6d4b7941fd6"/>
    <xsd:import namespace="5f54bc26-caec-4b71-8fdc-92f83cf987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6c093-7652-4c41-9464-d6d4b7941f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4bc26-caec-4b71-8fdc-92f83cf98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1D9612-C3F3-4EF9-84FE-24B11C0DD015}">
  <ds:schemaRefs>
    <ds:schemaRef ds:uri="http://purl.org/dc/elements/1.1/"/>
    <ds:schemaRef ds:uri="http://www.w3.org/XML/1998/namespace"/>
    <ds:schemaRef ds:uri="http://schemas.microsoft.com/office/2006/metadata/properties"/>
    <ds:schemaRef ds:uri="5f54bc26-caec-4b71-8fdc-92f83cf98743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3036c093-7652-4c41-9464-d6d4b7941fd6"/>
  </ds:schemaRefs>
</ds:datastoreItem>
</file>

<file path=customXml/itemProps2.xml><?xml version="1.0" encoding="utf-8"?>
<ds:datastoreItem xmlns:ds="http://schemas.openxmlformats.org/officeDocument/2006/customXml" ds:itemID="{6443442E-2331-4CAC-BC11-3EA9E31CBF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96349D-3D51-4D50-BC6A-9A4A4E849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36c093-7652-4c41-9464-d6d4b7941fd6"/>
    <ds:schemaRef ds:uri="5f54bc26-caec-4b71-8fdc-92f83cf987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334</Words>
  <Application>Microsoft Office PowerPoint</Application>
  <PresentationFormat>Custom</PresentationFormat>
  <Paragraphs>70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Johnson</dc:creator>
  <cp:lastModifiedBy>Julie Slevin</cp:lastModifiedBy>
  <cp:revision>33</cp:revision>
  <dcterms:created xsi:type="dcterms:W3CDTF">2019-07-03T14:45:38Z</dcterms:created>
  <dcterms:modified xsi:type="dcterms:W3CDTF">2020-03-10T11:01:52Z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0x01010002739C1E8378714E96FCFEB8CCA4DC03</vt:lpwstr>
  </property>
</Properties>
</file>