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68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1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373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902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96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4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269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51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99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83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51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4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80655-AC73-4F0A-8A2C-8DED3A17034B}" type="datetimeFigureOut">
              <a:rPr lang="en-GB" smtClean="0"/>
              <a:t>03/08/2020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2A21B-1FC8-4100-80C5-EA2A993F9B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48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KQUIP MAGIC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Analysis of data Jan- June 2020</a:t>
            </a:r>
          </a:p>
          <a:p>
            <a:r>
              <a:rPr lang="en-GB" dirty="0"/>
              <a:t>Name:   Emily </a:t>
            </a:r>
            <a:r>
              <a:rPr lang="en-GB" dirty="0" err="1"/>
              <a:t>Luab</a:t>
            </a:r>
            <a:r>
              <a:rPr lang="en-GB" dirty="0"/>
              <a:t> Unit :  SDU     </a:t>
            </a:r>
          </a:p>
          <a:p>
            <a:r>
              <a:rPr lang="en-GB" dirty="0"/>
              <a:t>Date: 06.07.20</a:t>
            </a:r>
          </a:p>
        </p:txBody>
      </p:sp>
    </p:spTree>
    <p:extLst>
      <p:ext uri="{BB962C8B-B14F-4D97-AF65-F5344CB8AC3E}">
        <p14:creationId xmlns:p14="http://schemas.microsoft.com/office/powerpoint/2010/main" val="18917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Problems / 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 Patient’s admitted to other units coming back with different needling technique for example from Rope Ladder to area.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497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Lessons learned and how problems were resolved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 Informed access coordinator to discuss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/>
              <a:t>Educate patient to know or familiarise them with what needling technique they are using so they could inform the staff.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/>
              <a:t>Re start again to go back to the old needling technique they had prior to admission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9071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are we doing to sustain the project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/>
              <a:t>By adhering to our unit’s Magic objective of No Area Puncture.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/>
              <a:t>Staff education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= 100% staff completed the Magic E-Learning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= 100% staff including new starter completed Cannulation Skills Competency Pack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= ensuring all new staff will complete the Magic E-Learning and Cannulation Skills Competency Pack within their probationary period.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GB"/>
              <a:t>Patient </a:t>
            </a:r>
            <a:r>
              <a:rPr lang="en-GB" dirty="0"/>
              <a:t>Education: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= Each patient is given information about magic and needling technique.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= Given pocket information on how to take care of their AVF and what to do during bleeding at home.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= Given and instructed on how to use ring cap to stopped bleeding at home.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= Showed and explained to them about the Magic posters on Love my Buttonhole, Rope Ladder, Needling Technique and was given the pocket version of their needling technique.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= Displayed Magic posters on our board in waiting area.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= Pre and Post evaluation almost done.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GB" dirty="0"/>
              <a:t>Monthly audit and input data on Life QI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1691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266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KQUIP MAGIC PROJECT</vt:lpstr>
      <vt:lpstr>Problems / Trends</vt:lpstr>
      <vt:lpstr>Lessons learned and how problems were resolved</vt:lpstr>
      <vt:lpstr>What are we doing to sustain the project </vt:lpstr>
    </vt:vector>
  </TitlesOfParts>
  <Company>Aintree University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KQUIP MAGIC PROJECT</dc:title>
  <dc:creator>TERRY SIMONS</dc:creator>
  <cp:lastModifiedBy>Lourens Steenkamp</cp:lastModifiedBy>
  <cp:revision>3</cp:revision>
  <cp:lastPrinted>2020-07-06T13:44:17Z</cp:lastPrinted>
  <dcterms:created xsi:type="dcterms:W3CDTF">2020-07-03T12:46:48Z</dcterms:created>
  <dcterms:modified xsi:type="dcterms:W3CDTF">2020-08-03T13:54:53Z</dcterms:modified>
</cp:coreProperties>
</file>