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1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373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902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966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341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269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51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99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83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512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4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48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KQUIP MAGIC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Analysis of data Jan- June 2020</a:t>
            </a:r>
          </a:p>
          <a:p>
            <a:r>
              <a:rPr lang="en-GB" dirty="0"/>
              <a:t>Name:  AURORA VILLACRUSIS                     Unit :    WATERLOO DIALYSIS UNIT   </a:t>
            </a:r>
          </a:p>
          <a:p>
            <a:r>
              <a:rPr lang="en-GB" dirty="0"/>
              <a:t>Date: 6/07/20</a:t>
            </a:r>
          </a:p>
        </p:txBody>
      </p:sp>
    </p:spTree>
    <p:extLst>
      <p:ext uri="{BB962C8B-B14F-4D97-AF65-F5344CB8AC3E}">
        <p14:creationId xmlns:p14="http://schemas.microsoft.com/office/powerpoint/2010/main" val="189171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Problems / Trends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PREVALENT  AV ACCESS </a:t>
            </a:r>
            <a:r>
              <a:rPr lang="en-GB" dirty="0"/>
              <a:t>USE</a:t>
            </a:r>
          </a:p>
          <a:p>
            <a:pPr marL="0" indent="0">
              <a:buNone/>
            </a:pPr>
            <a:r>
              <a:rPr lang="en-GB" sz="1800" dirty="0"/>
              <a:t> WHY - Patients newly on the programme using CVC for dialysis no  AVF access or  not </a:t>
            </a:r>
          </a:p>
          <a:p>
            <a:pPr marL="0" indent="0">
              <a:buNone/>
            </a:pPr>
            <a:r>
              <a:rPr lang="en-GB" sz="1800" dirty="0"/>
              <a:t>             in use.</a:t>
            </a:r>
          </a:p>
          <a:p>
            <a:pPr marL="0" indent="0">
              <a:buNone/>
            </a:pPr>
            <a:r>
              <a:rPr lang="en-GB" sz="1800" dirty="0"/>
              <a:t>WHY –do they have no AVF access</a:t>
            </a:r>
          </a:p>
          <a:p>
            <a:pPr marL="0" indent="0">
              <a:buNone/>
            </a:pPr>
            <a:r>
              <a:rPr lang="en-GB" sz="1800" dirty="0"/>
              <a:t>          newly  </a:t>
            </a:r>
            <a:r>
              <a:rPr lang="en-GB" sz="1800" dirty="0" err="1"/>
              <a:t>avf</a:t>
            </a:r>
            <a:r>
              <a:rPr lang="en-GB" sz="1800" dirty="0"/>
              <a:t> created not in use ,need </a:t>
            </a:r>
            <a:r>
              <a:rPr lang="en-GB" sz="1800" dirty="0" err="1"/>
              <a:t>fistulaplasty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WHY-not in use  </a:t>
            </a:r>
          </a:p>
          <a:p>
            <a:pPr marL="0" indent="0">
              <a:buNone/>
            </a:pPr>
            <a:r>
              <a:rPr lang="en-GB" sz="1800" dirty="0"/>
              <a:t>          postponed surgery or scans been postponed </a:t>
            </a:r>
          </a:p>
          <a:p>
            <a:pPr marL="0" indent="0">
              <a:buNone/>
            </a:pPr>
            <a:r>
              <a:rPr lang="en-GB" sz="1800" dirty="0"/>
              <a:t>WHY-surgery postponed </a:t>
            </a:r>
          </a:p>
          <a:p>
            <a:pPr marL="0" indent="0">
              <a:buNone/>
            </a:pPr>
            <a:r>
              <a:rPr lang="en-GB" sz="1800" dirty="0"/>
              <a:t>         due to pandemic </a:t>
            </a:r>
            <a:r>
              <a:rPr lang="en-GB" sz="1800" dirty="0" err="1"/>
              <a:t>covid</a:t>
            </a:r>
            <a:r>
              <a:rPr lang="en-GB" sz="1800" dirty="0"/>
              <a:t> 19 ,scheduled scans and </a:t>
            </a:r>
            <a:r>
              <a:rPr lang="en-GB" sz="1800" dirty="0" err="1"/>
              <a:t>fistulaplasty</a:t>
            </a:r>
            <a:r>
              <a:rPr lang="en-GB" sz="1800" dirty="0"/>
              <a:t> been cancelled ,and </a:t>
            </a:r>
          </a:p>
          <a:p>
            <a:pPr marL="0" indent="0">
              <a:buNone/>
            </a:pPr>
            <a:r>
              <a:rPr lang="en-GB" sz="1800" dirty="0"/>
              <a:t>         </a:t>
            </a:r>
            <a:r>
              <a:rPr lang="en-GB" sz="1800" dirty="0" err="1"/>
              <a:t>avf</a:t>
            </a:r>
            <a:r>
              <a:rPr lang="en-GB" sz="1800" dirty="0"/>
              <a:t> formation postponed.</a:t>
            </a:r>
          </a:p>
          <a:p>
            <a:pPr marL="0" indent="0">
              <a:buNone/>
            </a:pPr>
            <a:r>
              <a:rPr lang="en-GB" sz="1800" dirty="0"/>
              <a:t>WHY –cancelled  to minimize patient exposure  to the virus.</a:t>
            </a:r>
          </a:p>
          <a:p>
            <a:pPr marL="0" indent="0">
              <a:buNone/>
            </a:pPr>
            <a:r>
              <a:rPr lang="en-GB" sz="1800" dirty="0"/>
              <a:t>     </a:t>
            </a:r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66497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Lessons learned and how problems were resolved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OUT OF OUR CONTROL </a:t>
            </a:r>
          </a:p>
          <a:p>
            <a:r>
              <a:rPr lang="en-GB" dirty="0"/>
              <a:t>WITHOUT  RESOURCES OF HAVING SCANS ,FISTULAPALSTY,SURGERY </a:t>
            </a:r>
          </a:p>
          <a:p>
            <a:r>
              <a:rPr lang="en-GB" dirty="0"/>
              <a:t>CONTINUE USING CVC AS THEIR DIALYSIS ACCESS</a:t>
            </a:r>
          </a:p>
        </p:txBody>
      </p:sp>
    </p:spTree>
    <p:extLst>
      <p:ext uri="{BB962C8B-B14F-4D97-AF65-F5344CB8AC3E}">
        <p14:creationId xmlns:p14="http://schemas.microsoft.com/office/powerpoint/2010/main" val="2769071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are we doing to sustain the project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TO REQUEST  </a:t>
            </a:r>
            <a:r>
              <a:rPr lang="en-GB" dirty="0"/>
              <a:t>URGENT APPOINTMENT WHEN IS HIGHLY NEEDED</a:t>
            </a:r>
          </a:p>
          <a:p>
            <a:r>
              <a:rPr lang="en-GB" dirty="0"/>
              <a:t>CONTINUE USING CVC UNTIL ALL THE RESOURSES IS AVAILABLE</a:t>
            </a:r>
          </a:p>
        </p:txBody>
      </p:sp>
    </p:spTree>
    <p:extLst>
      <p:ext uri="{BB962C8B-B14F-4D97-AF65-F5344CB8AC3E}">
        <p14:creationId xmlns:p14="http://schemas.microsoft.com/office/powerpoint/2010/main" val="3291691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163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KQUIP MAGIC PROJECT</vt:lpstr>
      <vt:lpstr>Problems / Trends</vt:lpstr>
      <vt:lpstr>Lessons learned and how problems were resolved</vt:lpstr>
      <vt:lpstr>What are we doing to sustain the project </vt:lpstr>
    </vt:vector>
  </TitlesOfParts>
  <Company>Aintree University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KQUIP MAGIC PROJECT</dc:title>
  <dc:creator>TERRY SIMONS</dc:creator>
  <cp:lastModifiedBy>Lourens Steenkamp</cp:lastModifiedBy>
  <cp:revision>8</cp:revision>
  <cp:lastPrinted>2020-07-06T14:58:27Z</cp:lastPrinted>
  <dcterms:created xsi:type="dcterms:W3CDTF">2020-07-03T12:46:48Z</dcterms:created>
  <dcterms:modified xsi:type="dcterms:W3CDTF">2020-08-03T13:32:55Z</dcterms:modified>
</cp:coreProperties>
</file>