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654F11E-1E31-4721-ACF7-94E73B003291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F1E9DD-46AD-4045-B17E-E22C5C998B4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KQUIP MAGIC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356992"/>
            <a:ext cx="8062912" cy="1752600"/>
          </a:xfrm>
        </p:spPr>
        <p:txBody>
          <a:bodyPr>
            <a:normAutofit/>
          </a:bodyPr>
          <a:lstStyle/>
          <a:p>
            <a:r>
              <a:rPr lang="en-GB" dirty="0"/>
              <a:t>Analysis of data Jan- June 2020</a:t>
            </a:r>
          </a:p>
          <a:p>
            <a:r>
              <a:rPr lang="en-GB" dirty="0"/>
              <a:t>Name:  MEGAN HARKNESS</a:t>
            </a:r>
          </a:p>
          <a:p>
            <a:r>
              <a:rPr lang="en-GB" dirty="0"/>
              <a:t>Unit :    AINTREE DIALYSIS UNIT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7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&amp;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NEEDLES REMOVED DUE TO:</a:t>
            </a:r>
          </a:p>
          <a:p>
            <a:r>
              <a:rPr lang="en-GB" dirty="0"/>
              <a:t>CLOTTING OF THE NEEDLE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NOT ADEQUATE / NO FLOW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64008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78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LESSONS LEARNED &amp; HOW PROBLEMS HAVE BEEN 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PRIMING NEEDLES WITH SALINE TO PREVENT THEM CLOTTING</a:t>
            </a:r>
          </a:p>
          <a:p>
            <a:r>
              <a:rPr lang="en-GB" dirty="0"/>
              <a:t>HAVING NO MORE THAN 2 – 3 ATTEMPTS BEFORE ASKING ANOTHER MEMBER OF STAFF FOR HELP</a:t>
            </a:r>
          </a:p>
          <a:p>
            <a:r>
              <a:rPr lang="en-GB" dirty="0"/>
              <a:t>KNOWING OWN LIMITATIONS E.G. LESS EXPERIENCED STAFF NOT CANNULATING PROBLEMATIC AVF’S</a:t>
            </a:r>
          </a:p>
        </p:txBody>
      </p:sp>
    </p:spTree>
    <p:extLst>
      <p:ext uri="{BB962C8B-B14F-4D97-AF65-F5344CB8AC3E}">
        <p14:creationId xmlns:p14="http://schemas.microsoft.com/office/powerpoint/2010/main" val="274001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WE DOING TO SUSTAIN MAGIC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CONTINUING TO COLLECT MONTHLY DATA</a:t>
            </a:r>
          </a:p>
          <a:p>
            <a:r>
              <a:rPr lang="en-GB" dirty="0"/>
              <a:t>NUMBER OF AREA TECHNIQUES SEEN IN PATIENTS HAS DROPPED</a:t>
            </a:r>
          </a:p>
          <a:p>
            <a:r>
              <a:rPr lang="en-GB" dirty="0"/>
              <a:t>STAFF EDUCATION : E-LEARNING - ONE STAFF MEMBER OUTSTANDING</a:t>
            </a:r>
          </a:p>
          <a:p>
            <a:r>
              <a:rPr lang="en-GB" dirty="0"/>
              <a:t>STAFF QUESTIONNAIRES COMPLETED </a:t>
            </a:r>
          </a:p>
        </p:txBody>
      </p:sp>
    </p:spTree>
    <p:extLst>
      <p:ext uri="{BB962C8B-B14F-4D97-AF65-F5344CB8AC3E}">
        <p14:creationId xmlns:p14="http://schemas.microsoft.com/office/powerpoint/2010/main" val="305047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WE DOING TO SUSTAIN MAGIC PROJECT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 EDUCATION: PRE EDUCATION QUESTIONNAIRES COMPLETED</a:t>
            </a:r>
          </a:p>
          <a:p>
            <a:r>
              <a:rPr lang="en-GB" dirty="0"/>
              <a:t>PATIENT EDUCATION BOARD DISPLAYED WITH MAGIC MATERIALS</a:t>
            </a:r>
          </a:p>
          <a:p>
            <a:r>
              <a:rPr lang="en-GB" dirty="0"/>
              <a:t>ALL AVF PATIENTS GIVEN INFORMATION CARDS ON HOW TO CARE FOR THEIR AVF/WHAT TO DO IF THEY HAVE A BLEED</a:t>
            </a:r>
          </a:p>
          <a:p>
            <a:r>
              <a:rPr lang="en-GB" dirty="0"/>
              <a:t>RINGS CAPS GIVEN TO PATIENTS TO ASSIST BLEEDING AT HOME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058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WE DOING TO SUSTAIN MAGIC PROJECT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 RECEIVED LOVE MY ROPE LADDER / LOVE MY BUTTONHOLE CARDS</a:t>
            </a:r>
          </a:p>
        </p:txBody>
      </p:sp>
    </p:spTree>
    <p:extLst>
      <p:ext uri="{BB962C8B-B14F-4D97-AF65-F5344CB8AC3E}">
        <p14:creationId xmlns:p14="http://schemas.microsoft.com/office/powerpoint/2010/main" val="353348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OUTSTANDING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POST EDUCATION QUESTIONNAIRES FOR PATIENTS</a:t>
            </a:r>
          </a:p>
          <a:p>
            <a:r>
              <a:rPr lang="en-GB" dirty="0"/>
              <a:t>STAFF COMPETANCY DOCUMENTS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405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201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Gothic</vt:lpstr>
      <vt:lpstr>Verdana</vt:lpstr>
      <vt:lpstr>Wingdings</vt:lpstr>
      <vt:lpstr>Wingdings 2</vt:lpstr>
      <vt:lpstr>Verve</vt:lpstr>
      <vt:lpstr>KQUIP MAGIC PROJECT</vt:lpstr>
      <vt:lpstr>PROBLEMS &amp; TRENDS</vt:lpstr>
      <vt:lpstr>LESSONS LEARNED &amp; HOW PROBLEMS HAVE BEEN SOLVED</vt:lpstr>
      <vt:lpstr>WHAT ARE WE DOING TO SUSTAIN MAGIC PROJECT</vt:lpstr>
      <vt:lpstr>WHAT ARE WE DOING TO SUSTAIN MAGIC PROJECT CONTINUED</vt:lpstr>
      <vt:lpstr>WHAT ARE WE DOING TO SUSTAIN MAGIC PROJECT CONTINUED</vt:lpstr>
      <vt:lpstr>OUTSTANDING TASKS</vt:lpstr>
    </vt:vector>
  </TitlesOfParts>
  <Company>Aintree University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KQUIP MAGIC PROJECT</dc:title>
  <dc:creator>MEGAN HARKNESS</dc:creator>
  <cp:lastModifiedBy>Lourens Steenkamp</cp:lastModifiedBy>
  <cp:revision>4</cp:revision>
  <dcterms:created xsi:type="dcterms:W3CDTF">2020-07-09T07:42:15Z</dcterms:created>
  <dcterms:modified xsi:type="dcterms:W3CDTF">2020-08-03T13:42:06Z</dcterms:modified>
</cp:coreProperties>
</file>