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20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918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01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4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67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04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5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99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2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00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6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75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2C11E-2EC0-49D5-9D7B-FA5B8FAC2746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83B94-64D3-4EF5-A10A-D289FBE13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14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96650" cy="780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7504" y="582479"/>
            <a:ext cx="208823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AIM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344951" y="582479"/>
            <a:ext cx="208823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PRIMARY DRIVER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4008" y="582479"/>
            <a:ext cx="208823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SECONDRY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tx2"/>
                </a:solidFill>
              </a:rPr>
              <a:t>DRIVER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76256" y="582479"/>
            <a:ext cx="208823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CHANGE IDEAS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500" y="1196752"/>
            <a:ext cx="2160240" cy="540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2414359" y="1207146"/>
            <a:ext cx="2018824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2414359" y="2636912"/>
            <a:ext cx="2018824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2414359" y="4077072"/>
            <a:ext cx="2018824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2414359" y="5589240"/>
            <a:ext cx="2018824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6876256" y="1171819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6948264" y="5481228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6933105" y="5805264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6948264" y="6092475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6948264" y="6381328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6898060" y="3969060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9"/>
          <p:cNvSpPr/>
          <p:nvPr/>
        </p:nvSpPr>
        <p:spPr>
          <a:xfrm>
            <a:off x="6921670" y="4293096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6933105" y="4575673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6933105" y="4869160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948264" y="5157192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6876256" y="1477947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ounded Rectangle 24"/>
          <p:cNvSpPr/>
          <p:nvPr/>
        </p:nvSpPr>
        <p:spPr>
          <a:xfrm>
            <a:off x="6913219" y="3356992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ounded Rectangle 25"/>
          <p:cNvSpPr/>
          <p:nvPr/>
        </p:nvSpPr>
        <p:spPr>
          <a:xfrm>
            <a:off x="6921670" y="3684200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ounded Rectangle 26"/>
          <p:cNvSpPr/>
          <p:nvPr/>
        </p:nvSpPr>
        <p:spPr>
          <a:xfrm>
            <a:off x="6876256" y="1801002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6898060" y="2103486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6913219" y="2394340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6909683" y="2729395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6913219" y="3032956"/>
            <a:ext cx="2088232" cy="216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/>
          <p:cNvSpPr/>
          <p:nvPr/>
        </p:nvSpPr>
        <p:spPr>
          <a:xfrm>
            <a:off x="4644008" y="1474303"/>
            <a:ext cx="2088232" cy="629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644008" y="2522815"/>
            <a:ext cx="2088232" cy="629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4677776" y="3638943"/>
            <a:ext cx="2088232" cy="629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4696207" y="4842600"/>
            <a:ext cx="2088232" cy="629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4696207" y="5890444"/>
            <a:ext cx="2088232" cy="6291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107504" y="116632"/>
            <a:ext cx="2306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Driver Diagram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94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Delay 4"/>
          <p:cNvSpPr/>
          <p:nvPr/>
        </p:nvSpPr>
        <p:spPr>
          <a:xfrm>
            <a:off x="7020272" y="2060848"/>
            <a:ext cx="1944216" cy="2304256"/>
          </a:xfrm>
          <a:prstGeom prst="flowChartDelay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9592" y="1124744"/>
            <a:ext cx="1008112" cy="1943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915816" y="1124744"/>
            <a:ext cx="1008112" cy="1943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148064" y="1153846"/>
            <a:ext cx="1008112" cy="1943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07504" y="505774"/>
            <a:ext cx="18002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/>
          </a:p>
        </p:txBody>
      </p:sp>
      <p:sp>
        <p:nvSpPr>
          <p:cNvPr id="13" name="Rectangle 12"/>
          <p:cNvSpPr/>
          <p:nvPr/>
        </p:nvSpPr>
        <p:spPr>
          <a:xfrm>
            <a:off x="2142159" y="505774"/>
            <a:ext cx="18002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247964" y="505774"/>
            <a:ext cx="18002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899592" y="3097773"/>
            <a:ext cx="1008112" cy="22754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07504" y="5373216"/>
            <a:ext cx="18002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896294" y="3058695"/>
            <a:ext cx="1026543" cy="2275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040052" y="3097773"/>
            <a:ext cx="1116124" cy="2347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247201" y="5379749"/>
            <a:ext cx="18002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374771" y="5379749"/>
            <a:ext cx="18002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/>
          <p:nvPr/>
        </p:nvCxnSpPr>
        <p:spPr>
          <a:xfrm>
            <a:off x="107504" y="177281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76085" y="2204864"/>
            <a:ext cx="1227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07504" y="3050959"/>
            <a:ext cx="6855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76085" y="2636912"/>
            <a:ext cx="14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42952" y="3501008"/>
            <a:ext cx="14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247201" y="3573016"/>
            <a:ext cx="14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426270" y="3623337"/>
            <a:ext cx="14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47200" y="2655828"/>
            <a:ext cx="14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426270" y="2624094"/>
            <a:ext cx="14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42952" y="4077072"/>
            <a:ext cx="1227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92308" y="2204864"/>
            <a:ext cx="1227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424557" y="4077072"/>
            <a:ext cx="1227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192309" y="4077072"/>
            <a:ext cx="1227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374771" y="2204864"/>
            <a:ext cx="1227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995173" y="472514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217065" y="176284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072986" y="177281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07504" y="4725144"/>
            <a:ext cx="1033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217065" y="473739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07504" y="44624"/>
            <a:ext cx="2934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FISHBONE DIAGRAM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1" y="173729"/>
            <a:ext cx="8823978" cy="651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05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55576" y="548680"/>
            <a:ext cx="7344816" cy="61206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2" idx="0"/>
            <a:endCxn id="2" idx="4"/>
          </p:cNvCxnSpPr>
          <p:nvPr/>
        </p:nvCxnSpPr>
        <p:spPr>
          <a:xfrm>
            <a:off x="4427984" y="548680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" idx="0"/>
            <a:endCxn id="2" idx="4"/>
          </p:cNvCxnSpPr>
          <p:nvPr/>
        </p:nvCxnSpPr>
        <p:spPr>
          <a:xfrm>
            <a:off x="4427984" y="548680"/>
            <a:ext cx="0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" idx="0"/>
            <a:endCxn id="2" idx="4"/>
          </p:cNvCxnSpPr>
          <p:nvPr/>
        </p:nvCxnSpPr>
        <p:spPr>
          <a:xfrm>
            <a:off x="4427984" y="548680"/>
            <a:ext cx="0" cy="61206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" idx="2"/>
            <a:endCxn id="2" idx="6"/>
          </p:cNvCxnSpPr>
          <p:nvPr/>
        </p:nvCxnSpPr>
        <p:spPr>
          <a:xfrm>
            <a:off x="755576" y="3609020"/>
            <a:ext cx="73448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8010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538585" y="370745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455876" y="37065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STUDY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635896" y="308129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07504" y="11663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PDSA CYCLE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8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Leeanne Lockley</dc:creator>
  <cp:lastModifiedBy>Leeanne Lockley</cp:lastModifiedBy>
  <cp:revision>2</cp:revision>
  <dcterms:created xsi:type="dcterms:W3CDTF">2019-06-13T20:13:43Z</dcterms:created>
  <dcterms:modified xsi:type="dcterms:W3CDTF">2019-06-14T08:01:16Z</dcterms:modified>
</cp:coreProperties>
</file>