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13" r:id="rId3"/>
    <p:sldId id="333" r:id="rId4"/>
    <p:sldId id="334" r:id="rId5"/>
    <p:sldId id="387" r:id="rId6"/>
    <p:sldId id="388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262" r:id="rId18"/>
    <p:sldId id="346" r:id="rId19"/>
    <p:sldId id="395" r:id="rId20"/>
    <p:sldId id="403" r:id="rId21"/>
    <p:sldId id="404" r:id="rId22"/>
    <p:sldId id="389" r:id="rId23"/>
    <p:sldId id="390" r:id="rId24"/>
    <p:sldId id="392" r:id="rId25"/>
    <p:sldId id="393" r:id="rId26"/>
    <p:sldId id="405" r:id="rId27"/>
    <p:sldId id="406" r:id="rId28"/>
    <p:sldId id="407" r:id="rId29"/>
    <p:sldId id="408" r:id="rId30"/>
    <p:sldId id="409" r:id="rId31"/>
    <p:sldId id="411" r:id="rId32"/>
    <p:sldId id="264" r:id="rId33"/>
    <p:sldId id="348" r:id="rId34"/>
    <p:sldId id="331" r:id="rId35"/>
    <p:sldId id="349" r:id="rId36"/>
    <p:sldId id="265" r:id="rId37"/>
    <p:sldId id="266" r:id="rId38"/>
    <p:sldId id="350" r:id="rId39"/>
    <p:sldId id="351" r:id="rId40"/>
    <p:sldId id="383" r:id="rId41"/>
    <p:sldId id="384" r:id="rId42"/>
    <p:sldId id="412" r:id="rId43"/>
    <p:sldId id="385" r:id="rId44"/>
    <p:sldId id="386" r:id="rId45"/>
    <p:sldId id="4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224" autoAdjust="0"/>
  </p:normalViewPr>
  <p:slideViewPr>
    <p:cSldViewPr>
      <p:cViewPr varScale="1">
        <p:scale>
          <a:sx n="108" d="100"/>
          <a:sy n="108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96ADF-AFFA-4754-AB48-E7B34DD776C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8EFC257-13A8-492B-B353-6AFCE557D11A}">
      <dgm:prSet phldrT="[Text]" custT="1"/>
      <dgm:spPr/>
      <dgm:t>
        <a:bodyPr/>
        <a:lstStyle/>
        <a:p>
          <a:r>
            <a:rPr lang="en-GB" sz="2400" b="1" dirty="0" smtClean="0"/>
            <a:t>Phase 1  </a:t>
          </a:r>
        </a:p>
        <a:p>
          <a:r>
            <a:rPr lang="en-GB" sz="2000" b="1" dirty="0" smtClean="0"/>
            <a:t>Staff Education</a:t>
          </a:r>
        </a:p>
      </dgm:t>
    </dgm:pt>
    <dgm:pt modelId="{99ADEF2D-06F8-4A83-8F2B-C59D4B8165A0}" type="parTrans" cxnId="{5293573C-37C2-4F87-9505-89EC896AB0D8}">
      <dgm:prSet/>
      <dgm:spPr/>
      <dgm:t>
        <a:bodyPr/>
        <a:lstStyle/>
        <a:p>
          <a:endParaRPr lang="en-GB"/>
        </a:p>
      </dgm:t>
    </dgm:pt>
    <dgm:pt modelId="{F6097547-3BCA-4063-A542-7C1F8C311ED2}" type="sibTrans" cxnId="{5293573C-37C2-4F87-9505-89EC896AB0D8}">
      <dgm:prSet/>
      <dgm:spPr/>
      <dgm:t>
        <a:bodyPr/>
        <a:lstStyle/>
        <a:p>
          <a:endParaRPr lang="en-GB"/>
        </a:p>
      </dgm:t>
    </dgm:pt>
    <dgm:pt modelId="{8B11E6BD-C579-496D-8130-756D8FA93919}">
      <dgm:prSet custT="1"/>
      <dgm:spPr/>
      <dgm:t>
        <a:bodyPr/>
        <a:lstStyle/>
        <a:p>
          <a:r>
            <a:rPr lang="en-GB" sz="2800" b="1" dirty="0" smtClean="0"/>
            <a:t>Phase 2  </a:t>
          </a:r>
        </a:p>
        <a:p>
          <a:r>
            <a:rPr lang="en-GB" sz="2000" b="1" dirty="0" smtClean="0"/>
            <a:t>Patient Awareness</a:t>
          </a:r>
          <a:endParaRPr lang="en-GB" sz="2400" b="1" dirty="0"/>
        </a:p>
      </dgm:t>
    </dgm:pt>
    <dgm:pt modelId="{0E018AA1-82BE-4FE5-A8C4-52707A795B06}" type="parTrans" cxnId="{CF796EB7-B148-4089-8E2A-93E403A59AF4}">
      <dgm:prSet/>
      <dgm:spPr/>
      <dgm:t>
        <a:bodyPr/>
        <a:lstStyle/>
        <a:p>
          <a:endParaRPr lang="en-GB"/>
        </a:p>
      </dgm:t>
    </dgm:pt>
    <dgm:pt modelId="{48750988-D9BC-42FD-8AF0-597EB2C84D67}" type="sibTrans" cxnId="{CF796EB7-B148-4089-8E2A-93E403A59AF4}">
      <dgm:prSet/>
      <dgm:spPr/>
      <dgm:t>
        <a:bodyPr/>
        <a:lstStyle/>
        <a:p>
          <a:endParaRPr lang="en-GB"/>
        </a:p>
      </dgm:t>
    </dgm:pt>
    <dgm:pt modelId="{B95CDF40-559C-4E2C-8650-EBD8913F5C3B}">
      <dgm:prSet custT="1"/>
      <dgm:spPr/>
      <dgm:t>
        <a:bodyPr/>
        <a:lstStyle/>
        <a:p>
          <a:r>
            <a:rPr lang="en-GB" sz="2400" b="1" dirty="0" smtClean="0"/>
            <a:t>Phase 3 </a:t>
          </a:r>
        </a:p>
        <a:p>
          <a:r>
            <a:rPr lang="en-GB" sz="2000" b="1" dirty="0" smtClean="0"/>
            <a:t>Region Designed</a:t>
          </a:r>
          <a:endParaRPr lang="en-GB" sz="2000" b="1" dirty="0"/>
        </a:p>
      </dgm:t>
    </dgm:pt>
    <dgm:pt modelId="{1148D0B9-FC51-41C1-9B83-CC5E206958B7}" type="parTrans" cxnId="{572D8AE5-879C-4565-B35C-AD1DAF86B636}">
      <dgm:prSet/>
      <dgm:spPr/>
      <dgm:t>
        <a:bodyPr/>
        <a:lstStyle/>
        <a:p>
          <a:endParaRPr lang="en-GB"/>
        </a:p>
      </dgm:t>
    </dgm:pt>
    <dgm:pt modelId="{50245853-4847-4E37-9E7F-D4504C6851B6}" type="sibTrans" cxnId="{572D8AE5-879C-4565-B35C-AD1DAF86B636}">
      <dgm:prSet/>
      <dgm:spPr/>
      <dgm:t>
        <a:bodyPr/>
        <a:lstStyle/>
        <a:p>
          <a:endParaRPr lang="en-GB"/>
        </a:p>
      </dgm:t>
    </dgm:pt>
    <dgm:pt modelId="{B389DD95-1661-4D46-A74C-A0074E0372DD}">
      <dgm:prSet custT="1"/>
      <dgm:spPr/>
      <dgm:t>
        <a:bodyPr/>
        <a:lstStyle/>
        <a:p>
          <a:r>
            <a:rPr lang="en-GB" sz="2400" b="1" dirty="0" smtClean="0"/>
            <a:t>Baseline Measures</a:t>
          </a:r>
          <a:endParaRPr lang="en-GB" sz="2400" b="1" dirty="0"/>
        </a:p>
      </dgm:t>
    </dgm:pt>
    <dgm:pt modelId="{8EA6B690-DBAC-4428-8DC9-C315EBE73DB6}" type="parTrans" cxnId="{91AF8826-896B-4523-8F76-1D322F7C4EC4}">
      <dgm:prSet/>
      <dgm:spPr/>
      <dgm:t>
        <a:bodyPr/>
        <a:lstStyle/>
        <a:p>
          <a:endParaRPr lang="en-GB"/>
        </a:p>
      </dgm:t>
    </dgm:pt>
    <dgm:pt modelId="{35DAB507-6C8D-46C6-A872-87D00C5EA6FF}" type="sibTrans" cxnId="{91AF8826-896B-4523-8F76-1D322F7C4EC4}">
      <dgm:prSet/>
      <dgm:spPr/>
      <dgm:t>
        <a:bodyPr/>
        <a:lstStyle/>
        <a:p>
          <a:endParaRPr lang="en-GB"/>
        </a:p>
      </dgm:t>
    </dgm:pt>
    <dgm:pt modelId="{0EAE9CA2-398D-4286-B575-602B47E46109}" type="pres">
      <dgm:prSet presAssocID="{5D896ADF-AFFA-4754-AB48-E7B34DD776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8E7645-216F-414A-9A25-4713A3692856}" type="pres">
      <dgm:prSet presAssocID="{5D896ADF-AFFA-4754-AB48-E7B34DD776C3}" presName="arrow" presStyleLbl="bgShp" presStyleIdx="0" presStyleCnt="1" custScaleX="117647"/>
      <dgm:spPr/>
      <dgm:t>
        <a:bodyPr/>
        <a:lstStyle/>
        <a:p>
          <a:endParaRPr lang="en-GB"/>
        </a:p>
      </dgm:t>
    </dgm:pt>
    <dgm:pt modelId="{EC6EAAD6-949D-4D03-8915-0A909F39F454}" type="pres">
      <dgm:prSet presAssocID="{5D896ADF-AFFA-4754-AB48-E7B34DD776C3}" presName="linearProcess" presStyleCnt="0"/>
      <dgm:spPr/>
      <dgm:t>
        <a:bodyPr/>
        <a:lstStyle/>
        <a:p>
          <a:endParaRPr lang="en-GB"/>
        </a:p>
      </dgm:t>
    </dgm:pt>
    <dgm:pt modelId="{45E446C0-C514-4DD4-89DD-EC62AA935724}" type="pres">
      <dgm:prSet presAssocID="{B389DD95-1661-4D46-A74C-A0074E0372D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456FB-A72A-4E33-8DB5-386475058750}" type="pres">
      <dgm:prSet presAssocID="{35DAB507-6C8D-46C6-A872-87D00C5EA6FF}" presName="sibTrans" presStyleCnt="0"/>
      <dgm:spPr/>
      <dgm:t>
        <a:bodyPr/>
        <a:lstStyle/>
        <a:p>
          <a:endParaRPr lang="en-GB"/>
        </a:p>
      </dgm:t>
    </dgm:pt>
    <dgm:pt modelId="{FADC9875-F9F7-4AF1-8CB3-99F795FE8345}" type="pres">
      <dgm:prSet presAssocID="{E8EFC257-13A8-492B-B353-6AFCE557D11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5CC68-BAA3-4037-BCB3-D7A8D6DDFFE5}" type="pres">
      <dgm:prSet presAssocID="{F6097547-3BCA-4063-A542-7C1F8C311ED2}" presName="sibTrans" presStyleCnt="0"/>
      <dgm:spPr/>
      <dgm:t>
        <a:bodyPr/>
        <a:lstStyle/>
        <a:p>
          <a:endParaRPr lang="en-GB"/>
        </a:p>
      </dgm:t>
    </dgm:pt>
    <dgm:pt modelId="{D0E4EBB4-0BF8-44FC-98E8-CAD6253BA960}" type="pres">
      <dgm:prSet presAssocID="{8B11E6BD-C579-496D-8130-756D8FA93919}" presName="textNode" presStyleLbl="node1" presStyleIdx="2" presStyleCnt="4" custLinFactNeighborX="-23888" custLinFactNeighborY="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773D5-C07A-45A8-9F04-50B132E81328}" type="pres">
      <dgm:prSet presAssocID="{48750988-D9BC-42FD-8AF0-597EB2C84D67}" presName="sibTrans" presStyleCnt="0"/>
      <dgm:spPr/>
      <dgm:t>
        <a:bodyPr/>
        <a:lstStyle/>
        <a:p>
          <a:endParaRPr lang="en-GB"/>
        </a:p>
      </dgm:t>
    </dgm:pt>
    <dgm:pt modelId="{04471F26-EA77-4976-B318-8053D9F79D38}" type="pres">
      <dgm:prSet presAssocID="{B95CDF40-559C-4E2C-8650-EBD8913F5C3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DA86EE-D809-42CE-926F-303304F279B8}" type="presOf" srcId="{5D896ADF-AFFA-4754-AB48-E7B34DD776C3}" destId="{0EAE9CA2-398D-4286-B575-602B47E46109}" srcOrd="0" destOrd="0" presId="urn:microsoft.com/office/officeart/2005/8/layout/hProcess9"/>
    <dgm:cxn modelId="{82768F33-B82A-4318-9BD3-78751B412A5F}" type="presOf" srcId="{E8EFC257-13A8-492B-B353-6AFCE557D11A}" destId="{FADC9875-F9F7-4AF1-8CB3-99F795FE8345}" srcOrd="0" destOrd="0" presId="urn:microsoft.com/office/officeart/2005/8/layout/hProcess9"/>
    <dgm:cxn modelId="{A581CFF3-9828-482A-A717-192C325FB63F}" type="presOf" srcId="{B389DD95-1661-4D46-A74C-A0074E0372DD}" destId="{45E446C0-C514-4DD4-89DD-EC62AA935724}" srcOrd="0" destOrd="0" presId="urn:microsoft.com/office/officeart/2005/8/layout/hProcess9"/>
    <dgm:cxn modelId="{5293573C-37C2-4F87-9505-89EC896AB0D8}" srcId="{5D896ADF-AFFA-4754-AB48-E7B34DD776C3}" destId="{E8EFC257-13A8-492B-B353-6AFCE557D11A}" srcOrd="1" destOrd="0" parTransId="{99ADEF2D-06F8-4A83-8F2B-C59D4B8165A0}" sibTransId="{F6097547-3BCA-4063-A542-7C1F8C311ED2}"/>
    <dgm:cxn modelId="{91AF8826-896B-4523-8F76-1D322F7C4EC4}" srcId="{5D896ADF-AFFA-4754-AB48-E7B34DD776C3}" destId="{B389DD95-1661-4D46-A74C-A0074E0372DD}" srcOrd="0" destOrd="0" parTransId="{8EA6B690-DBAC-4428-8DC9-C315EBE73DB6}" sibTransId="{35DAB507-6C8D-46C6-A872-87D00C5EA6FF}"/>
    <dgm:cxn modelId="{4717F8EC-BDA0-4BAA-AB2D-CAF0340E07B1}" type="presOf" srcId="{8B11E6BD-C579-496D-8130-756D8FA93919}" destId="{D0E4EBB4-0BF8-44FC-98E8-CAD6253BA960}" srcOrd="0" destOrd="0" presId="urn:microsoft.com/office/officeart/2005/8/layout/hProcess9"/>
    <dgm:cxn modelId="{CF796EB7-B148-4089-8E2A-93E403A59AF4}" srcId="{5D896ADF-AFFA-4754-AB48-E7B34DD776C3}" destId="{8B11E6BD-C579-496D-8130-756D8FA93919}" srcOrd="2" destOrd="0" parTransId="{0E018AA1-82BE-4FE5-A8C4-52707A795B06}" sibTransId="{48750988-D9BC-42FD-8AF0-597EB2C84D67}"/>
    <dgm:cxn modelId="{572D8AE5-879C-4565-B35C-AD1DAF86B636}" srcId="{5D896ADF-AFFA-4754-AB48-E7B34DD776C3}" destId="{B95CDF40-559C-4E2C-8650-EBD8913F5C3B}" srcOrd="3" destOrd="0" parTransId="{1148D0B9-FC51-41C1-9B83-CC5E206958B7}" sibTransId="{50245853-4847-4E37-9E7F-D4504C6851B6}"/>
    <dgm:cxn modelId="{9CAE6D7B-2BB0-4C4B-B198-311F56F34FCD}" type="presOf" srcId="{B95CDF40-559C-4E2C-8650-EBD8913F5C3B}" destId="{04471F26-EA77-4976-B318-8053D9F79D38}" srcOrd="0" destOrd="0" presId="urn:microsoft.com/office/officeart/2005/8/layout/hProcess9"/>
    <dgm:cxn modelId="{1D983A87-08A4-4727-84A9-E626CED6D448}" type="presParOf" srcId="{0EAE9CA2-398D-4286-B575-602B47E46109}" destId="{0F8E7645-216F-414A-9A25-4713A3692856}" srcOrd="0" destOrd="0" presId="urn:microsoft.com/office/officeart/2005/8/layout/hProcess9"/>
    <dgm:cxn modelId="{1980001A-1F39-4B48-8D12-4EB8DAF379AD}" type="presParOf" srcId="{0EAE9CA2-398D-4286-B575-602B47E46109}" destId="{EC6EAAD6-949D-4D03-8915-0A909F39F454}" srcOrd="1" destOrd="0" presId="urn:microsoft.com/office/officeart/2005/8/layout/hProcess9"/>
    <dgm:cxn modelId="{EDA45449-B128-44AE-9941-14CD9481727A}" type="presParOf" srcId="{EC6EAAD6-949D-4D03-8915-0A909F39F454}" destId="{45E446C0-C514-4DD4-89DD-EC62AA935724}" srcOrd="0" destOrd="0" presId="urn:microsoft.com/office/officeart/2005/8/layout/hProcess9"/>
    <dgm:cxn modelId="{DF84A934-8076-4D47-AEF8-A2EE9ABC2FE9}" type="presParOf" srcId="{EC6EAAD6-949D-4D03-8915-0A909F39F454}" destId="{7DB456FB-A72A-4E33-8DB5-386475058750}" srcOrd="1" destOrd="0" presId="urn:microsoft.com/office/officeart/2005/8/layout/hProcess9"/>
    <dgm:cxn modelId="{81BF4066-A1B6-4DBE-A7F2-9A07305FE93B}" type="presParOf" srcId="{EC6EAAD6-949D-4D03-8915-0A909F39F454}" destId="{FADC9875-F9F7-4AF1-8CB3-99F795FE8345}" srcOrd="2" destOrd="0" presId="urn:microsoft.com/office/officeart/2005/8/layout/hProcess9"/>
    <dgm:cxn modelId="{C9D6D134-DE7C-4C9D-ABE6-0AD048337D9D}" type="presParOf" srcId="{EC6EAAD6-949D-4D03-8915-0A909F39F454}" destId="{8F55CC68-BAA3-4037-BCB3-D7A8D6DDFFE5}" srcOrd="3" destOrd="0" presId="urn:microsoft.com/office/officeart/2005/8/layout/hProcess9"/>
    <dgm:cxn modelId="{E19BD970-2BB9-49F5-B112-C5685C3578D9}" type="presParOf" srcId="{EC6EAAD6-949D-4D03-8915-0A909F39F454}" destId="{D0E4EBB4-0BF8-44FC-98E8-CAD6253BA960}" srcOrd="4" destOrd="0" presId="urn:microsoft.com/office/officeart/2005/8/layout/hProcess9"/>
    <dgm:cxn modelId="{BD252685-4AB5-4838-8BFE-F193245879D5}" type="presParOf" srcId="{EC6EAAD6-949D-4D03-8915-0A909F39F454}" destId="{AD2773D5-C07A-45A8-9F04-50B132E81328}" srcOrd="5" destOrd="0" presId="urn:microsoft.com/office/officeart/2005/8/layout/hProcess9"/>
    <dgm:cxn modelId="{43B25BDF-F5C6-4D9E-A9BB-0D3921217547}" type="presParOf" srcId="{EC6EAAD6-949D-4D03-8915-0A909F39F454}" destId="{04471F26-EA77-4976-B318-8053D9F79D3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39827-4201-4B2A-B67A-EECB7FBC757F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93F620-ACB7-4545-80E6-019D9A78F4D8}">
      <dgm:prSet phldrT="[Text]"/>
      <dgm:spPr/>
      <dgm:t>
        <a:bodyPr/>
        <a:lstStyle/>
        <a:p>
          <a:r>
            <a:rPr lang="en-US" dirty="0" smtClean="0"/>
            <a:t>Month 1</a:t>
          </a:r>
          <a:endParaRPr lang="en-US" dirty="0"/>
        </a:p>
      </dgm:t>
    </dgm:pt>
    <dgm:pt modelId="{8D3554FF-8180-4AFA-AC5A-9B934781C218}" type="parTrans" cxnId="{08EF13B3-458A-4A5E-9DB5-B2B94736AD82}">
      <dgm:prSet/>
      <dgm:spPr/>
      <dgm:t>
        <a:bodyPr/>
        <a:lstStyle/>
        <a:p>
          <a:endParaRPr lang="en-US"/>
        </a:p>
      </dgm:t>
    </dgm:pt>
    <dgm:pt modelId="{C19E1F0B-6DFD-4BD0-B1EA-EEE3FFF3A4E5}" type="sibTrans" cxnId="{08EF13B3-458A-4A5E-9DB5-B2B94736AD82}">
      <dgm:prSet/>
      <dgm:spPr/>
      <dgm:t>
        <a:bodyPr/>
        <a:lstStyle/>
        <a:p>
          <a:endParaRPr lang="en-US"/>
        </a:p>
      </dgm:t>
    </dgm:pt>
    <dgm:pt modelId="{DFDE9539-C26D-4837-9F41-FB4BD5A90B08}">
      <dgm:prSet phldrT="[Text]"/>
      <dgm:spPr/>
      <dgm:t>
        <a:bodyPr/>
        <a:lstStyle/>
        <a:p>
          <a:r>
            <a:rPr lang="en-US" dirty="0" smtClean="0"/>
            <a:t>Choose needling champion</a:t>
          </a:r>
          <a:endParaRPr lang="en-US" dirty="0"/>
        </a:p>
      </dgm:t>
    </dgm:pt>
    <dgm:pt modelId="{5227C9EC-9CA7-4F0B-8DE3-E41BEC6AB43C}" type="parTrans" cxnId="{89544314-7999-4464-8790-CB460A34350E}">
      <dgm:prSet/>
      <dgm:spPr/>
      <dgm:t>
        <a:bodyPr/>
        <a:lstStyle/>
        <a:p>
          <a:endParaRPr lang="en-US"/>
        </a:p>
      </dgm:t>
    </dgm:pt>
    <dgm:pt modelId="{C8AF720D-7863-469D-A75A-698CC6BDC9D1}" type="sibTrans" cxnId="{89544314-7999-4464-8790-CB460A34350E}">
      <dgm:prSet/>
      <dgm:spPr/>
      <dgm:t>
        <a:bodyPr/>
        <a:lstStyle/>
        <a:p>
          <a:endParaRPr lang="en-US"/>
        </a:p>
      </dgm:t>
    </dgm:pt>
    <dgm:pt modelId="{5E7E3223-329D-4C1B-B582-99AA2E3582FC}">
      <dgm:prSet phldrT="[Text]"/>
      <dgm:spPr/>
      <dgm:t>
        <a:bodyPr/>
        <a:lstStyle/>
        <a:p>
          <a:r>
            <a:rPr lang="en-US" dirty="0" smtClean="0"/>
            <a:t>Month 1-3</a:t>
          </a:r>
          <a:endParaRPr lang="en-US" dirty="0"/>
        </a:p>
      </dgm:t>
    </dgm:pt>
    <dgm:pt modelId="{4AA42BBA-CFA1-4607-8AB1-6C1BE5D7B676}" type="parTrans" cxnId="{D734A1A7-5019-434F-920E-A63FFE1300EB}">
      <dgm:prSet/>
      <dgm:spPr/>
      <dgm:t>
        <a:bodyPr/>
        <a:lstStyle/>
        <a:p>
          <a:endParaRPr lang="en-US"/>
        </a:p>
      </dgm:t>
    </dgm:pt>
    <dgm:pt modelId="{F436AFA1-D13D-4176-90EB-0888141EF3DE}" type="sibTrans" cxnId="{D734A1A7-5019-434F-920E-A63FFE1300EB}">
      <dgm:prSet/>
      <dgm:spPr/>
      <dgm:t>
        <a:bodyPr/>
        <a:lstStyle/>
        <a:p>
          <a:endParaRPr lang="en-US"/>
        </a:p>
      </dgm:t>
    </dgm:pt>
    <dgm:pt modelId="{522841B1-FF61-42F4-A05F-43D052249493}">
      <dgm:prSet phldrT="[Text]"/>
      <dgm:spPr/>
      <dgm:t>
        <a:bodyPr/>
        <a:lstStyle/>
        <a:p>
          <a:r>
            <a:rPr lang="en-US" dirty="0" smtClean="0"/>
            <a:t>Collect clinical outcome data and input into measurement platform - ideally at least 6 sets of measures to obtain a baseline</a:t>
          </a:r>
          <a:endParaRPr lang="en-US" dirty="0"/>
        </a:p>
      </dgm:t>
    </dgm:pt>
    <dgm:pt modelId="{7F7829A3-E6BC-4838-BBEE-3E856ACD541F}" type="parTrans" cxnId="{FFB86EB0-DD47-4300-8B3A-9B6537C3AB41}">
      <dgm:prSet/>
      <dgm:spPr/>
      <dgm:t>
        <a:bodyPr/>
        <a:lstStyle/>
        <a:p>
          <a:endParaRPr lang="en-US"/>
        </a:p>
      </dgm:t>
    </dgm:pt>
    <dgm:pt modelId="{3446FAC2-07DD-4516-BB2A-77107C0D84CD}" type="sibTrans" cxnId="{FFB86EB0-DD47-4300-8B3A-9B6537C3AB41}">
      <dgm:prSet/>
      <dgm:spPr/>
      <dgm:t>
        <a:bodyPr/>
        <a:lstStyle/>
        <a:p>
          <a:endParaRPr lang="en-US"/>
        </a:p>
      </dgm:t>
    </dgm:pt>
    <dgm:pt modelId="{27DEDDA8-7496-4CEB-B52E-AE1635686B55}">
      <dgm:prSet phldrT="[Text]"/>
      <dgm:spPr/>
      <dgm:t>
        <a:bodyPr/>
        <a:lstStyle/>
        <a:p>
          <a:r>
            <a:rPr lang="en-US" dirty="0" smtClean="0"/>
            <a:t>Agree aims, objectives and clinical outcome measures – consider what, when, who, how</a:t>
          </a:r>
          <a:endParaRPr lang="en-US" dirty="0"/>
        </a:p>
      </dgm:t>
    </dgm:pt>
    <dgm:pt modelId="{192B972F-7033-4BFF-BBB9-858C6566EBCE}" type="sibTrans" cxnId="{8ED1599D-38CA-4E8C-A4CE-CCC0B078A7B1}">
      <dgm:prSet/>
      <dgm:spPr/>
      <dgm:t>
        <a:bodyPr/>
        <a:lstStyle/>
        <a:p>
          <a:endParaRPr lang="en-US"/>
        </a:p>
      </dgm:t>
    </dgm:pt>
    <dgm:pt modelId="{1DC3F640-FFBB-4893-B2A4-B669778A7AF4}" type="parTrans" cxnId="{8ED1599D-38CA-4E8C-A4CE-CCC0B078A7B1}">
      <dgm:prSet/>
      <dgm:spPr/>
      <dgm:t>
        <a:bodyPr/>
        <a:lstStyle/>
        <a:p>
          <a:endParaRPr lang="en-US"/>
        </a:p>
      </dgm:t>
    </dgm:pt>
    <dgm:pt modelId="{44F13A8C-E166-484B-89DA-0C5A9C18D2B9}">
      <dgm:prSet/>
      <dgm:spPr/>
      <dgm:t>
        <a:bodyPr/>
        <a:lstStyle/>
        <a:p>
          <a:r>
            <a:rPr lang="en-US" dirty="0" smtClean="0"/>
            <a:t>End of Month 3</a:t>
          </a:r>
          <a:endParaRPr lang="en-US" dirty="0"/>
        </a:p>
      </dgm:t>
    </dgm:pt>
    <dgm:pt modelId="{ED7BC9C7-6792-467F-B927-D20976674FFF}" type="parTrans" cxnId="{500C0FC9-8E4F-4BB8-AC8F-81C2C56128C8}">
      <dgm:prSet/>
      <dgm:spPr/>
      <dgm:t>
        <a:bodyPr/>
        <a:lstStyle/>
        <a:p>
          <a:endParaRPr lang="en-US"/>
        </a:p>
      </dgm:t>
    </dgm:pt>
    <dgm:pt modelId="{D446E5E4-A2F9-484C-B5A1-F4E1928B6F8E}" type="sibTrans" cxnId="{500C0FC9-8E4F-4BB8-AC8F-81C2C56128C8}">
      <dgm:prSet/>
      <dgm:spPr/>
      <dgm:t>
        <a:bodyPr/>
        <a:lstStyle/>
        <a:p>
          <a:endParaRPr lang="en-US"/>
        </a:p>
      </dgm:t>
    </dgm:pt>
    <dgm:pt modelId="{F5444F35-2D54-4122-AD96-B64AFCA10B18}">
      <dgm:prSet/>
      <dgm:spPr/>
      <dgm:t>
        <a:bodyPr/>
        <a:lstStyle/>
        <a:p>
          <a:r>
            <a:rPr lang="en-US" dirty="0" smtClean="0"/>
            <a:t>Review clinical outcomes data collected to set SMART objectives</a:t>
          </a:r>
          <a:endParaRPr lang="en-US" dirty="0"/>
        </a:p>
      </dgm:t>
    </dgm:pt>
    <dgm:pt modelId="{80457097-A9A7-40AE-8AA5-6BE651E72017}" type="parTrans" cxnId="{DAF435FF-6ED6-4DAA-9627-D63AE768F406}">
      <dgm:prSet/>
      <dgm:spPr/>
      <dgm:t>
        <a:bodyPr/>
        <a:lstStyle/>
        <a:p>
          <a:endParaRPr lang="en-US"/>
        </a:p>
      </dgm:t>
    </dgm:pt>
    <dgm:pt modelId="{CEB6CA8C-FA6C-476C-A0F3-CE128F399503}" type="sibTrans" cxnId="{DAF435FF-6ED6-4DAA-9627-D63AE768F406}">
      <dgm:prSet/>
      <dgm:spPr/>
      <dgm:t>
        <a:bodyPr/>
        <a:lstStyle/>
        <a:p>
          <a:endParaRPr lang="en-US"/>
        </a:p>
      </dgm:t>
    </dgm:pt>
    <dgm:pt modelId="{E47C446A-0B35-4C33-A194-565355BDE204}">
      <dgm:prSet/>
      <dgm:spPr/>
      <dgm:t>
        <a:bodyPr/>
        <a:lstStyle/>
        <a:p>
          <a:r>
            <a:rPr lang="en-US" dirty="0" smtClean="0"/>
            <a:t>Month 4 - 6</a:t>
          </a:r>
          <a:endParaRPr lang="en-US" dirty="0"/>
        </a:p>
      </dgm:t>
    </dgm:pt>
    <dgm:pt modelId="{CB4D8C11-ED1C-49CF-97CB-62D75C834A56}" type="parTrans" cxnId="{396DD300-508E-4B3A-A2F6-0F7C5BCA4C4E}">
      <dgm:prSet/>
      <dgm:spPr/>
      <dgm:t>
        <a:bodyPr/>
        <a:lstStyle/>
        <a:p>
          <a:endParaRPr lang="en-US"/>
        </a:p>
      </dgm:t>
    </dgm:pt>
    <dgm:pt modelId="{EE4ED247-B265-4B3A-8EB7-2897E6F55672}" type="sibTrans" cxnId="{396DD300-508E-4B3A-A2F6-0F7C5BCA4C4E}">
      <dgm:prSet/>
      <dgm:spPr/>
      <dgm:t>
        <a:bodyPr/>
        <a:lstStyle/>
        <a:p>
          <a:endParaRPr lang="en-US"/>
        </a:p>
      </dgm:t>
    </dgm:pt>
    <dgm:pt modelId="{B5DAD5E4-A171-415A-82C2-0CF0B614AE04}">
      <dgm:prSet/>
      <dgm:spPr/>
      <dgm:t>
        <a:bodyPr/>
        <a:lstStyle/>
        <a:p>
          <a:r>
            <a:rPr lang="en-US" dirty="0" smtClean="0"/>
            <a:t>Launch MAGIC ELearning</a:t>
          </a:r>
          <a:endParaRPr lang="en-US" dirty="0"/>
        </a:p>
      </dgm:t>
    </dgm:pt>
    <dgm:pt modelId="{604A938B-333D-424F-8347-932F9740BCF8}" type="parTrans" cxnId="{D041D848-B795-4599-BA29-4931434E82EB}">
      <dgm:prSet/>
      <dgm:spPr/>
      <dgm:t>
        <a:bodyPr/>
        <a:lstStyle/>
        <a:p>
          <a:endParaRPr lang="en-US"/>
        </a:p>
      </dgm:t>
    </dgm:pt>
    <dgm:pt modelId="{0FA806EE-C723-4A0A-8F4E-FEDF31A201CD}" type="sibTrans" cxnId="{D041D848-B795-4599-BA29-4931434E82EB}">
      <dgm:prSet/>
      <dgm:spPr/>
      <dgm:t>
        <a:bodyPr/>
        <a:lstStyle/>
        <a:p>
          <a:endParaRPr lang="en-US"/>
        </a:p>
      </dgm:t>
    </dgm:pt>
    <dgm:pt modelId="{FBD781A2-454F-46E3-A34B-CECADC4EF138}">
      <dgm:prSet/>
      <dgm:spPr/>
      <dgm:t>
        <a:bodyPr/>
        <a:lstStyle/>
        <a:p>
          <a:r>
            <a:rPr lang="en-US" dirty="0" smtClean="0"/>
            <a:t>Continue collecting, inputting and reviewing clinical outcome data</a:t>
          </a:r>
          <a:endParaRPr lang="en-US" dirty="0"/>
        </a:p>
      </dgm:t>
    </dgm:pt>
    <dgm:pt modelId="{BB567667-231F-495F-AF93-683E751B5855}" type="parTrans" cxnId="{446CE272-6EB8-407C-B96B-4380C726D204}">
      <dgm:prSet/>
      <dgm:spPr/>
      <dgm:t>
        <a:bodyPr/>
        <a:lstStyle/>
        <a:p>
          <a:endParaRPr lang="en-US"/>
        </a:p>
      </dgm:t>
    </dgm:pt>
    <dgm:pt modelId="{9E2A3379-601E-4540-9440-F30B483B329D}" type="sibTrans" cxnId="{446CE272-6EB8-407C-B96B-4380C726D204}">
      <dgm:prSet/>
      <dgm:spPr/>
      <dgm:t>
        <a:bodyPr/>
        <a:lstStyle/>
        <a:p>
          <a:endParaRPr lang="en-US"/>
        </a:p>
      </dgm:t>
    </dgm:pt>
    <dgm:pt modelId="{5762936C-11A3-49DD-A8BF-373167524C55}">
      <dgm:prSet/>
      <dgm:spPr/>
      <dgm:t>
        <a:bodyPr/>
        <a:lstStyle/>
        <a:p>
          <a:r>
            <a:rPr lang="en-US" dirty="0" smtClean="0"/>
            <a:t>End of Month 6</a:t>
          </a:r>
          <a:endParaRPr lang="en-US" dirty="0"/>
        </a:p>
      </dgm:t>
    </dgm:pt>
    <dgm:pt modelId="{91F34CBB-0F5D-4BA1-AE0E-D75CAE675B1F}" type="parTrans" cxnId="{16A88259-7ABD-4905-914B-955DE31016F9}">
      <dgm:prSet/>
      <dgm:spPr/>
      <dgm:t>
        <a:bodyPr/>
        <a:lstStyle/>
        <a:p>
          <a:endParaRPr lang="en-US"/>
        </a:p>
      </dgm:t>
    </dgm:pt>
    <dgm:pt modelId="{F0BABB25-668A-4A68-BA8A-D68DFA302083}" type="sibTrans" cxnId="{16A88259-7ABD-4905-914B-955DE31016F9}">
      <dgm:prSet/>
      <dgm:spPr/>
      <dgm:t>
        <a:bodyPr/>
        <a:lstStyle/>
        <a:p>
          <a:endParaRPr lang="en-US"/>
        </a:p>
      </dgm:t>
    </dgm:pt>
    <dgm:pt modelId="{B9E446B9-6FC0-4C4B-90E3-7D7B94043D8D}">
      <dgm:prSet/>
      <dgm:spPr/>
      <dgm:t>
        <a:bodyPr/>
        <a:lstStyle/>
        <a:p>
          <a:r>
            <a:rPr lang="en-US" dirty="0" smtClean="0"/>
            <a:t> Collect and review MAGIC ELearning process data, including MAGIC ELearning evaluation forms</a:t>
          </a:r>
          <a:endParaRPr lang="en-US" dirty="0"/>
        </a:p>
      </dgm:t>
    </dgm:pt>
    <dgm:pt modelId="{882FAC5B-67EE-4FA3-95DF-4CE075C9AFBB}" type="parTrans" cxnId="{AA4ACFBE-873F-4E70-8DCA-7ED4CF9BE46E}">
      <dgm:prSet/>
      <dgm:spPr/>
      <dgm:t>
        <a:bodyPr/>
        <a:lstStyle/>
        <a:p>
          <a:endParaRPr lang="en-US"/>
        </a:p>
      </dgm:t>
    </dgm:pt>
    <dgm:pt modelId="{41B5FB79-4249-48E3-A7BE-77C8E45F2ED2}" type="sibTrans" cxnId="{AA4ACFBE-873F-4E70-8DCA-7ED4CF9BE46E}">
      <dgm:prSet/>
      <dgm:spPr/>
      <dgm:t>
        <a:bodyPr/>
        <a:lstStyle/>
        <a:p>
          <a:endParaRPr lang="en-US"/>
        </a:p>
      </dgm:t>
    </dgm:pt>
    <dgm:pt modelId="{C8939BFA-17B4-49B5-949B-2BB9635C060D}">
      <dgm:prSet/>
      <dgm:spPr/>
      <dgm:t>
        <a:bodyPr/>
        <a:lstStyle/>
        <a:p>
          <a:r>
            <a:rPr lang="en-US" dirty="0" smtClean="0"/>
            <a:t>Month 7-9</a:t>
          </a:r>
          <a:endParaRPr lang="en-US" dirty="0"/>
        </a:p>
      </dgm:t>
    </dgm:pt>
    <dgm:pt modelId="{6B265963-BF47-4DE7-81C2-6B3F23D52DE1}" type="parTrans" cxnId="{2C079BD4-9B12-43DF-AFEF-73119512A62E}">
      <dgm:prSet/>
      <dgm:spPr/>
      <dgm:t>
        <a:bodyPr/>
        <a:lstStyle/>
        <a:p>
          <a:endParaRPr lang="en-US"/>
        </a:p>
      </dgm:t>
    </dgm:pt>
    <dgm:pt modelId="{C0A725D3-5497-47F6-B76F-33CAA95AAC20}" type="sibTrans" cxnId="{2C079BD4-9B12-43DF-AFEF-73119512A62E}">
      <dgm:prSet/>
      <dgm:spPr/>
      <dgm:t>
        <a:bodyPr/>
        <a:lstStyle/>
        <a:p>
          <a:endParaRPr lang="en-US"/>
        </a:p>
      </dgm:t>
    </dgm:pt>
    <dgm:pt modelId="{048CE917-248D-4799-A26B-099ACAA09CE1}">
      <dgm:prSet/>
      <dgm:spPr/>
      <dgm:t>
        <a:bodyPr/>
        <a:lstStyle/>
        <a:p>
          <a:r>
            <a:rPr lang="en-US" dirty="0" smtClean="0"/>
            <a:t> Order patient awareness materials for printing</a:t>
          </a:r>
          <a:endParaRPr lang="en-US" dirty="0"/>
        </a:p>
      </dgm:t>
    </dgm:pt>
    <dgm:pt modelId="{32ACB647-4779-4D48-8B99-652D91ED2A08}" type="parTrans" cxnId="{68613A1A-5364-4CB3-909A-6DA53E733F29}">
      <dgm:prSet/>
      <dgm:spPr/>
      <dgm:t>
        <a:bodyPr/>
        <a:lstStyle/>
        <a:p>
          <a:endParaRPr lang="en-US"/>
        </a:p>
      </dgm:t>
    </dgm:pt>
    <dgm:pt modelId="{1C287BE3-3FF8-43BC-AD5C-48D83E887151}" type="sibTrans" cxnId="{68613A1A-5364-4CB3-909A-6DA53E733F29}">
      <dgm:prSet/>
      <dgm:spPr/>
      <dgm:t>
        <a:bodyPr/>
        <a:lstStyle/>
        <a:p>
          <a:endParaRPr lang="en-US"/>
        </a:p>
      </dgm:t>
    </dgm:pt>
    <dgm:pt modelId="{FCBFAAE2-880D-445E-9005-0873269C4ADB}">
      <dgm:prSet/>
      <dgm:spPr/>
      <dgm:t>
        <a:bodyPr/>
        <a:lstStyle/>
        <a:p>
          <a:r>
            <a:rPr lang="en-US" dirty="0" smtClean="0"/>
            <a:t> Launch patient awareness materials</a:t>
          </a:r>
          <a:endParaRPr lang="en-US" dirty="0"/>
        </a:p>
      </dgm:t>
    </dgm:pt>
    <dgm:pt modelId="{614409C5-3162-4A10-85A5-75BA726A42D4}" type="parTrans" cxnId="{A7A86703-9537-4666-87E8-300340170876}">
      <dgm:prSet/>
      <dgm:spPr/>
      <dgm:t>
        <a:bodyPr/>
        <a:lstStyle/>
        <a:p>
          <a:endParaRPr lang="en-US"/>
        </a:p>
      </dgm:t>
    </dgm:pt>
    <dgm:pt modelId="{ABA65127-579D-4D82-B162-E3A9AEC4D114}" type="sibTrans" cxnId="{A7A86703-9537-4666-87E8-300340170876}">
      <dgm:prSet/>
      <dgm:spPr/>
      <dgm:t>
        <a:bodyPr/>
        <a:lstStyle/>
        <a:p>
          <a:endParaRPr lang="en-US"/>
        </a:p>
      </dgm:t>
    </dgm:pt>
    <dgm:pt modelId="{F15A48C5-19CA-446E-959C-D4E4E3BF4725}">
      <dgm:prSet/>
      <dgm:spPr/>
      <dgm:t>
        <a:bodyPr/>
        <a:lstStyle/>
        <a:p>
          <a:r>
            <a:rPr lang="en-US" dirty="0" smtClean="0"/>
            <a:t> Ask 10 random patients (per unit) to complete pre questions for patient awareness phase</a:t>
          </a:r>
          <a:endParaRPr lang="en-US" dirty="0"/>
        </a:p>
      </dgm:t>
    </dgm:pt>
    <dgm:pt modelId="{CEFB9265-A6D1-4875-A8A9-CD7B11E9740A}" type="parTrans" cxnId="{575BF777-D9B1-451C-AE1C-E54A992463F9}">
      <dgm:prSet/>
      <dgm:spPr/>
      <dgm:t>
        <a:bodyPr/>
        <a:lstStyle/>
        <a:p>
          <a:endParaRPr lang="en-US"/>
        </a:p>
      </dgm:t>
    </dgm:pt>
    <dgm:pt modelId="{6265B380-5E78-40C4-A131-1644280F87E4}" type="sibTrans" cxnId="{575BF777-D9B1-451C-AE1C-E54A992463F9}">
      <dgm:prSet/>
      <dgm:spPr/>
      <dgm:t>
        <a:bodyPr/>
        <a:lstStyle/>
        <a:p>
          <a:endParaRPr lang="en-US"/>
        </a:p>
      </dgm:t>
    </dgm:pt>
    <dgm:pt modelId="{C7E01362-48CD-4F98-B0C4-B0B05C82FAD2}">
      <dgm:prSet/>
      <dgm:spPr/>
      <dgm:t>
        <a:bodyPr/>
        <a:lstStyle/>
        <a:p>
          <a:r>
            <a:rPr lang="en-US" dirty="0" smtClean="0"/>
            <a:t>End of Month 9</a:t>
          </a:r>
          <a:endParaRPr lang="en-US" dirty="0"/>
        </a:p>
      </dgm:t>
    </dgm:pt>
    <dgm:pt modelId="{A25CBF6D-4D1B-4590-A6BE-ACBA8A9D9625}" type="parTrans" cxnId="{58BF3F68-1EB3-418F-8CD6-3A2C786F785B}">
      <dgm:prSet/>
      <dgm:spPr/>
      <dgm:t>
        <a:bodyPr/>
        <a:lstStyle/>
        <a:p>
          <a:endParaRPr lang="en-US"/>
        </a:p>
      </dgm:t>
    </dgm:pt>
    <dgm:pt modelId="{22960DE3-3741-48F6-B2AC-24CE8A19971E}" type="sibTrans" cxnId="{58BF3F68-1EB3-418F-8CD6-3A2C786F785B}">
      <dgm:prSet/>
      <dgm:spPr/>
      <dgm:t>
        <a:bodyPr/>
        <a:lstStyle/>
        <a:p>
          <a:endParaRPr lang="en-US"/>
        </a:p>
      </dgm:t>
    </dgm:pt>
    <dgm:pt modelId="{9D78A10A-720B-41CA-9235-9D678373DF0C}">
      <dgm:prSet/>
      <dgm:spPr/>
      <dgm:t>
        <a:bodyPr/>
        <a:lstStyle/>
        <a:p>
          <a:r>
            <a:rPr lang="en-US" dirty="0" smtClean="0"/>
            <a:t>Ask 10 random patients (per unit) to complete post questions for patient awareness phase</a:t>
          </a:r>
          <a:endParaRPr lang="en-US" dirty="0"/>
        </a:p>
      </dgm:t>
    </dgm:pt>
    <dgm:pt modelId="{EE68C111-2993-456B-B9C9-AD5E1F2F4C8C}" type="parTrans" cxnId="{ECB9196A-5388-4BF1-BD99-F2B753D964BB}">
      <dgm:prSet/>
      <dgm:spPr/>
      <dgm:t>
        <a:bodyPr/>
        <a:lstStyle/>
        <a:p>
          <a:endParaRPr lang="en-US"/>
        </a:p>
      </dgm:t>
    </dgm:pt>
    <dgm:pt modelId="{3E9B4539-95EA-4752-88F8-3D43D760ED0C}" type="sibTrans" cxnId="{ECB9196A-5388-4BF1-BD99-F2B753D964BB}">
      <dgm:prSet/>
      <dgm:spPr/>
      <dgm:t>
        <a:bodyPr/>
        <a:lstStyle/>
        <a:p>
          <a:endParaRPr lang="en-US"/>
        </a:p>
      </dgm:t>
    </dgm:pt>
    <dgm:pt modelId="{A2CC8B22-7A89-4446-8C60-C937A69693DF}">
      <dgm:prSet/>
      <dgm:spPr/>
      <dgm:t>
        <a:bodyPr/>
        <a:lstStyle/>
        <a:p>
          <a:r>
            <a:rPr lang="en-US" dirty="0" smtClean="0"/>
            <a:t>Continue collecting, inputting and reviewing clinical outcome data</a:t>
          </a:r>
          <a:endParaRPr lang="en-US" dirty="0"/>
        </a:p>
      </dgm:t>
    </dgm:pt>
    <dgm:pt modelId="{602A9192-9A66-402E-A966-4662C10C12BD}" type="parTrans" cxnId="{99CAF5A9-5F0E-43B0-9FE3-8B9A51C5DF6D}">
      <dgm:prSet/>
      <dgm:spPr/>
      <dgm:t>
        <a:bodyPr/>
        <a:lstStyle/>
        <a:p>
          <a:endParaRPr lang="en-US"/>
        </a:p>
      </dgm:t>
    </dgm:pt>
    <dgm:pt modelId="{9C04F133-2AD8-45AC-BD22-5D0303C95708}" type="sibTrans" cxnId="{99CAF5A9-5F0E-43B0-9FE3-8B9A51C5DF6D}">
      <dgm:prSet/>
      <dgm:spPr/>
      <dgm:t>
        <a:bodyPr/>
        <a:lstStyle/>
        <a:p>
          <a:endParaRPr lang="en-US"/>
        </a:p>
      </dgm:t>
    </dgm:pt>
    <dgm:pt modelId="{EE10E7DF-2BD3-4F09-ABC8-75CDD5269A2B}">
      <dgm:prSet/>
      <dgm:spPr/>
      <dgm:t>
        <a:bodyPr/>
        <a:lstStyle/>
        <a:p>
          <a:r>
            <a:rPr lang="en-US" dirty="0" smtClean="0"/>
            <a:t>Month 10-12</a:t>
          </a:r>
          <a:endParaRPr lang="en-US" dirty="0"/>
        </a:p>
      </dgm:t>
    </dgm:pt>
    <dgm:pt modelId="{19CE54F1-9B42-4BCD-A267-2CB5B4E36C45}" type="parTrans" cxnId="{E349080C-184C-414B-A844-9F9182BCADF9}">
      <dgm:prSet/>
      <dgm:spPr/>
      <dgm:t>
        <a:bodyPr/>
        <a:lstStyle/>
        <a:p>
          <a:endParaRPr lang="en-US"/>
        </a:p>
      </dgm:t>
    </dgm:pt>
    <dgm:pt modelId="{A731D48A-2F86-4F59-A0F2-E1B84E55CD89}" type="sibTrans" cxnId="{E349080C-184C-414B-A844-9F9182BCADF9}">
      <dgm:prSet/>
      <dgm:spPr/>
      <dgm:t>
        <a:bodyPr/>
        <a:lstStyle/>
        <a:p>
          <a:endParaRPr lang="en-US"/>
        </a:p>
      </dgm:t>
    </dgm:pt>
    <dgm:pt modelId="{71ED19BA-E216-4A53-962B-952D6947C5F4}">
      <dgm:prSet/>
      <dgm:spPr/>
      <dgm:t>
        <a:bodyPr/>
        <a:lstStyle/>
        <a:p>
          <a:r>
            <a:rPr lang="en-US" dirty="0" smtClean="0"/>
            <a:t>Review patient awareness process data</a:t>
          </a:r>
          <a:endParaRPr lang="en-US" dirty="0"/>
        </a:p>
      </dgm:t>
    </dgm:pt>
    <dgm:pt modelId="{67CBA02A-6CAF-4A1E-A349-EB29DC22590F}" type="parTrans" cxnId="{514F2D49-54CD-493E-BDC2-D8F0D194A758}">
      <dgm:prSet/>
      <dgm:spPr/>
      <dgm:t>
        <a:bodyPr/>
        <a:lstStyle/>
        <a:p>
          <a:endParaRPr lang="en-US"/>
        </a:p>
      </dgm:t>
    </dgm:pt>
    <dgm:pt modelId="{5E17AF12-BA28-4062-8C0C-400E7774E49E}" type="sibTrans" cxnId="{514F2D49-54CD-493E-BDC2-D8F0D194A758}">
      <dgm:prSet/>
      <dgm:spPr/>
      <dgm:t>
        <a:bodyPr/>
        <a:lstStyle/>
        <a:p>
          <a:endParaRPr lang="en-US"/>
        </a:p>
      </dgm:t>
    </dgm:pt>
    <dgm:pt modelId="{EEEBDB2B-07A6-42EE-90EC-9E26343024DE}">
      <dgm:prSet/>
      <dgm:spPr/>
      <dgm:t>
        <a:bodyPr/>
        <a:lstStyle/>
        <a:p>
          <a:r>
            <a:rPr lang="en-US" dirty="0" smtClean="0"/>
            <a:t>Implement region designed phase</a:t>
          </a:r>
          <a:endParaRPr lang="en-US" dirty="0"/>
        </a:p>
      </dgm:t>
    </dgm:pt>
    <dgm:pt modelId="{82CB465D-4F10-4846-A46A-DB2E99001064}" type="parTrans" cxnId="{7BB2BCDC-80B4-411F-B7F3-E3A717B8FB0D}">
      <dgm:prSet/>
      <dgm:spPr/>
      <dgm:t>
        <a:bodyPr/>
        <a:lstStyle/>
        <a:p>
          <a:endParaRPr lang="en-US"/>
        </a:p>
      </dgm:t>
    </dgm:pt>
    <dgm:pt modelId="{418DBECD-C683-49FB-853F-AE8A3411FC91}" type="sibTrans" cxnId="{7BB2BCDC-80B4-411F-B7F3-E3A717B8FB0D}">
      <dgm:prSet/>
      <dgm:spPr/>
      <dgm:t>
        <a:bodyPr/>
        <a:lstStyle/>
        <a:p>
          <a:endParaRPr lang="en-US"/>
        </a:p>
      </dgm:t>
    </dgm:pt>
    <dgm:pt modelId="{480BF3C9-A789-41FA-8AA2-7CE5A3ECA9AD}">
      <dgm:prSet/>
      <dgm:spPr/>
      <dgm:t>
        <a:bodyPr/>
        <a:lstStyle/>
        <a:p>
          <a:r>
            <a:rPr lang="en-US" dirty="0" smtClean="0"/>
            <a:t>Continue collecting, inputting and reviewing clinical outcome data</a:t>
          </a:r>
          <a:endParaRPr lang="en-US" dirty="0"/>
        </a:p>
      </dgm:t>
    </dgm:pt>
    <dgm:pt modelId="{09D4C8B6-C43C-4930-B5B7-F2CF793773F6}" type="parTrans" cxnId="{A4B4A5FE-580E-46CE-8DCF-D4ED592EE1DC}">
      <dgm:prSet/>
      <dgm:spPr/>
      <dgm:t>
        <a:bodyPr/>
        <a:lstStyle/>
        <a:p>
          <a:endParaRPr lang="en-US"/>
        </a:p>
      </dgm:t>
    </dgm:pt>
    <dgm:pt modelId="{8D6C1086-21C6-4E70-85DE-9EE0DE7F7BF8}" type="sibTrans" cxnId="{A4B4A5FE-580E-46CE-8DCF-D4ED592EE1DC}">
      <dgm:prSet/>
      <dgm:spPr/>
      <dgm:t>
        <a:bodyPr/>
        <a:lstStyle/>
        <a:p>
          <a:endParaRPr lang="en-US"/>
        </a:p>
      </dgm:t>
    </dgm:pt>
    <dgm:pt modelId="{3E3E2E32-B17F-4FFE-B783-9E68A54EFD25}">
      <dgm:prSet/>
      <dgm:spPr/>
      <dgm:t>
        <a:bodyPr/>
        <a:lstStyle/>
        <a:p>
          <a:r>
            <a:rPr lang="en-US" dirty="0" smtClean="0"/>
            <a:t>End of Month 12</a:t>
          </a:r>
          <a:endParaRPr lang="en-US" dirty="0"/>
        </a:p>
      </dgm:t>
    </dgm:pt>
    <dgm:pt modelId="{5AF7C25A-A790-4140-8B84-A2B4D60F5CCE}" type="parTrans" cxnId="{17CD24EF-9FBF-4926-97D6-2C71DE379A70}">
      <dgm:prSet/>
      <dgm:spPr/>
      <dgm:t>
        <a:bodyPr/>
        <a:lstStyle/>
        <a:p>
          <a:endParaRPr lang="en-US"/>
        </a:p>
      </dgm:t>
    </dgm:pt>
    <dgm:pt modelId="{4BBE9E42-2419-4480-9C0C-6743F0E885AD}" type="sibTrans" cxnId="{17CD24EF-9FBF-4926-97D6-2C71DE379A70}">
      <dgm:prSet/>
      <dgm:spPr/>
      <dgm:t>
        <a:bodyPr/>
        <a:lstStyle/>
        <a:p>
          <a:endParaRPr lang="en-US"/>
        </a:p>
      </dgm:t>
    </dgm:pt>
    <dgm:pt modelId="{3CC8B458-3640-4F77-AC45-751F77A9E59A}">
      <dgm:prSet/>
      <dgm:spPr/>
      <dgm:t>
        <a:bodyPr/>
        <a:lstStyle/>
        <a:p>
          <a:r>
            <a:rPr lang="en-US" dirty="0" smtClean="0"/>
            <a:t>Review clinical outcomes and process data to:</a:t>
          </a:r>
          <a:endParaRPr lang="en-US" dirty="0"/>
        </a:p>
      </dgm:t>
    </dgm:pt>
    <dgm:pt modelId="{E61BA82C-773C-4570-B1A6-7B0E42148523}" type="parTrans" cxnId="{10480F34-C911-4E66-A764-D1DD8869D26C}">
      <dgm:prSet/>
      <dgm:spPr/>
      <dgm:t>
        <a:bodyPr/>
        <a:lstStyle/>
        <a:p>
          <a:endParaRPr lang="en-US"/>
        </a:p>
      </dgm:t>
    </dgm:pt>
    <dgm:pt modelId="{1F5B486D-02E5-4D8E-8910-9C1B774B11D7}" type="sibTrans" cxnId="{10480F34-C911-4E66-A764-D1DD8869D26C}">
      <dgm:prSet/>
      <dgm:spPr/>
      <dgm:t>
        <a:bodyPr/>
        <a:lstStyle/>
        <a:p>
          <a:endParaRPr lang="en-US"/>
        </a:p>
      </dgm:t>
    </dgm:pt>
    <dgm:pt modelId="{2093CA8E-E9B9-475A-847E-AA519D28CB71}">
      <dgm:prSet/>
      <dgm:spPr/>
      <dgm:t>
        <a:bodyPr/>
        <a:lstStyle/>
        <a:p>
          <a:r>
            <a:rPr lang="en-US" dirty="0" smtClean="0"/>
            <a:t>Identify impact of MAGIC</a:t>
          </a:r>
          <a:endParaRPr lang="en-US" dirty="0"/>
        </a:p>
      </dgm:t>
    </dgm:pt>
    <dgm:pt modelId="{449B7CE0-061F-4485-89AC-D46F44FCE32F}" type="parTrans" cxnId="{C39D9596-EE40-481D-B5E2-025613E5CB11}">
      <dgm:prSet/>
      <dgm:spPr/>
      <dgm:t>
        <a:bodyPr/>
        <a:lstStyle/>
        <a:p>
          <a:endParaRPr lang="en-US"/>
        </a:p>
      </dgm:t>
    </dgm:pt>
    <dgm:pt modelId="{3ED63ED3-16BC-4F90-AFC5-F82CB5BDB24A}" type="sibTrans" cxnId="{C39D9596-EE40-481D-B5E2-025613E5CB11}">
      <dgm:prSet/>
      <dgm:spPr/>
      <dgm:t>
        <a:bodyPr/>
        <a:lstStyle/>
        <a:p>
          <a:endParaRPr lang="en-US"/>
        </a:p>
      </dgm:t>
    </dgm:pt>
    <dgm:pt modelId="{ED199D3C-0A35-454E-BE5D-5665B6B367E5}">
      <dgm:prSet/>
      <dgm:spPr/>
      <dgm:t>
        <a:bodyPr/>
        <a:lstStyle/>
        <a:p>
          <a:r>
            <a:rPr lang="en-US" dirty="0" smtClean="0"/>
            <a:t>Plan next PDSA cycle</a:t>
          </a:r>
          <a:endParaRPr lang="en-US" dirty="0"/>
        </a:p>
      </dgm:t>
    </dgm:pt>
    <dgm:pt modelId="{4632FD27-F5F4-4EC2-BDD9-34345811F44F}" type="parTrans" cxnId="{146B3A85-57AF-4539-9CBC-0B2767E510A2}">
      <dgm:prSet/>
      <dgm:spPr/>
      <dgm:t>
        <a:bodyPr/>
        <a:lstStyle/>
        <a:p>
          <a:endParaRPr lang="en-US"/>
        </a:p>
      </dgm:t>
    </dgm:pt>
    <dgm:pt modelId="{BCACA593-5899-4B79-9932-E01F16042901}" type="sibTrans" cxnId="{146B3A85-57AF-4539-9CBC-0B2767E510A2}">
      <dgm:prSet/>
      <dgm:spPr/>
      <dgm:t>
        <a:bodyPr/>
        <a:lstStyle/>
        <a:p>
          <a:endParaRPr lang="en-US"/>
        </a:p>
      </dgm:t>
    </dgm:pt>
    <dgm:pt modelId="{9734BB36-A04A-43D9-AE03-C1179C5E8485}">
      <dgm:prSet/>
      <dgm:spPr/>
      <dgm:t>
        <a:bodyPr/>
        <a:lstStyle/>
        <a:p>
          <a:r>
            <a:rPr lang="en-US" dirty="0" smtClean="0"/>
            <a:t>Month 13 onwards</a:t>
          </a:r>
          <a:endParaRPr lang="en-US" dirty="0"/>
        </a:p>
      </dgm:t>
    </dgm:pt>
    <dgm:pt modelId="{163BB28D-0FE6-4534-927C-89A50D6219CE}" type="parTrans" cxnId="{A023EEF1-14F3-4960-9356-96D65F77F0D5}">
      <dgm:prSet/>
      <dgm:spPr/>
      <dgm:t>
        <a:bodyPr/>
        <a:lstStyle/>
        <a:p>
          <a:endParaRPr lang="en-US"/>
        </a:p>
      </dgm:t>
    </dgm:pt>
    <dgm:pt modelId="{D57A660A-DAFE-4828-822F-2E3402EB5083}" type="sibTrans" cxnId="{A023EEF1-14F3-4960-9356-96D65F77F0D5}">
      <dgm:prSet/>
      <dgm:spPr/>
      <dgm:t>
        <a:bodyPr/>
        <a:lstStyle/>
        <a:p>
          <a:endParaRPr lang="en-US"/>
        </a:p>
      </dgm:t>
    </dgm:pt>
    <dgm:pt modelId="{1D31E9D8-9BFA-4B16-A843-D6EB59492358}">
      <dgm:prSet/>
      <dgm:spPr/>
      <dgm:t>
        <a:bodyPr/>
        <a:lstStyle/>
        <a:p>
          <a:r>
            <a:rPr lang="en-US" dirty="0" smtClean="0"/>
            <a:t>Continue vascular access QI independently</a:t>
          </a:r>
          <a:endParaRPr lang="en-US" dirty="0"/>
        </a:p>
      </dgm:t>
    </dgm:pt>
    <dgm:pt modelId="{2450EAA9-4251-4C75-9BBD-E33AE7CD72FA}" type="parTrans" cxnId="{A16B92BD-8621-4AA2-B27A-124A14990011}">
      <dgm:prSet/>
      <dgm:spPr/>
      <dgm:t>
        <a:bodyPr/>
        <a:lstStyle/>
        <a:p>
          <a:endParaRPr lang="en-US"/>
        </a:p>
      </dgm:t>
    </dgm:pt>
    <dgm:pt modelId="{BAD47793-333E-4D3D-AAE4-2718E1067E94}" type="sibTrans" cxnId="{A16B92BD-8621-4AA2-B27A-124A14990011}">
      <dgm:prSet/>
      <dgm:spPr/>
      <dgm:t>
        <a:bodyPr/>
        <a:lstStyle/>
        <a:p>
          <a:endParaRPr lang="en-US"/>
        </a:p>
      </dgm:t>
    </dgm:pt>
    <dgm:pt modelId="{3A886E34-27AF-4C1E-BDDA-B5E581DDDD66}">
      <dgm:prSet phldrT="[Text]"/>
      <dgm:spPr/>
      <dgm:t>
        <a:bodyPr/>
        <a:lstStyle/>
        <a:p>
          <a:r>
            <a:rPr lang="en-US" dirty="0" smtClean="0"/>
            <a:t>Identify and agree sites for inclusion – consider satellite units</a:t>
          </a:r>
          <a:endParaRPr lang="en-US" dirty="0"/>
        </a:p>
      </dgm:t>
    </dgm:pt>
    <dgm:pt modelId="{242C6102-0012-4FC2-832F-D5817C419374}" type="parTrans" cxnId="{258A9BF9-403E-4FE6-9FE8-5F133CDD03CE}">
      <dgm:prSet/>
      <dgm:spPr/>
      <dgm:t>
        <a:bodyPr/>
        <a:lstStyle/>
        <a:p>
          <a:endParaRPr lang="en-US"/>
        </a:p>
      </dgm:t>
    </dgm:pt>
    <dgm:pt modelId="{B1B9D0AA-5891-4E4B-98D2-0E6D2211F99E}" type="sibTrans" cxnId="{258A9BF9-403E-4FE6-9FE8-5F133CDD03CE}">
      <dgm:prSet/>
      <dgm:spPr/>
      <dgm:t>
        <a:bodyPr/>
        <a:lstStyle/>
        <a:p>
          <a:endParaRPr lang="en-US"/>
        </a:p>
      </dgm:t>
    </dgm:pt>
    <dgm:pt modelId="{A4FAE084-0994-4059-9141-D8F4E86E6B1A}">
      <dgm:prSet/>
      <dgm:spPr/>
      <dgm:t>
        <a:bodyPr/>
        <a:lstStyle/>
        <a:p>
          <a:r>
            <a:rPr lang="en-US" dirty="0" smtClean="0"/>
            <a:t>Review MAGIC ELearning process data</a:t>
          </a:r>
          <a:endParaRPr lang="en-US" dirty="0"/>
        </a:p>
      </dgm:t>
    </dgm:pt>
    <dgm:pt modelId="{102F58B0-0E27-41C2-9994-D9780EF606CD}" type="parTrans" cxnId="{17F0A5A2-B3A2-41CC-80B3-B39EDAB338EF}">
      <dgm:prSet/>
      <dgm:spPr/>
      <dgm:t>
        <a:bodyPr/>
        <a:lstStyle/>
        <a:p>
          <a:endParaRPr lang="en-US"/>
        </a:p>
      </dgm:t>
    </dgm:pt>
    <dgm:pt modelId="{2995BBF7-D83A-4DD7-B614-DC6A6E4ED184}" type="sibTrans" cxnId="{17F0A5A2-B3A2-41CC-80B3-B39EDAB338EF}">
      <dgm:prSet/>
      <dgm:spPr/>
      <dgm:t>
        <a:bodyPr/>
        <a:lstStyle/>
        <a:p>
          <a:endParaRPr lang="en-US"/>
        </a:p>
      </dgm:t>
    </dgm:pt>
    <dgm:pt modelId="{0F27A9F5-C392-40F6-BCC0-25C875D5DEA0}">
      <dgm:prSet/>
      <dgm:spPr/>
      <dgm:t>
        <a:bodyPr/>
        <a:lstStyle/>
        <a:p>
          <a:r>
            <a:rPr lang="en-US" dirty="0" smtClean="0"/>
            <a:t>Meet with MAGIC steering group to identify and map out the region designed phase</a:t>
          </a:r>
          <a:endParaRPr lang="en-US" dirty="0"/>
        </a:p>
      </dgm:t>
    </dgm:pt>
    <dgm:pt modelId="{9D278ED7-34CD-41B3-AE2A-60F9C2DF7A59}" type="parTrans" cxnId="{CE2E76B2-79A1-4F1D-B60A-663476C25985}">
      <dgm:prSet/>
      <dgm:spPr/>
      <dgm:t>
        <a:bodyPr/>
        <a:lstStyle/>
        <a:p>
          <a:endParaRPr lang="en-US"/>
        </a:p>
      </dgm:t>
    </dgm:pt>
    <dgm:pt modelId="{B78B2A53-7DD3-45C8-8BA4-BB85BE302AD1}" type="sibTrans" cxnId="{CE2E76B2-79A1-4F1D-B60A-663476C25985}">
      <dgm:prSet/>
      <dgm:spPr/>
      <dgm:t>
        <a:bodyPr/>
        <a:lstStyle/>
        <a:p>
          <a:endParaRPr lang="en-US"/>
        </a:p>
      </dgm:t>
    </dgm:pt>
    <dgm:pt modelId="{C912E2AF-8FB4-4B36-9277-CA19848E0172}" type="pres">
      <dgm:prSet presAssocID="{1D139827-4201-4B2A-B67A-EECB7FBC7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D23842-EAD6-4CA3-B773-95DAF917CA36}" type="pres">
      <dgm:prSet presAssocID="{AF93F620-ACB7-4545-80E6-019D9A78F4D8}" presName="composite" presStyleCnt="0"/>
      <dgm:spPr/>
    </dgm:pt>
    <dgm:pt modelId="{39103BBA-4341-489C-A312-DEC163F33758}" type="pres">
      <dgm:prSet presAssocID="{AF93F620-ACB7-4545-80E6-019D9A78F4D8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26FA3-3065-4324-903F-16A4115BBCEE}" type="pres">
      <dgm:prSet presAssocID="{AF93F620-ACB7-4545-80E6-019D9A78F4D8}" presName="descendantText" presStyleLbl="alignAcc1" presStyleIdx="0" presStyleCnt="1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29628-E632-4014-B2B7-2A75865F2B7F}" type="pres">
      <dgm:prSet presAssocID="{C19E1F0B-6DFD-4BD0-B1EA-EEE3FFF3A4E5}" presName="sp" presStyleCnt="0"/>
      <dgm:spPr/>
    </dgm:pt>
    <dgm:pt modelId="{9B1A6619-9CEF-43CE-B9F4-38E3CCE98415}" type="pres">
      <dgm:prSet presAssocID="{5E7E3223-329D-4C1B-B582-99AA2E3582FC}" presName="composite" presStyleCnt="0"/>
      <dgm:spPr/>
    </dgm:pt>
    <dgm:pt modelId="{D010E8CB-F1EE-4AED-AECB-B27F73DE7310}" type="pres">
      <dgm:prSet presAssocID="{5E7E3223-329D-4C1B-B582-99AA2E3582FC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A4743-563C-46F0-9CCF-CDF2901A10C1}" type="pres">
      <dgm:prSet presAssocID="{5E7E3223-329D-4C1B-B582-99AA2E3582FC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611B6-8211-440B-B73D-E4F5FE7A5A2A}" type="pres">
      <dgm:prSet presAssocID="{F436AFA1-D13D-4176-90EB-0888141EF3DE}" presName="sp" presStyleCnt="0"/>
      <dgm:spPr/>
    </dgm:pt>
    <dgm:pt modelId="{BFB62ECA-57B3-4BC0-83F8-4F17C419F81B}" type="pres">
      <dgm:prSet presAssocID="{44F13A8C-E166-484B-89DA-0C5A9C18D2B9}" presName="composite" presStyleCnt="0"/>
      <dgm:spPr/>
    </dgm:pt>
    <dgm:pt modelId="{C680E2CF-A96A-4E06-8462-5E16D59AF362}" type="pres">
      <dgm:prSet presAssocID="{44F13A8C-E166-484B-89DA-0C5A9C18D2B9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B4C87-D0B7-49E3-AA88-7D7403A02D8B}" type="pres">
      <dgm:prSet presAssocID="{44F13A8C-E166-484B-89DA-0C5A9C18D2B9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D3F3-7975-4E33-B8E5-F177CE6A7590}" type="pres">
      <dgm:prSet presAssocID="{D446E5E4-A2F9-484C-B5A1-F4E1928B6F8E}" presName="sp" presStyleCnt="0"/>
      <dgm:spPr/>
    </dgm:pt>
    <dgm:pt modelId="{54264A62-4436-41E0-9FF9-E7FCDAD9571C}" type="pres">
      <dgm:prSet presAssocID="{E47C446A-0B35-4C33-A194-565355BDE204}" presName="composite" presStyleCnt="0"/>
      <dgm:spPr/>
    </dgm:pt>
    <dgm:pt modelId="{FC033537-3D14-4391-B28F-6D3A0744ADE0}" type="pres">
      <dgm:prSet presAssocID="{E47C446A-0B35-4C33-A194-565355BDE204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D35380-63AC-4B96-920F-DCAB3C42DC9B}" type="pres">
      <dgm:prSet presAssocID="{E47C446A-0B35-4C33-A194-565355BDE204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EADCC-2070-43F2-8E87-96842C4AA5CC}" type="pres">
      <dgm:prSet presAssocID="{EE4ED247-B265-4B3A-8EB7-2897E6F55672}" presName="sp" presStyleCnt="0"/>
      <dgm:spPr/>
    </dgm:pt>
    <dgm:pt modelId="{90B0B1E8-A4BD-4AC5-870A-3D9EE3E3BC5D}" type="pres">
      <dgm:prSet presAssocID="{5762936C-11A3-49DD-A8BF-373167524C55}" presName="composite" presStyleCnt="0"/>
      <dgm:spPr/>
    </dgm:pt>
    <dgm:pt modelId="{FA6CBB85-B315-498B-A9E9-E4A6EB45CF43}" type="pres">
      <dgm:prSet presAssocID="{5762936C-11A3-49DD-A8BF-373167524C55}" presName="parentText" presStyleLbl="alignNode1" presStyleIdx="4" presStyleCnt="10" custLinFactNeighborX="-988" custLinFactNeighborY="28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E849A-2AA7-40A1-8523-C2EDD41FEEFE}" type="pres">
      <dgm:prSet presAssocID="{5762936C-11A3-49DD-A8BF-373167524C55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54811-B0D0-4B49-8482-CAE9F7D3F9B1}" type="pres">
      <dgm:prSet presAssocID="{F0BABB25-668A-4A68-BA8A-D68DFA302083}" presName="sp" presStyleCnt="0"/>
      <dgm:spPr/>
    </dgm:pt>
    <dgm:pt modelId="{E80BD339-1B05-4590-A9F5-BD72D18BC033}" type="pres">
      <dgm:prSet presAssocID="{C8939BFA-17B4-49B5-949B-2BB9635C060D}" presName="composite" presStyleCnt="0"/>
      <dgm:spPr/>
    </dgm:pt>
    <dgm:pt modelId="{C8A7E6AA-AA50-464B-96D7-B2B973B6B1B2}" type="pres">
      <dgm:prSet presAssocID="{C8939BFA-17B4-49B5-949B-2BB9635C060D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B7290-88A0-40F5-BD8E-5D34D22A7F1B}" type="pres">
      <dgm:prSet presAssocID="{C8939BFA-17B4-49B5-949B-2BB9635C060D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3D30C-D36C-4A20-83C8-840E077D79A3}" type="pres">
      <dgm:prSet presAssocID="{C0A725D3-5497-47F6-B76F-33CAA95AAC20}" presName="sp" presStyleCnt="0"/>
      <dgm:spPr/>
    </dgm:pt>
    <dgm:pt modelId="{0D90B186-0F38-43D5-8DB7-8EC4BFD60716}" type="pres">
      <dgm:prSet presAssocID="{C7E01362-48CD-4F98-B0C4-B0B05C82FAD2}" presName="composite" presStyleCnt="0"/>
      <dgm:spPr/>
    </dgm:pt>
    <dgm:pt modelId="{03B7C1FB-EDB1-4881-B24E-B12A7180AD97}" type="pres">
      <dgm:prSet presAssocID="{C7E01362-48CD-4F98-B0C4-B0B05C82FAD2}" presName="parentText" presStyleLbl="alignNode1" presStyleIdx="6" presStyleCnt="10" custLinFactNeighborX="-1803" custLinFactNeighborY="-250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3FFCDC-D77D-4F48-AE46-B18C4568BC45}" type="pres">
      <dgm:prSet presAssocID="{C7E01362-48CD-4F98-B0C4-B0B05C82FAD2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A4498-90F1-43AD-B093-C2BFAD5284EF}" type="pres">
      <dgm:prSet presAssocID="{22960DE3-3741-48F6-B2AC-24CE8A19971E}" presName="sp" presStyleCnt="0"/>
      <dgm:spPr/>
    </dgm:pt>
    <dgm:pt modelId="{667B8150-A5F0-4FC4-9697-5FF84FFC752D}" type="pres">
      <dgm:prSet presAssocID="{EE10E7DF-2BD3-4F09-ABC8-75CDD5269A2B}" presName="composite" presStyleCnt="0"/>
      <dgm:spPr/>
    </dgm:pt>
    <dgm:pt modelId="{2440E755-7993-478B-BE5B-12051C7A4E2D}" type="pres">
      <dgm:prSet presAssocID="{EE10E7DF-2BD3-4F09-ABC8-75CDD5269A2B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8905CA-CE4D-4447-9BC3-E796C330CC4F}" type="pres">
      <dgm:prSet presAssocID="{EE10E7DF-2BD3-4F09-ABC8-75CDD5269A2B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2760-390C-4AEC-8319-758928F04E5F}" type="pres">
      <dgm:prSet presAssocID="{A731D48A-2F86-4F59-A0F2-E1B84E55CD89}" presName="sp" presStyleCnt="0"/>
      <dgm:spPr/>
    </dgm:pt>
    <dgm:pt modelId="{6C6AA3A5-36C2-4475-BEE0-3F1BC9F5AC66}" type="pres">
      <dgm:prSet presAssocID="{3E3E2E32-B17F-4FFE-B783-9E68A54EFD25}" presName="composite" presStyleCnt="0"/>
      <dgm:spPr/>
    </dgm:pt>
    <dgm:pt modelId="{D0944A31-1F82-4A52-BA71-B6732E9F54AB}" type="pres">
      <dgm:prSet presAssocID="{3E3E2E32-B17F-4FFE-B783-9E68A54EFD25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28EDD-43CE-4BA3-AE45-50C4F88FEF36}" type="pres">
      <dgm:prSet presAssocID="{3E3E2E32-B17F-4FFE-B783-9E68A54EFD25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5E050-91EC-4C75-B7C6-1D33D28D72BC}" type="pres">
      <dgm:prSet presAssocID="{4BBE9E42-2419-4480-9C0C-6743F0E885AD}" presName="sp" presStyleCnt="0"/>
      <dgm:spPr/>
    </dgm:pt>
    <dgm:pt modelId="{5582C0FB-108C-4DB8-8379-17EFB91A193F}" type="pres">
      <dgm:prSet presAssocID="{9734BB36-A04A-43D9-AE03-C1179C5E8485}" presName="composite" presStyleCnt="0"/>
      <dgm:spPr/>
    </dgm:pt>
    <dgm:pt modelId="{13C3C45A-D2A5-4841-9735-21DF81D3E99A}" type="pres">
      <dgm:prSet presAssocID="{9734BB36-A04A-43D9-AE03-C1179C5E8485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C1B8F4-9F9B-4B84-9E38-A31F1F97D6E1}" type="pres">
      <dgm:prSet presAssocID="{9734BB36-A04A-43D9-AE03-C1179C5E8485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17A9B-9AF8-42D7-8D11-DEE90F874726}" type="presOf" srcId="{A2CC8B22-7A89-4446-8C60-C937A69693DF}" destId="{9C6B7290-88A0-40F5-BD8E-5D34D22A7F1B}" srcOrd="0" destOrd="1" presId="urn:microsoft.com/office/officeart/2005/8/layout/chevron2"/>
    <dgm:cxn modelId="{1A1BDF47-D3DB-4DDA-9FE3-7F3E01336C1A}" type="presOf" srcId="{27DEDDA8-7496-4CEB-B52E-AE1635686B55}" destId="{4C626FA3-3065-4324-903F-16A4115BBCEE}" srcOrd="0" destOrd="1" presId="urn:microsoft.com/office/officeart/2005/8/layout/chevron2"/>
    <dgm:cxn modelId="{D95DA820-7C7F-4EC5-A739-D948281247C1}" type="presOf" srcId="{522841B1-FF61-42F4-A05F-43D052249493}" destId="{9E0A4743-563C-46F0-9CCF-CDF2901A10C1}" srcOrd="0" destOrd="0" presId="urn:microsoft.com/office/officeart/2005/8/layout/chevron2"/>
    <dgm:cxn modelId="{BEE646A6-0D54-4556-AC8C-A1780F7083D0}" type="presOf" srcId="{3A886E34-27AF-4C1E-BDDA-B5E581DDDD66}" destId="{4C626FA3-3065-4324-903F-16A4115BBCEE}" srcOrd="0" destOrd="2" presId="urn:microsoft.com/office/officeart/2005/8/layout/chevron2"/>
    <dgm:cxn modelId="{A023EEF1-14F3-4960-9356-96D65F77F0D5}" srcId="{1D139827-4201-4B2A-B67A-EECB7FBC757F}" destId="{9734BB36-A04A-43D9-AE03-C1179C5E8485}" srcOrd="9" destOrd="0" parTransId="{163BB28D-0FE6-4534-927C-89A50D6219CE}" sibTransId="{D57A660A-DAFE-4828-822F-2E3402EB5083}"/>
    <dgm:cxn modelId="{A16B92BD-8621-4AA2-B27A-124A14990011}" srcId="{9734BB36-A04A-43D9-AE03-C1179C5E8485}" destId="{1D31E9D8-9BFA-4B16-A843-D6EB59492358}" srcOrd="0" destOrd="0" parTransId="{2450EAA9-4251-4C75-9BBD-E33AE7CD72FA}" sibTransId="{BAD47793-333E-4D3D-AAE4-2718E1067E94}"/>
    <dgm:cxn modelId="{ED27B643-C6B4-43D7-ADBC-885DF22C8FE9}" type="presOf" srcId="{71ED19BA-E216-4A53-962B-952D6947C5F4}" destId="{323FFCDC-D77D-4F48-AE46-B18C4568BC45}" srcOrd="0" destOrd="1" presId="urn:microsoft.com/office/officeart/2005/8/layout/chevron2"/>
    <dgm:cxn modelId="{A7A86703-9537-4666-87E8-300340170876}" srcId="{C8939BFA-17B4-49B5-949B-2BB9635C060D}" destId="{FCBFAAE2-880D-445E-9005-0873269C4ADB}" srcOrd="0" destOrd="0" parTransId="{614409C5-3162-4A10-85A5-75BA726A42D4}" sibTransId="{ABA65127-579D-4D82-B162-E3A9AEC4D114}"/>
    <dgm:cxn modelId="{49A67C20-C694-415F-85CF-605FD17195C4}" type="presOf" srcId="{C7E01362-48CD-4F98-B0C4-B0B05C82FAD2}" destId="{03B7C1FB-EDB1-4881-B24E-B12A7180AD97}" srcOrd="0" destOrd="0" presId="urn:microsoft.com/office/officeart/2005/8/layout/chevron2"/>
    <dgm:cxn modelId="{AF6482A1-5E87-4931-BD00-4AF44B78D66F}" type="presOf" srcId="{FBD781A2-454F-46E3-A34B-CECADC4EF138}" destId="{A9D35380-63AC-4B96-920F-DCAB3C42DC9B}" srcOrd="0" destOrd="1" presId="urn:microsoft.com/office/officeart/2005/8/layout/chevron2"/>
    <dgm:cxn modelId="{9ECAC996-1EC2-42B7-B744-52A74DE80DA6}" type="presOf" srcId="{480BF3C9-A789-41FA-8AA2-7CE5A3ECA9AD}" destId="{E78905CA-CE4D-4447-9BC3-E796C330CC4F}" srcOrd="0" destOrd="1" presId="urn:microsoft.com/office/officeart/2005/8/layout/chevron2"/>
    <dgm:cxn modelId="{8ED1599D-38CA-4E8C-A4CE-CCC0B078A7B1}" srcId="{AF93F620-ACB7-4545-80E6-019D9A78F4D8}" destId="{27DEDDA8-7496-4CEB-B52E-AE1635686B55}" srcOrd="1" destOrd="0" parTransId="{1DC3F640-FFBB-4893-B2A4-B669778A7AF4}" sibTransId="{192B972F-7033-4BFF-BBB9-858C6566EBCE}"/>
    <dgm:cxn modelId="{500C0FC9-8E4F-4BB8-AC8F-81C2C56128C8}" srcId="{1D139827-4201-4B2A-B67A-EECB7FBC757F}" destId="{44F13A8C-E166-484B-89DA-0C5A9C18D2B9}" srcOrd="2" destOrd="0" parTransId="{ED7BC9C7-6792-467F-B927-D20976674FFF}" sibTransId="{D446E5E4-A2F9-484C-B5A1-F4E1928B6F8E}"/>
    <dgm:cxn modelId="{0F3E1E63-65C6-4F45-961B-D0B8478F2A04}" type="presOf" srcId="{44F13A8C-E166-484B-89DA-0C5A9C18D2B9}" destId="{C680E2CF-A96A-4E06-8462-5E16D59AF362}" srcOrd="0" destOrd="0" presId="urn:microsoft.com/office/officeart/2005/8/layout/chevron2"/>
    <dgm:cxn modelId="{1474C3BE-0D58-47BE-ADB7-E4EC88E260EE}" type="presOf" srcId="{B9E446B9-6FC0-4C4B-90E3-7D7B94043D8D}" destId="{848E849A-2AA7-40A1-8523-C2EDD41FEEFE}" srcOrd="0" destOrd="0" presId="urn:microsoft.com/office/officeart/2005/8/layout/chevron2"/>
    <dgm:cxn modelId="{19C2CB6D-A412-4B13-AE41-05E10EC51612}" type="presOf" srcId="{2093CA8E-E9B9-475A-847E-AA519D28CB71}" destId="{DD228EDD-43CE-4BA3-AE45-50C4F88FEF36}" srcOrd="0" destOrd="1" presId="urn:microsoft.com/office/officeart/2005/8/layout/chevron2"/>
    <dgm:cxn modelId="{5246732F-0773-46E2-883A-7097873089C2}" type="presOf" srcId="{1D31E9D8-9BFA-4B16-A843-D6EB59492358}" destId="{9AC1B8F4-9F9B-4B84-9E38-A31F1F97D6E1}" srcOrd="0" destOrd="0" presId="urn:microsoft.com/office/officeart/2005/8/layout/chevron2"/>
    <dgm:cxn modelId="{FE2E4BBB-A507-4993-9E79-10DF45C5E9CC}" type="presOf" srcId="{E47C446A-0B35-4C33-A194-565355BDE204}" destId="{FC033537-3D14-4391-B28F-6D3A0744ADE0}" srcOrd="0" destOrd="0" presId="urn:microsoft.com/office/officeart/2005/8/layout/chevron2"/>
    <dgm:cxn modelId="{2FD0A5D7-BAC1-4CF5-99BE-81A825D87A30}" type="presOf" srcId="{3E3E2E32-B17F-4FFE-B783-9E68A54EFD25}" destId="{D0944A31-1F82-4A52-BA71-B6732E9F54AB}" srcOrd="0" destOrd="0" presId="urn:microsoft.com/office/officeart/2005/8/layout/chevron2"/>
    <dgm:cxn modelId="{E349080C-184C-414B-A844-9F9182BCADF9}" srcId="{1D139827-4201-4B2A-B67A-EECB7FBC757F}" destId="{EE10E7DF-2BD3-4F09-ABC8-75CDD5269A2B}" srcOrd="7" destOrd="0" parTransId="{19CE54F1-9B42-4BCD-A267-2CB5B4E36C45}" sibTransId="{A731D48A-2F86-4F59-A0F2-E1B84E55CD89}"/>
    <dgm:cxn modelId="{17CD24EF-9FBF-4926-97D6-2C71DE379A70}" srcId="{1D139827-4201-4B2A-B67A-EECB7FBC757F}" destId="{3E3E2E32-B17F-4FFE-B783-9E68A54EFD25}" srcOrd="8" destOrd="0" parTransId="{5AF7C25A-A790-4140-8B84-A2B4D60F5CCE}" sibTransId="{4BBE9E42-2419-4480-9C0C-6743F0E885AD}"/>
    <dgm:cxn modelId="{CE2E76B2-79A1-4F1D-B60A-663476C25985}" srcId="{C7E01362-48CD-4F98-B0C4-B0B05C82FAD2}" destId="{0F27A9F5-C392-40F6-BCC0-25C875D5DEA0}" srcOrd="2" destOrd="0" parTransId="{9D278ED7-34CD-41B3-AE2A-60F9C2DF7A59}" sibTransId="{B78B2A53-7DD3-45C8-8BA4-BB85BE302AD1}"/>
    <dgm:cxn modelId="{89544314-7999-4464-8790-CB460A34350E}" srcId="{AF93F620-ACB7-4545-80E6-019D9A78F4D8}" destId="{DFDE9539-C26D-4837-9F41-FB4BD5A90B08}" srcOrd="0" destOrd="0" parTransId="{5227C9EC-9CA7-4F0B-8DE3-E41BEC6AB43C}" sibTransId="{C8AF720D-7863-469D-A75A-698CC6BDC9D1}"/>
    <dgm:cxn modelId="{40322045-83F2-4E5C-9C3D-70655C48AEF9}" type="presOf" srcId="{9734BB36-A04A-43D9-AE03-C1179C5E8485}" destId="{13C3C45A-D2A5-4841-9735-21DF81D3E99A}" srcOrd="0" destOrd="0" presId="urn:microsoft.com/office/officeart/2005/8/layout/chevron2"/>
    <dgm:cxn modelId="{31C2F110-1AB8-4E64-B860-AAA302A4AE60}" type="presOf" srcId="{3CC8B458-3640-4F77-AC45-751F77A9E59A}" destId="{DD228EDD-43CE-4BA3-AE45-50C4F88FEF36}" srcOrd="0" destOrd="0" presId="urn:microsoft.com/office/officeart/2005/8/layout/chevron2"/>
    <dgm:cxn modelId="{58BF3F68-1EB3-418F-8CD6-3A2C786F785B}" srcId="{1D139827-4201-4B2A-B67A-EECB7FBC757F}" destId="{C7E01362-48CD-4F98-B0C4-B0B05C82FAD2}" srcOrd="6" destOrd="0" parTransId="{A25CBF6D-4D1B-4590-A6BE-ACBA8A9D9625}" sibTransId="{22960DE3-3741-48F6-B2AC-24CE8A19971E}"/>
    <dgm:cxn modelId="{68613A1A-5364-4CB3-909A-6DA53E733F29}" srcId="{5762936C-11A3-49DD-A8BF-373167524C55}" destId="{048CE917-248D-4799-A26B-099ACAA09CE1}" srcOrd="1" destOrd="0" parTransId="{32ACB647-4779-4D48-8B99-652D91ED2A08}" sibTransId="{1C287BE3-3FF8-43BC-AD5C-48D83E887151}"/>
    <dgm:cxn modelId="{396DD300-508E-4B3A-A2F6-0F7C5BCA4C4E}" srcId="{1D139827-4201-4B2A-B67A-EECB7FBC757F}" destId="{E47C446A-0B35-4C33-A194-565355BDE204}" srcOrd="3" destOrd="0" parTransId="{CB4D8C11-ED1C-49CF-97CB-62D75C834A56}" sibTransId="{EE4ED247-B265-4B3A-8EB7-2897E6F55672}"/>
    <dgm:cxn modelId="{C1F9275C-EADE-4FE1-8506-B3D346134A22}" type="presOf" srcId="{0F27A9F5-C392-40F6-BCC0-25C875D5DEA0}" destId="{323FFCDC-D77D-4F48-AE46-B18C4568BC45}" srcOrd="0" destOrd="2" presId="urn:microsoft.com/office/officeart/2005/8/layout/chevron2"/>
    <dgm:cxn modelId="{146B3A85-57AF-4539-9CBC-0B2767E510A2}" srcId="{3CC8B458-3640-4F77-AC45-751F77A9E59A}" destId="{ED199D3C-0A35-454E-BE5D-5665B6B367E5}" srcOrd="1" destOrd="0" parTransId="{4632FD27-F5F4-4EC2-BDD9-34345811F44F}" sibTransId="{BCACA593-5899-4B79-9932-E01F16042901}"/>
    <dgm:cxn modelId="{6A5C6FF7-A0DD-4688-A365-444204F2B2E9}" type="presOf" srcId="{DFDE9539-C26D-4837-9F41-FB4BD5A90B08}" destId="{4C626FA3-3065-4324-903F-16A4115BBCEE}" srcOrd="0" destOrd="0" presId="urn:microsoft.com/office/officeart/2005/8/layout/chevron2"/>
    <dgm:cxn modelId="{41175B48-582F-4318-85D8-25ECABA75FEE}" type="presOf" srcId="{1D139827-4201-4B2A-B67A-EECB7FBC757F}" destId="{C912E2AF-8FB4-4B36-9277-CA19848E0172}" srcOrd="0" destOrd="0" presId="urn:microsoft.com/office/officeart/2005/8/layout/chevron2"/>
    <dgm:cxn modelId="{514F2D49-54CD-493E-BDC2-D8F0D194A758}" srcId="{C7E01362-48CD-4F98-B0C4-B0B05C82FAD2}" destId="{71ED19BA-E216-4A53-962B-952D6947C5F4}" srcOrd="1" destOrd="0" parTransId="{67CBA02A-6CAF-4A1E-A349-EB29DC22590F}" sibTransId="{5E17AF12-BA28-4062-8C0C-400E7774E49E}"/>
    <dgm:cxn modelId="{2C079BD4-9B12-43DF-AFEF-73119512A62E}" srcId="{1D139827-4201-4B2A-B67A-EECB7FBC757F}" destId="{C8939BFA-17B4-49B5-949B-2BB9635C060D}" srcOrd="5" destOrd="0" parTransId="{6B265963-BF47-4DE7-81C2-6B3F23D52DE1}" sibTransId="{C0A725D3-5497-47F6-B76F-33CAA95AAC20}"/>
    <dgm:cxn modelId="{12D2B1F2-1D9C-4A1A-85C0-457008827A04}" type="presOf" srcId="{F5444F35-2D54-4122-AD96-B64AFCA10B18}" destId="{73FB4C87-D0B7-49E3-AA88-7D7403A02D8B}" srcOrd="0" destOrd="0" presId="urn:microsoft.com/office/officeart/2005/8/layout/chevron2"/>
    <dgm:cxn modelId="{D14C5995-5A3D-4440-99C5-7AD82D27B45E}" type="presOf" srcId="{048CE917-248D-4799-A26B-099ACAA09CE1}" destId="{848E849A-2AA7-40A1-8523-C2EDD41FEEFE}" srcOrd="0" destOrd="1" presId="urn:microsoft.com/office/officeart/2005/8/layout/chevron2"/>
    <dgm:cxn modelId="{4A500512-5E27-427D-B88F-3914FD471B1B}" type="presOf" srcId="{EE10E7DF-2BD3-4F09-ABC8-75CDD5269A2B}" destId="{2440E755-7993-478B-BE5B-12051C7A4E2D}" srcOrd="0" destOrd="0" presId="urn:microsoft.com/office/officeart/2005/8/layout/chevron2"/>
    <dgm:cxn modelId="{B042F1CE-7A9E-4F5F-93B1-2EE287C49BA4}" type="presOf" srcId="{ED199D3C-0A35-454E-BE5D-5665B6B367E5}" destId="{DD228EDD-43CE-4BA3-AE45-50C4F88FEF36}" srcOrd="0" destOrd="2" presId="urn:microsoft.com/office/officeart/2005/8/layout/chevron2"/>
    <dgm:cxn modelId="{7BB2BCDC-80B4-411F-B7F3-E3A717B8FB0D}" srcId="{EE10E7DF-2BD3-4F09-ABC8-75CDD5269A2B}" destId="{EEEBDB2B-07A6-42EE-90EC-9E26343024DE}" srcOrd="0" destOrd="0" parTransId="{82CB465D-4F10-4846-A46A-DB2E99001064}" sibTransId="{418DBECD-C683-49FB-853F-AE8A3411FC91}"/>
    <dgm:cxn modelId="{AA4ACFBE-873F-4E70-8DCA-7ED4CF9BE46E}" srcId="{5762936C-11A3-49DD-A8BF-373167524C55}" destId="{B9E446B9-6FC0-4C4B-90E3-7D7B94043D8D}" srcOrd="0" destOrd="0" parTransId="{882FAC5B-67EE-4FA3-95DF-4CE075C9AFBB}" sibTransId="{41B5FB79-4249-48E3-A7BE-77C8E45F2ED2}"/>
    <dgm:cxn modelId="{25DC6F09-A49E-46E4-8525-6CC4BE14D585}" type="presOf" srcId="{C8939BFA-17B4-49B5-949B-2BB9635C060D}" destId="{C8A7E6AA-AA50-464B-96D7-B2B973B6B1B2}" srcOrd="0" destOrd="0" presId="urn:microsoft.com/office/officeart/2005/8/layout/chevron2"/>
    <dgm:cxn modelId="{B5947AA6-BB8F-4CEA-BEBA-49B2DF8CCBF2}" type="presOf" srcId="{A4FAE084-0994-4059-9141-D8F4E86E6B1A}" destId="{9C6B7290-88A0-40F5-BD8E-5D34D22A7F1B}" srcOrd="0" destOrd="2" presId="urn:microsoft.com/office/officeart/2005/8/layout/chevron2"/>
    <dgm:cxn modelId="{E02FDF40-1E71-48F1-9BDC-F05F1A0EF275}" type="presOf" srcId="{F15A48C5-19CA-446E-959C-D4E4E3BF4725}" destId="{848E849A-2AA7-40A1-8523-C2EDD41FEEFE}" srcOrd="0" destOrd="2" presId="urn:microsoft.com/office/officeart/2005/8/layout/chevron2"/>
    <dgm:cxn modelId="{08EF13B3-458A-4A5E-9DB5-B2B94736AD82}" srcId="{1D139827-4201-4B2A-B67A-EECB7FBC757F}" destId="{AF93F620-ACB7-4545-80E6-019D9A78F4D8}" srcOrd="0" destOrd="0" parTransId="{8D3554FF-8180-4AFA-AC5A-9B934781C218}" sibTransId="{C19E1F0B-6DFD-4BD0-B1EA-EEE3FFF3A4E5}"/>
    <dgm:cxn modelId="{A28EA997-6D8A-4F19-9556-DDBE89A0923E}" type="presOf" srcId="{EEEBDB2B-07A6-42EE-90EC-9E26343024DE}" destId="{E78905CA-CE4D-4447-9BC3-E796C330CC4F}" srcOrd="0" destOrd="0" presId="urn:microsoft.com/office/officeart/2005/8/layout/chevron2"/>
    <dgm:cxn modelId="{F1051A3B-536F-4602-BE5E-FC7368ABB8E6}" type="presOf" srcId="{5E7E3223-329D-4C1B-B582-99AA2E3582FC}" destId="{D010E8CB-F1EE-4AED-AECB-B27F73DE7310}" srcOrd="0" destOrd="0" presId="urn:microsoft.com/office/officeart/2005/8/layout/chevron2"/>
    <dgm:cxn modelId="{F1B1830F-599B-433E-B88E-1C66A5F019D6}" type="presOf" srcId="{FCBFAAE2-880D-445E-9005-0873269C4ADB}" destId="{9C6B7290-88A0-40F5-BD8E-5D34D22A7F1B}" srcOrd="0" destOrd="0" presId="urn:microsoft.com/office/officeart/2005/8/layout/chevron2"/>
    <dgm:cxn modelId="{258A9BF9-403E-4FE6-9FE8-5F133CDD03CE}" srcId="{AF93F620-ACB7-4545-80E6-019D9A78F4D8}" destId="{3A886E34-27AF-4C1E-BDDA-B5E581DDDD66}" srcOrd="2" destOrd="0" parTransId="{242C6102-0012-4FC2-832F-D5817C419374}" sibTransId="{B1B9D0AA-5891-4E4B-98D2-0E6D2211F99E}"/>
    <dgm:cxn modelId="{0FBF52C6-FA51-42BC-BFBB-778B6FF1B348}" type="presOf" srcId="{B5DAD5E4-A171-415A-82C2-0CF0B614AE04}" destId="{A9D35380-63AC-4B96-920F-DCAB3C42DC9B}" srcOrd="0" destOrd="0" presId="urn:microsoft.com/office/officeart/2005/8/layout/chevron2"/>
    <dgm:cxn modelId="{FFB86EB0-DD47-4300-8B3A-9B6537C3AB41}" srcId="{5E7E3223-329D-4C1B-B582-99AA2E3582FC}" destId="{522841B1-FF61-42F4-A05F-43D052249493}" srcOrd="0" destOrd="0" parTransId="{7F7829A3-E6BC-4838-BBEE-3E856ACD541F}" sibTransId="{3446FAC2-07DD-4516-BB2A-77107C0D84CD}"/>
    <dgm:cxn modelId="{575BF777-D9B1-451C-AE1C-E54A992463F9}" srcId="{5762936C-11A3-49DD-A8BF-373167524C55}" destId="{F15A48C5-19CA-446E-959C-D4E4E3BF4725}" srcOrd="2" destOrd="0" parTransId="{CEFB9265-A6D1-4875-A8A9-CD7B11E9740A}" sibTransId="{6265B380-5E78-40C4-A131-1644280F87E4}"/>
    <dgm:cxn modelId="{ECB9196A-5388-4BF1-BD99-F2B753D964BB}" srcId="{C7E01362-48CD-4F98-B0C4-B0B05C82FAD2}" destId="{9D78A10A-720B-41CA-9235-9D678373DF0C}" srcOrd="0" destOrd="0" parTransId="{EE68C111-2993-456B-B9C9-AD5E1F2F4C8C}" sibTransId="{3E9B4539-95EA-4752-88F8-3D43D760ED0C}"/>
    <dgm:cxn modelId="{D734A1A7-5019-434F-920E-A63FFE1300EB}" srcId="{1D139827-4201-4B2A-B67A-EECB7FBC757F}" destId="{5E7E3223-329D-4C1B-B582-99AA2E3582FC}" srcOrd="1" destOrd="0" parTransId="{4AA42BBA-CFA1-4607-8AB1-6C1BE5D7B676}" sibTransId="{F436AFA1-D13D-4176-90EB-0888141EF3DE}"/>
    <dgm:cxn modelId="{B647BC98-969D-41E5-B6BD-D2BFCA7DECE5}" type="presOf" srcId="{9D78A10A-720B-41CA-9235-9D678373DF0C}" destId="{323FFCDC-D77D-4F48-AE46-B18C4568BC45}" srcOrd="0" destOrd="0" presId="urn:microsoft.com/office/officeart/2005/8/layout/chevron2"/>
    <dgm:cxn modelId="{16A88259-7ABD-4905-914B-955DE31016F9}" srcId="{1D139827-4201-4B2A-B67A-EECB7FBC757F}" destId="{5762936C-11A3-49DD-A8BF-373167524C55}" srcOrd="4" destOrd="0" parTransId="{91F34CBB-0F5D-4BA1-AE0E-D75CAE675B1F}" sibTransId="{F0BABB25-668A-4A68-BA8A-D68DFA302083}"/>
    <dgm:cxn modelId="{D041D848-B795-4599-BA29-4931434E82EB}" srcId="{E47C446A-0B35-4C33-A194-565355BDE204}" destId="{B5DAD5E4-A171-415A-82C2-0CF0B614AE04}" srcOrd="0" destOrd="0" parTransId="{604A938B-333D-424F-8347-932F9740BCF8}" sibTransId="{0FA806EE-C723-4A0A-8F4E-FEDF31A201CD}"/>
    <dgm:cxn modelId="{5B121381-90DE-4090-9D8D-6B4162E9AB14}" type="presOf" srcId="{AF93F620-ACB7-4545-80E6-019D9A78F4D8}" destId="{39103BBA-4341-489C-A312-DEC163F33758}" srcOrd="0" destOrd="0" presId="urn:microsoft.com/office/officeart/2005/8/layout/chevron2"/>
    <dgm:cxn modelId="{C39D9596-EE40-481D-B5E2-025613E5CB11}" srcId="{3CC8B458-3640-4F77-AC45-751F77A9E59A}" destId="{2093CA8E-E9B9-475A-847E-AA519D28CB71}" srcOrd="0" destOrd="0" parTransId="{449B7CE0-061F-4485-89AC-D46F44FCE32F}" sibTransId="{3ED63ED3-16BC-4F90-AFC5-F82CB5BDB24A}"/>
    <dgm:cxn modelId="{A4B4A5FE-580E-46CE-8DCF-D4ED592EE1DC}" srcId="{EE10E7DF-2BD3-4F09-ABC8-75CDD5269A2B}" destId="{480BF3C9-A789-41FA-8AA2-7CE5A3ECA9AD}" srcOrd="1" destOrd="0" parTransId="{09D4C8B6-C43C-4930-B5B7-F2CF793773F6}" sibTransId="{8D6C1086-21C6-4E70-85DE-9EE0DE7F7BF8}"/>
    <dgm:cxn modelId="{446CE272-6EB8-407C-B96B-4380C726D204}" srcId="{E47C446A-0B35-4C33-A194-565355BDE204}" destId="{FBD781A2-454F-46E3-A34B-CECADC4EF138}" srcOrd="1" destOrd="0" parTransId="{BB567667-231F-495F-AF93-683E751B5855}" sibTransId="{9E2A3379-601E-4540-9440-F30B483B329D}"/>
    <dgm:cxn modelId="{99CAF5A9-5F0E-43B0-9FE3-8B9A51C5DF6D}" srcId="{C8939BFA-17B4-49B5-949B-2BB9635C060D}" destId="{A2CC8B22-7A89-4446-8C60-C937A69693DF}" srcOrd="1" destOrd="0" parTransId="{602A9192-9A66-402E-A966-4662C10C12BD}" sibTransId="{9C04F133-2AD8-45AC-BD22-5D0303C95708}"/>
    <dgm:cxn modelId="{DAF435FF-6ED6-4DAA-9627-D63AE768F406}" srcId="{44F13A8C-E166-484B-89DA-0C5A9C18D2B9}" destId="{F5444F35-2D54-4122-AD96-B64AFCA10B18}" srcOrd="0" destOrd="0" parTransId="{80457097-A9A7-40AE-8AA5-6BE651E72017}" sibTransId="{CEB6CA8C-FA6C-476C-A0F3-CE128F399503}"/>
    <dgm:cxn modelId="{A145F6A3-4C00-4C68-BC7D-9C093EA9AAE3}" type="presOf" srcId="{5762936C-11A3-49DD-A8BF-373167524C55}" destId="{FA6CBB85-B315-498B-A9E9-E4A6EB45CF43}" srcOrd="0" destOrd="0" presId="urn:microsoft.com/office/officeart/2005/8/layout/chevron2"/>
    <dgm:cxn modelId="{17F0A5A2-B3A2-41CC-80B3-B39EDAB338EF}" srcId="{C8939BFA-17B4-49B5-949B-2BB9635C060D}" destId="{A4FAE084-0994-4059-9141-D8F4E86E6B1A}" srcOrd="2" destOrd="0" parTransId="{102F58B0-0E27-41C2-9994-D9780EF606CD}" sibTransId="{2995BBF7-D83A-4DD7-B614-DC6A6E4ED184}"/>
    <dgm:cxn modelId="{10480F34-C911-4E66-A764-D1DD8869D26C}" srcId="{3E3E2E32-B17F-4FFE-B783-9E68A54EFD25}" destId="{3CC8B458-3640-4F77-AC45-751F77A9E59A}" srcOrd="0" destOrd="0" parTransId="{E61BA82C-773C-4570-B1A6-7B0E42148523}" sibTransId="{1F5B486D-02E5-4D8E-8910-9C1B774B11D7}"/>
    <dgm:cxn modelId="{58C52F73-FD57-4754-86E4-FCC0FEFAE279}" type="presParOf" srcId="{C912E2AF-8FB4-4B36-9277-CA19848E0172}" destId="{F2D23842-EAD6-4CA3-B773-95DAF917CA36}" srcOrd="0" destOrd="0" presId="urn:microsoft.com/office/officeart/2005/8/layout/chevron2"/>
    <dgm:cxn modelId="{2986B96E-5998-4EAB-BEC7-FEB6239A79AE}" type="presParOf" srcId="{F2D23842-EAD6-4CA3-B773-95DAF917CA36}" destId="{39103BBA-4341-489C-A312-DEC163F33758}" srcOrd="0" destOrd="0" presId="urn:microsoft.com/office/officeart/2005/8/layout/chevron2"/>
    <dgm:cxn modelId="{1C10C1EA-2AF0-485A-AEF6-D9AD7D0FB0DE}" type="presParOf" srcId="{F2D23842-EAD6-4CA3-B773-95DAF917CA36}" destId="{4C626FA3-3065-4324-903F-16A4115BBCEE}" srcOrd="1" destOrd="0" presId="urn:microsoft.com/office/officeart/2005/8/layout/chevron2"/>
    <dgm:cxn modelId="{0E83B5F6-F469-4F95-A77C-234ECB3B1D7A}" type="presParOf" srcId="{C912E2AF-8FB4-4B36-9277-CA19848E0172}" destId="{6AF29628-E632-4014-B2B7-2A75865F2B7F}" srcOrd="1" destOrd="0" presId="urn:microsoft.com/office/officeart/2005/8/layout/chevron2"/>
    <dgm:cxn modelId="{CAE9D41A-FD14-4E44-8D34-24D9F2B46327}" type="presParOf" srcId="{C912E2AF-8FB4-4B36-9277-CA19848E0172}" destId="{9B1A6619-9CEF-43CE-B9F4-38E3CCE98415}" srcOrd="2" destOrd="0" presId="urn:microsoft.com/office/officeart/2005/8/layout/chevron2"/>
    <dgm:cxn modelId="{C4CD393F-BA53-4BF9-A375-7D396056B140}" type="presParOf" srcId="{9B1A6619-9CEF-43CE-B9F4-38E3CCE98415}" destId="{D010E8CB-F1EE-4AED-AECB-B27F73DE7310}" srcOrd="0" destOrd="0" presId="urn:microsoft.com/office/officeart/2005/8/layout/chevron2"/>
    <dgm:cxn modelId="{AF9354C9-23AB-4D2A-BBEB-CB148CA7F8B2}" type="presParOf" srcId="{9B1A6619-9CEF-43CE-B9F4-38E3CCE98415}" destId="{9E0A4743-563C-46F0-9CCF-CDF2901A10C1}" srcOrd="1" destOrd="0" presId="urn:microsoft.com/office/officeart/2005/8/layout/chevron2"/>
    <dgm:cxn modelId="{7ADC1A46-9000-4D3D-B2D2-280A7D632001}" type="presParOf" srcId="{C912E2AF-8FB4-4B36-9277-CA19848E0172}" destId="{3EA611B6-8211-440B-B73D-E4F5FE7A5A2A}" srcOrd="3" destOrd="0" presId="urn:microsoft.com/office/officeart/2005/8/layout/chevron2"/>
    <dgm:cxn modelId="{E33AAC2F-4401-4C51-A50C-3BA921B14CA3}" type="presParOf" srcId="{C912E2AF-8FB4-4B36-9277-CA19848E0172}" destId="{BFB62ECA-57B3-4BC0-83F8-4F17C419F81B}" srcOrd="4" destOrd="0" presId="urn:microsoft.com/office/officeart/2005/8/layout/chevron2"/>
    <dgm:cxn modelId="{A4BDC644-2BE1-465F-9D63-2A6025F33AF6}" type="presParOf" srcId="{BFB62ECA-57B3-4BC0-83F8-4F17C419F81B}" destId="{C680E2CF-A96A-4E06-8462-5E16D59AF362}" srcOrd="0" destOrd="0" presId="urn:microsoft.com/office/officeart/2005/8/layout/chevron2"/>
    <dgm:cxn modelId="{484FF903-BB2A-4D2C-A1A9-C4AF386E12D7}" type="presParOf" srcId="{BFB62ECA-57B3-4BC0-83F8-4F17C419F81B}" destId="{73FB4C87-D0B7-49E3-AA88-7D7403A02D8B}" srcOrd="1" destOrd="0" presId="urn:microsoft.com/office/officeart/2005/8/layout/chevron2"/>
    <dgm:cxn modelId="{C1D807E0-309B-4040-9E05-A6AA794A281B}" type="presParOf" srcId="{C912E2AF-8FB4-4B36-9277-CA19848E0172}" destId="{C851D3F3-7975-4E33-B8E5-F177CE6A7590}" srcOrd="5" destOrd="0" presId="urn:microsoft.com/office/officeart/2005/8/layout/chevron2"/>
    <dgm:cxn modelId="{15D31C32-DCD5-48DC-AFB5-167E17CF69DE}" type="presParOf" srcId="{C912E2AF-8FB4-4B36-9277-CA19848E0172}" destId="{54264A62-4436-41E0-9FF9-E7FCDAD9571C}" srcOrd="6" destOrd="0" presId="urn:microsoft.com/office/officeart/2005/8/layout/chevron2"/>
    <dgm:cxn modelId="{11C578EE-9B72-4CE8-B6CF-1946118A911D}" type="presParOf" srcId="{54264A62-4436-41E0-9FF9-E7FCDAD9571C}" destId="{FC033537-3D14-4391-B28F-6D3A0744ADE0}" srcOrd="0" destOrd="0" presId="urn:microsoft.com/office/officeart/2005/8/layout/chevron2"/>
    <dgm:cxn modelId="{5B9149F2-B227-4011-8926-E5BB1E501366}" type="presParOf" srcId="{54264A62-4436-41E0-9FF9-E7FCDAD9571C}" destId="{A9D35380-63AC-4B96-920F-DCAB3C42DC9B}" srcOrd="1" destOrd="0" presId="urn:microsoft.com/office/officeart/2005/8/layout/chevron2"/>
    <dgm:cxn modelId="{C89879E5-EB08-4FEF-B627-DDF7984BB943}" type="presParOf" srcId="{C912E2AF-8FB4-4B36-9277-CA19848E0172}" destId="{31AEADCC-2070-43F2-8E87-96842C4AA5CC}" srcOrd="7" destOrd="0" presId="urn:microsoft.com/office/officeart/2005/8/layout/chevron2"/>
    <dgm:cxn modelId="{E6F10AE0-9B1D-4E4A-A41B-3648AC4D506D}" type="presParOf" srcId="{C912E2AF-8FB4-4B36-9277-CA19848E0172}" destId="{90B0B1E8-A4BD-4AC5-870A-3D9EE3E3BC5D}" srcOrd="8" destOrd="0" presId="urn:microsoft.com/office/officeart/2005/8/layout/chevron2"/>
    <dgm:cxn modelId="{9B827565-3C16-4CBB-B1BD-530F785F4BBB}" type="presParOf" srcId="{90B0B1E8-A4BD-4AC5-870A-3D9EE3E3BC5D}" destId="{FA6CBB85-B315-498B-A9E9-E4A6EB45CF43}" srcOrd="0" destOrd="0" presId="urn:microsoft.com/office/officeart/2005/8/layout/chevron2"/>
    <dgm:cxn modelId="{48176574-EE89-41F9-A957-114FCA1F6AE4}" type="presParOf" srcId="{90B0B1E8-A4BD-4AC5-870A-3D9EE3E3BC5D}" destId="{848E849A-2AA7-40A1-8523-C2EDD41FEEFE}" srcOrd="1" destOrd="0" presId="urn:microsoft.com/office/officeart/2005/8/layout/chevron2"/>
    <dgm:cxn modelId="{E78E7D28-0337-4952-BBF2-796301AAB7AF}" type="presParOf" srcId="{C912E2AF-8FB4-4B36-9277-CA19848E0172}" destId="{56154811-B0D0-4B49-8482-CAE9F7D3F9B1}" srcOrd="9" destOrd="0" presId="urn:microsoft.com/office/officeart/2005/8/layout/chevron2"/>
    <dgm:cxn modelId="{069A72A8-1F0F-4719-B86F-5670108AEBC0}" type="presParOf" srcId="{C912E2AF-8FB4-4B36-9277-CA19848E0172}" destId="{E80BD339-1B05-4590-A9F5-BD72D18BC033}" srcOrd="10" destOrd="0" presId="urn:microsoft.com/office/officeart/2005/8/layout/chevron2"/>
    <dgm:cxn modelId="{6958A1F6-1FD7-4EE8-BB3D-41DABA7AC1FB}" type="presParOf" srcId="{E80BD339-1B05-4590-A9F5-BD72D18BC033}" destId="{C8A7E6AA-AA50-464B-96D7-B2B973B6B1B2}" srcOrd="0" destOrd="0" presId="urn:microsoft.com/office/officeart/2005/8/layout/chevron2"/>
    <dgm:cxn modelId="{22DB4B92-D8EB-4DD0-B89D-4FF3641D02F2}" type="presParOf" srcId="{E80BD339-1B05-4590-A9F5-BD72D18BC033}" destId="{9C6B7290-88A0-40F5-BD8E-5D34D22A7F1B}" srcOrd="1" destOrd="0" presId="urn:microsoft.com/office/officeart/2005/8/layout/chevron2"/>
    <dgm:cxn modelId="{B42ED23F-22D6-4572-B2D9-89AF22121769}" type="presParOf" srcId="{C912E2AF-8FB4-4B36-9277-CA19848E0172}" destId="{9A63D30C-D36C-4A20-83C8-840E077D79A3}" srcOrd="11" destOrd="0" presId="urn:microsoft.com/office/officeart/2005/8/layout/chevron2"/>
    <dgm:cxn modelId="{385C841D-521F-457A-8530-06ADC98AC5F5}" type="presParOf" srcId="{C912E2AF-8FB4-4B36-9277-CA19848E0172}" destId="{0D90B186-0F38-43D5-8DB7-8EC4BFD60716}" srcOrd="12" destOrd="0" presId="urn:microsoft.com/office/officeart/2005/8/layout/chevron2"/>
    <dgm:cxn modelId="{D3E68CE0-EBC9-4C78-9209-C6DA4D0C5CAA}" type="presParOf" srcId="{0D90B186-0F38-43D5-8DB7-8EC4BFD60716}" destId="{03B7C1FB-EDB1-4881-B24E-B12A7180AD97}" srcOrd="0" destOrd="0" presId="urn:microsoft.com/office/officeart/2005/8/layout/chevron2"/>
    <dgm:cxn modelId="{C4A8BE49-73D0-407F-A2B8-EC96695051CC}" type="presParOf" srcId="{0D90B186-0F38-43D5-8DB7-8EC4BFD60716}" destId="{323FFCDC-D77D-4F48-AE46-B18C4568BC45}" srcOrd="1" destOrd="0" presId="urn:microsoft.com/office/officeart/2005/8/layout/chevron2"/>
    <dgm:cxn modelId="{9E7BFFFD-F562-476D-A8A6-BFD5528EF5E6}" type="presParOf" srcId="{C912E2AF-8FB4-4B36-9277-CA19848E0172}" destId="{E33A4498-90F1-43AD-B093-C2BFAD5284EF}" srcOrd="13" destOrd="0" presId="urn:microsoft.com/office/officeart/2005/8/layout/chevron2"/>
    <dgm:cxn modelId="{BC39F28B-8310-4CB0-855B-C499E619C437}" type="presParOf" srcId="{C912E2AF-8FB4-4B36-9277-CA19848E0172}" destId="{667B8150-A5F0-4FC4-9697-5FF84FFC752D}" srcOrd="14" destOrd="0" presId="urn:microsoft.com/office/officeart/2005/8/layout/chevron2"/>
    <dgm:cxn modelId="{7D7E23C5-2689-4F5C-A8C8-2C0A111C1CB3}" type="presParOf" srcId="{667B8150-A5F0-4FC4-9697-5FF84FFC752D}" destId="{2440E755-7993-478B-BE5B-12051C7A4E2D}" srcOrd="0" destOrd="0" presId="urn:microsoft.com/office/officeart/2005/8/layout/chevron2"/>
    <dgm:cxn modelId="{61A12EEB-1926-496D-9BE3-9C4B19C99C9E}" type="presParOf" srcId="{667B8150-A5F0-4FC4-9697-5FF84FFC752D}" destId="{E78905CA-CE4D-4447-9BC3-E796C330CC4F}" srcOrd="1" destOrd="0" presId="urn:microsoft.com/office/officeart/2005/8/layout/chevron2"/>
    <dgm:cxn modelId="{E035DBBD-09DE-447F-A2C0-E3CFEC17C3F0}" type="presParOf" srcId="{C912E2AF-8FB4-4B36-9277-CA19848E0172}" destId="{67A62760-390C-4AEC-8319-758928F04E5F}" srcOrd="15" destOrd="0" presId="urn:microsoft.com/office/officeart/2005/8/layout/chevron2"/>
    <dgm:cxn modelId="{6ABD71AF-95B5-4704-842C-410B5E76149A}" type="presParOf" srcId="{C912E2AF-8FB4-4B36-9277-CA19848E0172}" destId="{6C6AA3A5-36C2-4475-BEE0-3F1BC9F5AC66}" srcOrd="16" destOrd="0" presId="urn:microsoft.com/office/officeart/2005/8/layout/chevron2"/>
    <dgm:cxn modelId="{B5FD8CCD-5C97-4A53-89C8-950D1A6498C3}" type="presParOf" srcId="{6C6AA3A5-36C2-4475-BEE0-3F1BC9F5AC66}" destId="{D0944A31-1F82-4A52-BA71-B6732E9F54AB}" srcOrd="0" destOrd="0" presId="urn:microsoft.com/office/officeart/2005/8/layout/chevron2"/>
    <dgm:cxn modelId="{29175550-E090-42E2-B755-2D389321A3CB}" type="presParOf" srcId="{6C6AA3A5-36C2-4475-BEE0-3F1BC9F5AC66}" destId="{DD228EDD-43CE-4BA3-AE45-50C4F88FEF36}" srcOrd="1" destOrd="0" presId="urn:microsoft.com/office/officeart/2005/8/layout/chevron2"/>
    <dgm:cxn modelId="{CA33F33A-2673-467E-888A-B414AA86CA84}" type="presParOf" srcId="{C912E2AF-8FB4-4B36-9277-CA19848E0172}" destId="{16D5E050-91EC-4C75-B7C6-1D33D28D72BC}" srcOrd="17" destOrd="0" presId="urn:microsoft.com/office/officeart/2005/8/layout/chevron2"/>
    <dgm:cxn modelId="{FD0E6114-BFAD-4946-9AA7-12B78B08C899}" type="presParOf" srcId="{C912E2AF-8FB4-4B36-9277-CA19848E0172}" destId="{5582C0FB-108C-4DB8-8379-17EFB91A193F}" srcOrd="18" destOrd="0" presId="urn:microsoft.com/office/officeart/2005/8/layout/chevron2"/>
    <dgm:cxn modelId="{EA558457-523D-4C83-AEE4-F6EEFAD1FC26}" type="presParOf" srcId="{5582C0FB-108C-4DB8-8379-17EFB91A193F}" destId="{13C3C45A-D2A5-4841-9735-21DF81D3E99A}" srcOrd="0" destOrd="0" presId="urn:microsoft.com/office/officeart/2005/8/layout/chevron2"/>
    <dgm:cxn modelId="{C50EBDCD-6A0A-473F-A6D3-1C02C1F5A894}" type="presParOf" srcId="{5582C0FB-108C-4DB8-8379-17EFB91A193F}" destId="{9AC1B8F4-9F9B-4B84-9E38-A31F1F97D6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7645-216F-414A-9A25-4713A3692856}">
      <dsp:nvSpPr>
        <dsp:cNvPr id="0" name=""/>
        <dsp:cNvSpPr/>
      </dsp:nvSpPr>
      <dsp:spPr>
        <a:xfrm>
          <a:off x="2" y="0"/>
          <a:ext cx="9036491" cy="391703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446C0-C514-4DD4-89DD-EC62AA935724}">
      <dsp:nvSpPr>
        <dsp:cNvPr id="0" name=""/>
        <dsp:cNvSpPr/>
      </dsp:nvSpPr>
      <dsp:spPr>
        <a:xfrm>
          <a:off x="3088" y="1175109"/>
          <a:ext cx="2006737" cy="1566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Baseline Measures</a:t>
          </a:r>
          <a:endParaRPr lang="en-GB" sz="2400" b="1" kern="1200" dirty="0"/>
        </a:p>
      </dsp:txBody>
      <dsp:txXfrm>
        <a:off x="79573" y="1251594"/>
        <a:ext cx="1853767" cy="1413842"/>
      </dsp:txXfrm>
    </dsp:sp>
    <dsp:sp modelId="{FADC9875-F9F7-4AF1-8CB3-99F795FE8345}">
      <dsp:nvSpPr>
        <dsp:cNvPr id="0" name=""/>
        <dsp:cNvSpPr/>
      </dsp:nvSpPr>
      <dsp:spPr>
        <a:xfrm>
          <a:off x="2344282" y="1175109"/>
          <a:ext cx="2006737" cy="156681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Phase 1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Staff Education</a:t>
          </a:r>
        </a:p>
      </dsp:txBody>
      <dsp:txXfrm>
        <a:off x="2420767" y="1251594"/>
        <a:ext cx="1853767" cy="1413842"/>
      </dsp:txXfrm>
    </dsp:sp>
    <dsp:sp modelId="{D0E4EBB4-0BF8-44FC-98E8-CAD6253BA960}">
      <dsp:nvSpPr>
        <dsp:cNvPr id="0" name=""/>
        <dsp:cNvSpPr/>
      </dsp:nvSpPr>
      <dsp:spPr>
        <a:xfrm>
          <a:off x="4605581" y="1180734"/>
          <a:ext cx="2006737" cy="156681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Phase 2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Patient Awareness</a:t>
          </a:r>
          <a:endParaRPr lang="en-GB" sz="2400" b="1" kern="1200" dirty="0"/>
        </a:p>
      </dsp:txBody>
      <dsp:txXfrm>
        <a:off x="4682066" y="1257219"/>
        <a:ext cx="1853767" cy="1413842"/>
      </dsp:txXfrm>
    </dsp:sp>
    <dsp:sp modelId="{04471F26-EA77-4976-B318-8053D9F79D38}">
      <dsp:nvSpPr>
        <dsp:cNvPr id="0" name=""/>
        <dsp:cNvSpPr/>
      </dsp:nvSpPr>
      <dsp:spPr>
        <a:xfrm>
          <a:off x="7026669" y="1175109"/>
          <a:ext cx="2006737" cy="15668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Phase 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Region Designed</a:t>
          </a:r>
          <a:endParaRPr lang="en-GB" sz="2000" b="1" kern="1200" dirty="0"/>
        </a:p>
      </dsp:txBody>
      <dsp:txXfrm>
        <a:off x="7103154" y="1251594"/>
        <a:ext cx="1853767" cy="141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74CC-1AB5-4649-9C15-9A9D8A77D7BE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7484B-FC9C-48D6-82FB-B6C6D85AC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5E27E-21B3-47F0-81D0-35E2DB5CE07F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A063-CDBC-45C6-A03B-96674D172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64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Whilst MAGIC is major part of promoting AV access use – there is actually more to VA QI than just this</a:t>
            </a:r>
          </a:p>
          <a:p>
            <a:endParaRPr lang="en-GB" dirty="0" smtClean="0"/>
          </a:p>
          <a:p>
            <a:r>
              <a:rPr lang="en-GB" dirty="0" smtClean="0"/>
              <a:t>We need you to carry on solving your problems – so success will also look like future QI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0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baseline="0" dirty="0" smtClean="0"/>
              <a:t>So what does success look like – yes it looks like this picture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Animated - </a:t>
            </a:r>
            <a:r>
              <a:rPr lang="en-GB" b="0" baseline="0" dirty="0" smtClean="0"/>
              <a:t>But if we break is done, success also looks like all of these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3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4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</a:t>
            </a:r>
            <a:r>
              <a:rPr lang="en-GB" b="1" baseline="0" dirty="0" smtClean="0"/>
              <a:t> – how many heard of the model for improvement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Not going to learn about it all today – going to focus on the first 2 questions and gradually learn as you need to know for implementation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6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Looks at model in more detail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Your intervention often driven by data and what you fin in your previous cycle</a:t>
            </a:r>
          </a:p>
          <a:p>
            <a:endParaRPr lang="en-GB" b="0" dirty="0" smtClean="0"/>
          </a:p>
          <a:p>
            <a:r>
              <a:rPr lang="en-GB" b="0" dirty="0" err="1" smtClean="0"/>
              <a:t>Contiuous</a:t>
            </a:r>
            <a:r>
              <a:rPr lang="en-GB" b="0" dirty="0" smtClean="0"/>
              <a:t> cycle of improvement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0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</a:t>
            </a:r>
            <a:r>
              <a:rPr lang="en-GB" b="1" baseline="0" dirty="0" smtClean="0"/>
              <a:t> – </a:t>
            </a:r>
            <a:r>
              <a:rPr lang="en-GB" b="0" baseline="0" dirty="0" smtClean="0"/>
              <a:t>been learning about these today – this where they would fit – however MAGIC has done much of this.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75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 break down the aim into manageable chunks – </a:t>
            </a:r>
            <a:r>
              <a:rPr lang="en-GB" b="1" dirty="0" smtClean="0"/>
              <a:t>show objectives and go through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Is about what is important to both clinicians and patients – the latter is important but often</a:t>
            </a:r>
            <a:r>
              <a:rPr lang="en-GB" baseline="0" dirty="0" smtClean="0"/>
              <a:t> missed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Looks at cannulation technique, missed cannulation, pain, infection, AV access use, loss and gain and evaluating MAGIC materials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47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 into to 2 groups – myself and Margaret facilitate one group each</a:t>
            </a:r>
          </a:p>
          <a:p>
            <a:endParaRPr lang="en-GB" dirty="0" smtClean="0"/>
          </a:p>
          <a:p>
            <a:r>
              <a:rPr lang="en-GB" dirty="0" smtClean="0"/>
              <a:t>10 mins discussion and 15 mins feedback and finalise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7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Show on measurement objectives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06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4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make our access</a:t>
            </a:r>
            <a:r>
              <a:rPr lang="en-GB" baseline="0" dirty="0" smtClean="0"/>
              <a:t> last longer and patients are more likely to choose AV access then we will increase prevalent rates – hopefully without just </a:t>
            </a:r>
            <a:r>
              <a:rPr lang="en-GB" baseline="0" dirty="0" err="1" smtClean="0"/>
              <a:t>thowing</a:t>
            </a:r>
            <a:r>
              <a:rPr lang="en-GB" baseline="0" dirty="0" smtClean="0"/>
              <a:t> lots of new AV access formation at it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18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</a:t>
            </a:r>
          </a:p>
          <a:p>
            <a:endParaRPr lang="en-GB" dirty="0" smtClean="0"/>
          </a:p>
          <a:p>
            <a:r>
              <a:rPr lang="en-GB" dirty="0" smtClean="0"/>
              <a:t>Important to use</a:t>
            </a:r>
            <a:r>
              <a:rPr lang="en-GB" baseline="0" dirty="0" smtClean="0"/>
              <a:t> your data – not just a trick box exercise – this is the important part of QI, but all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a </a:t>
            </a:r>
            <a:r>
              <a:rPr lang="en-GB" baseline="0" dirty="0" err="1" smtClean="0"/>
              <a:t>privelage</a:t>
            </a:r>
            <a:r>
              <a:rPr lang="en-GB" baseline="0" dirty="0" smtClean="0"/>
              <a:t> to get this data from patients – need to not waste their data and not waste our resources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21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of a project I did</a:t>
            </a:r>
          </a:p>
          <a:p>
            <a:endParaRPr lang="en-GB" dirty="0" smtClean="0"/>
          </a:p>
          <a:p>
            <a:r>
              <a:rPr lang="en-GB" dirty="0" smtClean="0"/>
              <a:t>First 2 graphs – showed we had an issue, we implemented a change, we achieved</a:t>
            </a:r>
            <a:r>
              <a:rPr lang="en-GB" baseline="0" dirty="0" smtClean="0"/>
              <a:t> a sustained decrease in events</a:t>
            </a:r>
          </a:p>
          <a:p>
            <a:endParaRPr lang="en-GB" baseline="0" dirty="0" smtClean="0"/>
          </a:p>
          <a:p>
            <a:r>
              <a:rPr lang="en-GB" dirty="0" smtClean="0"/>
              <a:t>Second 2 images – following on from this we didn’t need change, just </a:t>
            </a:r>
            <a:r>
              <a:rPr lang="en-GB" dirty="0" err="1" smtClean="0"/>
              <a:t>neede</a:t>
            </a:r>
            <a:r>
              <a:rPr lang="en-GB" dirty="0" smtClean="0"/>
              <a:t> data – this happened without an</a:t>
            </a:r>
            <a:r>
              <a:rPr lang="en-GB" baseline="0" dirty="0" smtClean="0"/>
              <a:t> actual specific targeted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9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Going</a:t>
            </a:r>
            <a:r>
              <a:rPr lang="en-GB" baseline="0" dirty="0" smtClean="0"/>
              <a:t> to focus on L4 measures – what you will be collecting initially and what will drive your practice – is open to adaption but will look at in more detail on 05/02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99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 into to 2 groups – myself and Margaret facilitate one group each</a:t>
            </a:r>
          </a:p>
          <a:p>
            <a:endParaRPr lang="en-GB" dirty="0" smtClean="0"/>
          </a:p>
          <a:p>
            <a:r>
              <a:rPr lang="en-GB" dirty="0" smtClean="0"/>
              <a:t>10 mins discussion and 15 mins feedback and finalise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72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unit level measures – so </a:t>
            </a:r>
            <a:r>
              <a:rPr lang="en-GB" dirty="0" err="1" smtClean="0"/>
              <a:t>canput</a:t>
            </a:r>
            <a:r>
              <a:rPr lang="en-GB" dirty="0" smtClean="0"/>
              <a:t> in exact number of HD patients (will work out % later for graphs)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49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QI methodology throughout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14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</a:t>
            </a:r>
            <a:r>
              <a:rPr lang="en-GB" b="1" baseline="0" dirty="0" smtClean="0"/>
              <a:t> – </a:t>
            </a:r>
            <a:r>
              <a:rPr lang="en-GB" b="0" baseline="0" dirty="0" smtClean="0"/>
              <a:t>been learning about these today – this where they would fit – however MAGIC has done much of this.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75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64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Help form us – we have full time jobs</a:t>
            </a:r>
            <a:r>
              <a:rPr lang="en-GB" baseline="0" dirty="0" smtClean="0"/>
              <a:t> and no funding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Telephone conference calling account and the resources we have described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0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15 sections – </a:t>
            </a:r>
            <a:r>
              <a:rPr lang="en-GB" b="1" dirty="0" smtClean="0"/>
              <a:t>Less time</a:t>
            </a:r>
          </a:p>
          <a:p>
            <a:endParaRPr lang="en-GB" dirty="0" smtClean="0"/>
          </a:p>
          <a:p>
            <a:r>
              <a:rPr lang="en-GB" dirty="0" smtClean="0"/>
              <a:t>First 3 look at how you needle</a:t>
            </a:r>
            <a:r>
              <a:rPr lang="en-GB" baseline="0" dirty="0" smtClean="0"/>
              <a:t> general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Section on assessment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5 around what we mean by rope ladder, buttonhole and area puncture, how we choose which technique and which is the best way to perform these techniques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</a:t>
            </a:r>
            <a:r>
              <a:rPr lang="en-GB" baseline="0" dirty="0" err="1" smtClean="0"/>
              <a:t>exmained</a:t>
            </a:r>
            <a:r>
              <a:rPr lang="en-GB" baseline="0" dirty="0" smtClean="0"/>
              <a:t> other aspects including needling new AV access, use of US by nurses, managing anxiety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2 sections on involving your patient – felt this was critical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1 section on staff training.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 going to go through all but look at few sections in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0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the aspects that is critical to achieving a good needle insertion is </a:t>
            </a:r>
          </a:p>
          <a:p>
            <a:endParaRPr lang="en-GB" dirty="0" smtClean="0"/>
          </a:p>
          <a:p>
            <a:r>
              <a:rPr lang="en-GB" dirty="0" smtClean="0"/>
              <a:t>History – what have previous cannulations been like - help guide this one</a:t>
            </a:r>
          </a:p>
          <a:p>
            <a:endParaRPr lang="en-GB" dirty="0" smtClean="0"/>
          </a:p>
          <a:p>
            <a:r>
              <a:rPr lang="en-GB" dirty="0" smtClean="0"/>
              <a:t>Developed a tool to assess AV access prior to</a:t>
            </a:r>
            <a:r>
              <a:rPr lang="en-GB" baseline="0" dirty="0" smtClean="0"/>
              <a:t> cannulation – very similar to VIP type scores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BC3F9-8A57-49EB-A9E0-B765C8B852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9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4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monthly phases </a:t>
            </a:r>
          </a:p>
          <a:p>
            <a:endParaRPr lang="en-GB" dirty="0" smtClean="0"/>
          </a:p>
          <a:p>
            <a:r>
              <a:rPr lang="en-GB" dirty="0" smtClean="0"/>
              <a:t>Talk</a:t>
            </a:r>
            <a:r>
              <a:rPr lang="en-GB" baseline="0" dirty="0" smtClean="0"/>
              <a:t> about ELearning in Phase 1 and patient awareness materials in Phase 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Eventually left with measurement strategy and own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9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theory success is every patient who it is suitable for using a fistula or graft for HD …</a:t>
            </a:r>
          </a:p>
          <a:p>
            <a:endParaRPr lang="en-GB" dirty="0" smtClean="0"/>
          </a:p>
          <a:p>
            <a:r>
              <a:rPr lang="en-GB" dirty="0" smtClean="0"/>
              <a:t>Included a picture of this being needled, as we are talking about being used for HD</a:t>
            </a:r>
          </a:p>
          <a:p>
            <a:endParaRPr lang="en-GB" dirty="0" smtClean="0"/>
          </a:p>
          <a:p>
            <a:r>
              <a:rPr lang="en-GB" dirty="0" smtClean="0"/>
              <a:t>RA standards</a:t>
            </a:r>
            <a:r>
              <a:rPr lang="en-GB" baseline="0" dirty="0" smtClean="0"/>
              <a:t> promote this aim ….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However, this is a very grand aim, with a very unclear path to</a:t>
            </a:r>
            <a:r>
              <a:rPr lang="en-GB" baseline="0" dirty="0" smtClean="0"/>
              <a:t> achieve success that in reality many units have worked on for years without success.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Animated 1 - So</a:t>
            </a:r>
            <a:r>
              <a:rPr lang="en-GB" dirty="0" smtClean="0"/>
              <a:t> what we also want is AV access that looks like this – nice and flat with no signs of complications from needle insertion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Would they agree this is what our patients want?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However we have a</a:t>
            </a:r>
            <a:r>
              <a:rPr lang="en-GB" b="0" baseline="0" dirty="0" smtClean="0"/>
              <a:t> number of steps to achieve this – one QI project not going to solve all the problems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So what might </a:t>
            </a:r>
            <a:r>
              <a:rPr lang="en-GB" b="0" baseline="0" dirty="0" err="1" smtClean="0"/>
              <a:t>succes</a:t>
            </a:r>
            <a:r>
              <a:rPr lang="en-GB" b="0" baseline="0" dirty="0" smtClean="0"/>
              <a:t> in those steps look like?</a:t>
            </a:r>
            <a:endParaRPr lang="en-GB" b="0" dirty="0" smtClean="0"/>
          </a:p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33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Animated </a:t>
            </a:r>
            <a:r>
              <a:rPr lang="en-GB" dirty="0" smtClean="0"/>
              <a:t>Collect measures and embed regular collection in practice – measures mean something to you and affect</a:t>
            </a:r>
            <a:r>
              <a:rPr lang="en-GB" baseline="0" dirty="0" smtClean="0"/>
              <a:t> practice</a:t>
            </a:r>
            <a:endParaRPr lang="en-GB" dirty="0" smtClean="0"/>
          </a:p>
          <a:p>
            <a:r>
              <a:rPr lang="en-GB" b="1" dirty="0" smtClean="0"/>
              <a:t>Animated </a:t>
            </a:r>
            <a:r>
              <a:rPr lang="en-GB" dirty="0" smtClean="0"/>
              <a:t>Implement and use ELearning package – that it helps improve your</a:t>
            </a:r>
            <a:r>
              <a:rPr lang="en-GB" baseline="0" dirty="0" smtClean="0"/>
              <a:t> cannulation practice</a:t>
            </a:r>
            <a:endParaRPr lang="en-GB" dirty="0" smtClean="0"/>
          </a:p>
          <a:p>
            <a:r>
              <a:rPr lang="en-GB" b="1" dirty="0" smtClean="0"/>
              <a:t>Animated </a:t>
            </a:r>
            <a:r>
              <a:rPr lang="en-GB" dirty="0" smtClean="0"/>
              <a:t>Implement and use awareness materials and that patients find these useful</a:t>
            </a:r>
          </a:p>
          <a:p>
            <a:r>
              <a:rPr lang="en-GB" b="0" baseline="0" dirty="0" smtClean="0"/>
              <a:t> - No image for this one as we don’t know what this is going to be - </a:t>
            </a:r>
            <a:r>
              <a:rPr lang="en-GB" dirty="0" smtClean="0"/>
              <a:t>Design their own intervention for Phase 3</a:t>
            </a:r>
          </a:p>
          <a:p>
            <a:r>
              <a:rPr lang="en-GB" b="1" dirty="0" smtClean="0"/>
              <a:t> Animated - </a:t>
            </a:r>
            <a:r>
              <a:rPr lang="en-GB" dirty="0" smtClean="0"/>
              <a:t>Do this collectively as a region</a:t>
            </a:r>
          </a:p>
          <a:p>
            <a:endParaRPr lang="en-GB" dirty="0" smtClean="0"/>
          </a:p>
          <a:p>
            <a:r>
              <a:rPr lang="en-GB" dirty="0" smtClean="0"/>
              <a:t>Create a sustainable regional network to do QI within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3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Optimise – improve or sustain 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A063-CDBC-45C6-A03B-96674D1722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2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86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6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6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6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9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1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3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1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AB72-807C-4870-8171-3506EB6264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4877" y="6280667"/>
            <a:ext cx="2133600" cy="365125"/>
          </a:xfrm>
          <a:prstGeom prst="rect">
            <a:avLst/>
          </a:prstGeom>
        </p:spPr>
        <p:txBody>
          <a:bodyPr/>
          <a:lstStyle/>
          <a:p>
            <a:fld id="{24534458-8CB7-4F3A-AC38-4962D2DC7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4" descr="D:\Katie\Work\Patient Safety Project\BH\BRS VA SIG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10971"/>
            <a:ext cx="1121864" cy="2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 descr="https://gallery.mailchimp.com/ba16832efb8ed279407c624e8/images/60dd96da-ef6b-4cbd-a000-b940b911f5f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92141"/>
            <a:ext cx="484647" cy="4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60432" y="6182292"/>
            <a:ext cx="508323" cy="4599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0" y="6192141"/>
            <a:ext cx="682870" cy="4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37174"/>
            <a:ext cx="1584176" cy="6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Katie\Work\BRS VA SIG\MAGIC\MAGIC Twitter logo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584586"/>
            <a:ext cx="1512168" cy="2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C00000"/>
        </a:buClr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c.renalreg.org/accounts/login/?next=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Katie Fielding, MAGIC Lead</a:t>
            </a:r>
          </a:p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Trainee ACP and Research Fellow,</a:t>
            </a:r>
          </a:p>
          <a:p>
            <a:pPr algn="l"/>
            <a:r>
              <a:rPr lang="en-GB" dirty="0" smtClean="0"/>
              <a:t>University Hospitals of Derby and Burton NHS Foundation Trust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 smtClean="0"/>
              <a:t>Margaret Aitken, MAGIC Co-Lead,</a:t>
            </a:r>
          </a:p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Access Clinical Nurse Specialist, Queen Elizabeth Hospital Glasgow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Optimise clinical outcomes related to cannulation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Minimise ….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Area Puncture</a:t>
            </a:r>
          </a:p>
          <a:p>
            <a:r>
              <a:rPr lang="en-GB" dirty="0" smtClean="0"/>
              <a:t>Missed Cannulation</a:t>
            </a:r>
          </a:p>
          <a:p>
            <a:r>
              <a:rPr lang="en-GB" dirty="0" smtClean="0"/>
              <a:t>Infection</a:t>
            </a:r>
          </a:p>
          <a:p>
            <a:r>
              <a:rPr lang="en-GB" dirty="0" smtClean="0"/>
              <a:t>AV access failure</a:t>
            </a:r>
          </a:p>
          <a:p>
            <a:r>
              <a:rPr lang="en-GB" dirty="0" smtClean="0"/>
              <a:t>CVC use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Promote ….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Good cannulation technique</a:t>
            </a:r>
          </a:p>
          <a:p>
            <a:pPr lvl="1"/>
            <a:r>
              <a:rPr lang="en-GB" dirty="0" smtClean="0"/>
              <a:t>Accurate and gentle</a:t>
            </a:r>
          </a:p>
          <a:p>
            <a:pPr lvl="1"/>
            <a:r>
              <a:rPr lang="en-GB" dirty="0" smtClean="0"/>
              <a:t>Rope ladder &amp; / or buttonhole</a:t>
            </a:r>
          </a:p>
          <a:p>
            <a:r>
              <a:rPr lang="en-GB" dirty="0" smtClean="0"/>
              <a:t>Good patient experience</a:t>
            </a:r>
          </a:p>
          <a:p>
            <a:endParaRPr lang="en-GB" dirty="0" smtClean="0"/>
          </a:p>
          <a:p>
            <a:r>
              <a:rPr lang="en-GB" dirty="0" smtClean="0"/>
              <a:t>Patients choose AV access</a:t>
            </a:r>
          </a:p>
          <a:p>
            <a:r>
              <a:rPr lang="en-GB" dirty="0" smtClean="0"/>
              <a:t>Longevity of access</a:t>
            </a:r>
          </a:p>
          <a:p>
            <a:endParaRPr lang="en-GB" dirty="0" smtClean="0"/>
          </a:p>
          <a:p>
            <a:r>
              <a:rPr lang="en-GB" dirty="0" smtClean="0"/>
              <a:t>AV access use</a:t>
            </a:r>
          </a:p>
        </p:txBody>
      </p:sp>
    </p:spTree>
    <p:extLst>
      <p:ext uri="{BB962C8B-B14F-4D97-AF65-F5344CB8AC3E}">
        <p14:creationId xmlns:p14="http://schemas.microsoft.com/office/powerpoint/2010/main" val="9652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journey after MAGIC ….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3528" y="1427506"/>
            <a:ext cx="8640960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47523" y="1859554"/>
            <a:ext cx="161330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VA MDT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83968" y="1715538"/>
            <a:ext cx="191541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Surveillance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99386" y="2275052"/>
            <a:ext cx="2016224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Patient Education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3022" y="3633120"/>
            <a:ext cx="1800200" cy="9344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CVC use: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Minimise complications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87624" y="2996952"/>
            <a:ext cx="3672408" cy="1958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5172"/>
            <a:ext cx="1604740" cy="12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1" y="2825088"/>
            <a:ext cx="1574924" cy="11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66" y="4134466"/>
            <a:ext cx="1246505" cy="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268380"/>
            <a:ext cx="89979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27505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V</a:t>
            </a:r>
            <a:r>
              <a:rPr lang="en-GB" sz="2400" b="1" dirty="0" smtClean="0">
                <a:solidFill>
                  <a:schemeClr val="bg1"/>
                </a:solidFill>
              </a:rPr>
              <a:t>ascular Access QI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902" y="457580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Cannulation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3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success look like?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6499"/>
            <a:ext cx="3505254" cy="208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024336" cy="21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41" y="1412776"/>
            <a:ext cx="2308859" cy="16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6" y="3789040"/>
            <a:ext cx="3418855" cy="216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779912" y="4653136"/>
            <a:ext cx="864096" cy="432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100000">
            <a:off x="3825712" y="3455207"/>
            <a:ext cx="864096" cy="432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5251767" y="3169732"/>
            <a:ext cx="570951" cy="432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883148" cy="38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 Tools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4716016" y="980728"/>
            <a:ext cx="1656184" cy="16561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Model for Improvement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63" y="1196752"/>
            <a:ext cx="620121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23042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‘The </a:t>
            </a:r>
            <a:r>
              <a:rPr lang="en-GB" sz="1400" dirty="0"/>
              <a:t>model for improvement provides a framework for developing, testing and</a:t>
            </a:r>
          </a:p>
          <a:p>
            <a:r>
              <a:rPr lang="en-GB" sz="1400" dirty="0"/>
              <a:t>implementing changes leading to improvement. It is based in scientific method </a:t>
            </a:r>
            <a:r>
              <a:rPr lang="en-GB" sz="1400" dirty="0" smtClean="0"/>
              <a:t>and moderates </a:t>
            </a:r>
            <a:r>
              <a:rPr lang="en-GB" sz="1400" dirty="0"/>
              <a:t>the impulse to take immediate action with the wisdom of careful study</a:t>
            </a:r>
            <a:r>
              <a:rPr lang="en-GB" sz="1400" dirty="0" smtClean="0"/>
              <a:t>.’</a:t>
            </a:r>
          </a:p>
          <a:p>
            <a:r>
              <a:rPr lang="en-GB" sz="1100" dirty="0" smtClean="0"/>
              <a:t>	(NHS Improvement) </a:t>
            </a:r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Test out change on small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Learn from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Identify what does and does not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Minimises disruption from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Simple and easy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63" y="1282686"/>
            <a:ext cx="620121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" y="401221"/>
            <a:ext cx="2881223" cy="125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67" y="495288"/>
            <a:ext cx="2905560" cy="11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7" y="442576"/>
            <a:ext cx="2520280" cy="121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092" y="1838693"/>
            <a:ext cx="2736304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Aims and Objectives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9311" y="1829306"/>
            <a:ext cx="2558873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Measurement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1829306"/>
            <a:ext cx="2256585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Intervention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455" y="2924944"/>
            <a:ext cx="3888432" cy="24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2929447" y="2636912"/>
            <a:ext cx="4038600" cy="31292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Evaluates the change</a:t>
            </a:r>
          </a:p>
          <a:p>
            <a:r>
              <a:rPr lang="en-GB" sz="2000" dirty="0" smtClean="0"/>
              <a:t>Respond to success and challenges</a:t>
            </a:r>
          </a:p>
          <a:p>
            <a:r>
              <a:rPr lang="en-GB" sz="2000" dirty="0" smtClean="0"/>
              <a:t>Intrinsically linked with question 3</a:t>
            </a:r>
          </a:p>
          <a:p>
            <a:pPr lvl="1"/>
            <a:endParaRPr lang="en-GB" sz="1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375890"/>
            <a:ext cx="6300192" cy="24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MAGIC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What are we trying to accomplish – Aims and objectives</a:t>
            </a:r>
          </a:p>
          <a:p>
            <a:r>
              <a:rPr lang="en-GB" dirty="0" smtClean="0"/>
              <a:t>How we will know we’ve created an improvement – 7 outcome measures</a:t>
            </a:r>
          </a:p>
          <a:p>
            <a:r>
              <a:rPr lang="en-GB" dirty="0" smtClean="0"/>
              <a:t>What are we going to change – Staff Education … (then patient awareness, then region designed phase)</a:t>
            </a:r>
          </a:p>
          <a:p>
            <a:endParaRPr lang="en-GB" dirty="0" smtClean="0"/>
          </a:p>
          <a:p>
            <a:r>
              <a:rPr lang="en-GB" dirty="0" smtClean="0"/>
              <a:t>Baseline Measures</a:t>
            </a:r>
          </a:p>
          <a:p>
            <a:r>
              <a:rPr lang="en-GB" dirty="0" smtClean="0"/>
              <a:t>Plan – Staff Education Phase</a:t>
            </a:r>
          </a:p>
          <a:p>
            <a:r>
              <a:rPr lang="en-GB" dirty="0" smtClean="0"/>
              <a:t>Do – Take and implement the plan in your units</a:t>
            </a:r>
          </a:p>
          <a:p>
            <a:r>
              <a:rPr lang="en-GB" dirty="0" smtClean="0"/>
              <a:t>Study – how have you baseline measures changed </a:t>
            </a:r>
          </a:p>
          <a:p>
            <a:r>
              <a:rPr lang="en-GB" dirty="0" smtClean="0"/>
              <a:t>Act – Patient Awareness PDSA</a:t>
            </a:r>
          </a:p>
          <a:p>
            <a:r>
              <a:rPr lang="en-GB" dirty="0" smtClean="0"/>
              <a:t>….</a:t>
            </a:r>
          </a:p>
          <a:p>
            <a:r>
              <a:rPr lang="en-GB" dirty="0" smtClean="0"/>
              <a:t>Act – Region designed phase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8276"/>
            <a:ext cx="4139952" cy="17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MAGIC Aims and Objectives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51" y="3933056"/>
            <a:ext cx="36309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Aims and Objectives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Short and long term objectives</a:t>
            </a:r>
          </a:p>
          <a:p>
            <a:r>
              <a:rPr lang="en-GB" dirty="0" smtClean="0"/>
              <a:t>Focussed on those affected by cannulation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628800"/>
            <a:ext cx="80648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MAGIC AIM: To promote good cannulation practice and improve the patient experience of cannulation</a:t>
            </a:r>
          </a:p>
        </p:txBody>
      </p:sp>
    </p:spTree>
    <p:extLst>
      <p:ext uri="{BB962C8B-B14F-4D97-AF65-F5344CB8AC3E}">
        <p14:creationId xmlns:p14="http://schemas.microsoft.com/office/powerpoint/2010/main" val="32742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Short Term</a:t>
            </a:r>
          </a:p>
          <a:p>
            <a:r>
              <a:rPr lang="en-GB" dirty="0" smtClean="0"/>
              <a:t>Maximise RL and BH, minimise area puncture</a:t>
            </a:r>
          </a:p>
          <a:p>
            <a:r>
              <a:rPr lang="en-GB" dirty="0" smtClean="0"/>
              <a:t>Minimise missed cannulation</a:t>
            </a:r>
          </a:p>
          <a:p>
            <a:r>
              <a:rPr lang="en-GB" dirty="0" smtClean="0"/>
              <a:t>Minimise pain</a:t>
            </a:r>
          </a:p>
          <a:p>
            <a:r>
              <a:rPr lang="en-GB" dirty="0" smtClean="0"/>
              <a:t>Minimise infection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Long Term</a:t>
            </a:r>
            <a:endParaRPr lang="en-GB" b="1" dirty="0"/>
          </a:p>
          <a:p>
            <a:r>
              <a:rPr lang="en-GB" dirty="0" smtClean="0"/>
              <a:t>Increase rates of AV access</a:t>
            </a:r>
          </a:p>
          <a:p>
            <a:r>
              <a:rPr lang="en-GB" dirty="0" smtClean="0"/>
              <a:t>Reduce AV access loss</a:t>
            </a:r>
          </a:p>
          <a:p>
            <a:r>
              <a:rPr lang="en-GB" dirty="0" smtClean="0"/>
              <a:t>Minimise CVC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09525"/>
              </p:ext>
            </p:extLst>
          </p:nvPr>
        </p:nvGraphicFramePr>
        <p:xfrm>
          <a:off x="467544" y="1628795"/>
          <a:ext cx="8064895" cy="379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4044665"/>
                <a:gridCol w="2688589"/>
              </a:tblGrid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Session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Presenter / Facilitators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13.25-13.40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Introduction to MAGIC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Katie Fielding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13.40-13.50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NHS Improvement Model &amp; MAGIC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Katie Fielding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13.50-14.00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MAGIC Aims and Objectives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Margaret Aitken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14.00–14.20</a:t>
                      </a:r>
                      <a:endParaRPr lang="en-GB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Group work – aims and objectives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14.20-14.35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Feedback on group work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Margaret Aitken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14.35-14.40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SMART objectives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Katie Fielding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14.40-14.55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MAGIC’s measurement strategy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Katie Fielding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14.55-15.05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Groupwork - measures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15.05-15.15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Feedback on groupwork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Katie Fielding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15.15-15.20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MAGIC Measurement Platform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Katie Fielding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15.20-15.25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Next Steps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Katie Fielding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Groupwork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Is there anything you would want to add to the objectives?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Is there anything you would like to change in the objectives?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Specific</a:t>
            </a:r>
          </a:p>
          <a:p>
            <a:r>
              <a:rPr lang="en-GB" dirty="0" smtClean="0"/>
              <a:t>Measurable</a:t>
            </a:r>
          </a:p>
          <a:p>
            <a:r>
              <a:rPr lang="en-GB" dirty="0" smtClean="0"/>
              <a:t>Achievable</a:t>
            </a:r>
          </a:p>
          <a:p>
            <a:r>
              <a:rPr lang="en-GB" dirty="0" smtClean="0"/>
              <a:t>Realistic</a:t>
            </a:r>
          </a:p>
          <a:p>
            <a:r>
              <a:rPr lang="en-GB" dirty="0" smtClean="0"/>
              <a:t>Timely</a:t>
            </a:r>
          </a:p>
          <a:p>
            <a:endParaRPr lang="en-GB" dirty="0"/>
          </a:p>
          <a:p>
            <a:r>
              <a:rPr lang="en-GB" dirty="0" smtClean="0"/>
              <a:t>Once you have your baseline data, set your SMART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MAGIC Measurement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95152"/>
            <a:ext cx="4284989" cy="170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measure?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Know…. </a:t>
            </a:r>
          </a:p>
          <a:p>
            <a:r>
              <a:rPr lang="en-GB" dirty="0"/>
              <a:t>…we have achieved change</a:t>
            </a:r>
          </a:p>
          <a:p>
            <a:r>
              <a:rPr lang="en-GB" dirty="0"/>
              <a:t>.. the change has had the correct effect</a:t>
            </a:r>
          </a:p>
          <a:p>
            <a:r>
              <a:rPr lang="en-GB" dirty="0"/>
              <a:t>.. we are maintaining the change</a:t>
            </a:r>
          </a:p>
          <a:p>
            <a:r>
              <a:rPr lang="en-GB" dirty="0"/>
              <a:t>…. what we need to focus on next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do with your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Interpret</a:t>
            </a:r>
          </a:p>
          <a:p>
            <a:pPr lvl="1"/>
            <a:r>
              <a:rPr lang="en-GB" dirty="0" smtClean="0"/>
              <a:t>What does it tell you about your practice?</a:t>
            </a:r>
          </a:p>
          <a:p>
            <a:pPr lvl="1"/>
            <a:r>
              <a:rPr lang="en-GB" dirty="0" smtClean="0"/>
              <a:t>Has something worked?</a:t>
            </a:r>
          </a:p>
          <a:p>
            <a:pPr lvl="1"/>
            <a:r>
              <a:rPr lang="en-GB" dirty="0" smtClean="0"/>
              <a:t>What else needs to change?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Share</a:t>
            </a:r>
          </a:p>
          <a:p>
            <a:pPr lvl="1"/>
            <a:r>
              <a:rPr lang="en-GB" dirty="0" smtClean="0"/>
              <a:t>Nursing staff</a:t>
            </a:r>
          </a:p>
          <a:p>
            <a:pPr lvl="1"/>
            <a:r>
              <a:rPr lang="en-GB" dirty="0" smtClean="0"/>
              <a:t>Patients</a:t>
            </a:r>
          </a:p>
          <a:p>
            <a:pPr lvl="1"/>
            <a:r>
              <a:rPr lang="en-GB" dirty="0" smtClean="0"/>
              <a:t>Wider team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788024" y="3944102"/>
            <a:ext cx="1656184" cy="114108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DATA</a:t>
            </a:r>
            <a:endParaRPr lang="en-GB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308304" y="3944102"/>
            <a:ext cx="1656184" cy="114108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CHANGE</a:t>
            </a:r>
            <a:endParaRPr lang="en-GB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6588224" y="4221088"/>
            <a:ext cx="648072" cy="64807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Power of Data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096344" cy="19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7"/>
            <a:ext cx="3096344" cy="19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4345"/>
            <a:ext cx="2287355" cy="3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72" y="3501008"/>
            <a:ext cx="3688581" cy="24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FC6366-8F05-4FBE-A143-781FBCDA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 Light"/>
              </a:rPr>
              <a:t>Level 4: </a:t>
            </a:r>
            <a:r>
              <a:rPr lang="en-US" b="1" dirty="0" smtClean="0">
                <a:cs typeface="Calibri Light"/>
              </a:rPr>
              <a:t>Clinical Outcome </a:t>
            </a:r>
            <a:r>
              <a:rPr lang="en-US" b="1" dirty="0">
                <a:cs typeface="Calibri Light"/>
              </a:rPr>
              <a:t>M</a:t>
            </a:r>
            <a:r>
              <a:rPr lang="en-US" b="1" dirty="0" smtClean="0">
                <a:cs typeface="Calibri Light"/>
              </a:rPr>
              <a:t>easures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53AFBF-618D-4DF5-B0DC-E532AE4D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en-US" b="1" dirty="0" smtClean="0">
              <a:cs typeface="Calibri"/>
            </a:endParaRPr>
          </a:p>
          <a:p>
            <a:r>
              <a:rPr lang="en-US" b="1" dirty="0" smtClean="0">
                <a:cs typeface="Calibri"/>
              </a:rPr>
              <a:t>Mandatory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patient measures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Mandatory</a:t>
            </a:r>
            <a:r>
              <a:rPr lang="en-US" dirty="0">
                <a:cs typeface="Calibri"/>
              </a:rPr>
              <a:t> unit measures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AE818A-5821-4ADF-ADB9-3AC4F0636AFA}"/>
              </a:ext>
            </a:extLst>
          </p:cNvPr>
          <p:cNvSpPr txBox="1"/>
          <p:nvPr/>
        </p:nvSpPr>
        <p:spPr>
          <a:xfrm>
            <a:off x="5757677" y="1815449"/>
            <a:ext cx="2219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Needling technique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CC25E9-3D27-409E-BDB6-FFAE71F1CB59}"/>
              </a:ext>
            </a:extLst>
          </p:cNvPr>
          <p:cNvSpPr txBox="1"/>
          <p:nvPr/>
        </p:nvSpPr>
        <p:spPr>
          <a:xfrm>
            <a:off x="6301704" y="2329338"/>
            <a:ext cx="221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Missed cannulation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4DFC0-D8F6-4153-86FC-AA4A80F63110}"/>
              </a:ext>
            </a:extLst>
          </p:cNvPr>
          <p:cNvSpPr txBox="1"/>
          <p:nvPr/>
        </p:nvSpPr>
        <p:spPr>
          <a:xfrm>
            <a:off x="5537411" y="2848133"/>
            <a:ext cx="3358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Patient experience of needling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6793AB-1121-4BE9-9504-B183B3E005A2}"/>
              </a:ext>
            </a:extLst>
          </p:cNvPr>
          <p:cNvSpPr txBox="1"/>
          <p:nvPr/>
        </p:nvSpPr>
        <p:spPr>
          <a:xfrm>
            <a:off x="4988484" y="4061023"/>
            <a:ext cx="295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Rates of AVF/AVG/CVC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1CCF9E-F31A-4E0B-93A7-7F5D1CEEEC72}"/>
              </a:ext>
            </a:extLst>
          </p:cNvPr>
          <p:cNvSpPr txBox="1"/>
          <p:nvPr/>
        </p:nvSpPr>
        <p:spPr>
          <a:xfrm>
            <a:off x="6068604" y="4807420"/>
            <a:ext cx="27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Number of AVF/AVG lost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6852C8-F723-4FF2-8798-63FFA12E02A8}"/>
              </a:ext>
            </a:extLst>
          </p:cNvPr>
          <p:cNvSpPr txBox="1"/>
          <p:nvPr/>
        </p:nvSpPr>
        <p:spPr>
          <a:xfrm>
            <a:off x="4877861" y="5205153"/>
            <a:ext cx="29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Number of new AVF / AVG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7C6C83-51D5-42A6-B2C0-77B1358F996B}"/>
              </a:ext>
            </a:extLst>
          </p:cNvPr>
          <p:cNvSpPr txBox="1"/>
          <p:nvPr/>
        </p:nvSpPr>
        <p:spPr>
          <a:xfrm>
            <a:off x="6512204" y="4442610"/>
            <a:ext cx="120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3380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Level Measures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Collect on sample of patients regularly</a:t>
            </a:r>
          </a:p>
          <a:p>
            <a:pPr lvl="1"/>
            <a:r>
              <a:rPr lang="en-GB" dirty="0" smtClean="0"/>
              <a:t>Does not need t</a:t>
            </a:r>
            <a:r>
              <a:rPr lang="en-GB" dirty="0"/>
              <a:t>o</a:t>
            </a:r>
            <a:r>
              <a:rPr lang="en-GB" dirty="0" smtClean="0"/>
              <a:t> be same patients – better if it is not</a:t>
            </a:r>
          </a:p>
          <a:p>
            <a:pPr lvl="1"/>
            <a:r>
              <a:rPr lang="en-GB" dirty="0" smtClean="0"/>
              <a:t>Snap shot of practice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Definitions</a:t>
            </a:r>
          </a:p>
          <a:p>
            <a:r>
              <a:rPr lang="en-GB" dirty="0" smtClean="0"/>
              <a:t>Needling </a:t>
            </a:r>
            <a:r>
              <a:rPr lang="en-GB" dirty="0"/>
              <a:t>technique</a:t>
            </a:r>
          </a:p>
          <a:p>
            <a:r>
              <a:rPr lang="en-GB" dirty="0" smtClean="0"/>
              <a:t>Missed </a:t>
            </a:r>
            <a:r>
              <a:rPr lang="en-GB" dirty="0"/>
              <a:t>cannulation</a:t>
            </a:r>
          </a:p>
          <a:p>
            <a:r>
              <a:rPr lang="en-GB" dirty="0" smtClean="0"/>
              <a:t>Patient satisfaction with </a:t>
            </a:r>
            <a:r>
              <a:rPr lang="en-GB" dirty="0"/>
              <a:t>needling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8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Patients Satisfaction with Needling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3568" y="4437111"/>
            <a:ext cx="8003232" cy="122413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Mean score of your sample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3" y="1772816"/>
            <a:ext cx="85998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Level Measures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% of your HD population ….</a:t>
            </a:r>
          </a:p>
          <a:p>
            <a:endParaRPr lang="en-GB" dirty="0"/>
          </a:p>
          <a:p>
            <a:r>
              <a:rPr lang="en-GB" dirty="0" smtClean="0"/>
              <a:t>…  undergoing HD on a set day (including day before or after, to include all HD patients)</a:t>
            </a:r>
          </a:p>
          <a:p>
            <a:endParaRPr lang="en-GB" dirty="0"/>
          </a:p>
          <a:p>
            <a:r>
              <a:rPr lang="en-GB" dirty="0" smtClean="0"/>
              <a:t>i.e. % of your population as it is today</a:t>
            </a:r>
          </a:p>
          <a:p>
            <a:endParaRPr lang="en-GB" dirty="0"/>
          </a:p>
          <a:p>
            <a:r>
              <a:rPr lang="en-GB" dirty="0" smtClean="0"/>
              <a:t>Taken monthly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Rates of AV access used</a:t>
            </a:r>
          </a:p>
          <a:p>
            <a:endParaRPr lang="en-GB" dirty="0"/>
          </a:p>
          <a:p>
            <a:r>
              <a:rPr lang="en-GB" dirty="0" smtClean="0"/>
              <a:t>Rates of new AV access</a:t>
            </a:r>
          </a:p>
          <a:p>
            <a:endParaRPr lang="en-GB" dirty="0"/>
          </a:p>
          <a:p>
            <a:r>
              <a:rPr lang="en-GB" dirty="0" smtClean="0"/>
              <a:t>Rates of lost AV access</a:t>
            </a:r>
          </a:p>
          <a:p>
            <a:endParaRPr lang="en-GB" dirty="0"/>
          </a:p>
          <a:p>
            <a:r>
              <a:rPr lang="en-GB" dirty="0" smtClean="0"/>
              <a:t>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1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MAGIC?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‘Managing Access by Generating Improvements in Cannulation’</a:t>
            </a:r>
          </a:p>
          <a:p>
            <a:r>
              <a:rPr lang="en-GB" dirty="0" smtClean="0"/>
              <a:t>Quality improvement project</a:t>
            </a:r>
          </a:p>
          <a:p>
            <a:r>
              <a:rPr lang="en-GB" dirty="0" smtClean="0"/>
              <a:t>Structured by BRS VA and VASBI</a:t>
            </a:r>
          </a:p>
          <a:p>
            <a:r>
              <a:rPr lang="en-GB" dirty="0" smtClean="0"/>
              <a:t>Based on BRS and VASBI needling recommendations</a:t>
            </a:r>
          </a:p>
          <a:p>
            <a:pPr lvl="1"/>
            <a:r>
              <a:rPr lang="en-GB" dirty="0" smtClean="0"/>
              <a:t>Defines best practice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Aim: </a:t>
            </a:r>
            <a:endParaRPr lang="en-GB" b="1" dirty="0" smtClean="0"/>
          </a:p>
          <a:p>
            <a:r>
              <a:rPr lang="en-GB" dirty="0" smtClean="0"/>
              <a:t>Improve </a:t>
            </a:r>
            <a:r>
              <a:rPr lang="en-GB" dirty="0"/>
              <a:t>cannulation </a:t>
            </a:r>
          </a:p>
          <a:p>
            <a:pPr lvl="1"/>
            <a:r>
              <a:rPr lang="en-GB" dirty="0" smtClean="0"/>
              <a:t>Preserve </a:t>
            </a:r>
            <a:r>
              <a:rPr lang="en-GB" dirty="0"/>
              <a:t>AV access </a:t>
            </a:r>
            <a:r>
              <a:rPr lang="en-GB" dirty="0" smtClean="0"/>
              <a:t>function</a:t>
            </a:r>
          </a:p>
          <a:p>
            <a:pPr lvl="1"/>
            <a:r>
              <a:rPr lang="en-GB" dirty="0" smtClean="0"/>
              <a:t>Minimise complications</a:t>
            </a:r>
          </a:p>
          <a:p>
            <a:pPr lvl="1"/>
            <a:r>
              <a:rPr lang="en-GB" dirty="0" smtClean="0"/>
              <a:t>Optimise patient experience</a:t>
            </a:r>
            <a:endParaRPr lang="en-GB" dirty="0"/>
          </a:p>
          <a:p>
            <a:r>
              <a:rPr lang="en-GB" dirty="0"/>
              <a:t>Make AV access a viable patient </a:t>
            </a:r>
            <a:r>
              <a:rPr lang="en-GB" dirty="0" smtClean="0"/>
              <a:t>choice</a:t>
            </a:r>
          </a:p>
          <a:p>
            <a:r>
              <a:rPr lang="en-GB" dirty="0"/>
              <a:t>To improve prevalent AV access </a:t>
            </a:r>
            <a:r>
              <a:rPr lang="en-GB" dirty="0" smtClean="0"/>
              <a:t>rates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78919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5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86"/>
    </mc:Choice>
    <mc:Fallback xmlns="">
      <p:transition spd="slow" advTm="12668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BFAFE59-3BBE-4E0F-8808-5F78141A8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76" t="13302" r="15705" b="8713"/>
          <a:stretch/>
        </p:blipFill>
        <p:spPr>
          <a:xfrm>
            <a:off x="1115616" y="692696"/>
            <a:ext cx="6847115" cy="48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Groupwork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often do you want to sample?</a:t>
            </a:r>
          </a:p>
          <a:p>
            <a:pPr marL="0" indent="0">
              <a:buNone/>
            </a:pPr>
            <a:r>
              <a:rPr lang="en-GB" dirty="0" smtClean="0"/>
              <a:t>How many patients?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do you want to set your unit?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One only?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All?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Amalgamated or separately?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MAGIC’s Measurement Platform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000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Online platform</a:t>
            </a:r>
          </a:p>
          <a:p>
            <a:pPr lvl="1"/>
            <a:r>
              <a:rPr lang="en-GB" dirty="0" smtClean="0">
                <a:hlinkClick r:id="rId2"/>
              </a:rPr>
              <a:t>magic.renalreg.org/accounts/login</a:t>
            </a:r>
            <a:r>
              <a:rPr lang="en-GB" dirty="0">
                <a:hlinkClick r:id="rId2"/>
              </a:rPr>
              <a:t>/?next=/</a:t>
            </a:r>
            <a:endParaRPr lang="en-GB" dirty="0" smtClean="0"/>
          </a:p>
          <a:p>
            <a:r>
              <a:rPr lang="en-GB" dirty="0" smtClean="0"/>
              <a:t>Allow you to collect your data</a:t>
            </a:r>
          </a:p>
          <a:p>
            <a:r>
              <a:rPr lang="en-GB" dirty="0" smtClean="0"/>
              <a:t>Converts into line charts (run charts … </a:t>
            </a:r>
            <a:r>
              <a:rPr lang="en-GB" dirty="0" err="1" smtClean="0"/>
              <a:t>ish</a:t>
            </a:r>
            <a:r>
              <a:rPr lang="en-GB" dirty="0" smtClean="0"/>
              <a:t>)</a:t>
            </a:r>
          </a:p>
          <a:p>
            <a:r>
              <a:rPr lang="en-GB" dirty="0" smtClean="0"/>
              <a:t>Can allow your whole team to have access</a:t>
            </a:r>
          </a:p>
          <a:p>
            <a:r>
              <a:rPr lang="en-GB" dirty="0" smtClean="0"/>
              <a:t>Share data in region / unit</a:t>
            </a:r>
          </a:p>
          <a:p>
            <a:r>
              <a:rPr lang="en-GB" dirty="0" smtClean="0"/>
              <a:t>Staff User </a:t>
            </a:r>
          </a:p>
          <a:p>
            <a:pPr lvl="1"/>
            <a:r>
              <a:rPr lang="en-GB" dirty="0" smtClean="0"/>
              <a:t>Add staff</a:t>
            </a:r>
          </a:p>
          <a:p>
            <a:pPr lvl="1"/>
            <a:r>
              <a:rPr lang="en-GB" dirty="0" smtClean="0"/>
              <a:t>See data for all units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7" y="706052"/>
            <a:ext cx="7330142" cy="265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8" y="2996952"/>
            <a:ext cx="4233589" cy="27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518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74251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2666"/>
            <a:ext cx="4752527" cy="517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3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9" y="1844824"/>
            <a:ext cx="83701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Identify how you want to structure your unit</a:t>
            </a:r>
          </a:p>
          <a:p>
            <a:pPr lvl="1"/>
            <a:r>
              <a:rPr lang="en-GB" dirty="0" smtClean="0"/>
              <a:t>Satellites and main separate or together?</a:t>
            </a:r>
          </a:p>
          <a:p>
            <a:r>
              <a:rPr lang="en-GB" dirty="0" smtClean="0"/>
              <a:t>Identify how many patients and how often you are going to sample your patient level data</a:t>
            </a:r>
          </a:p>
          <a:p>
            <a:r>
              <a:rPr lang="en-GB" dirty="0" smtClean="0"/>
              <a:t>Identify ‘Staff User’ (s)</a:t>
            </a:r>
          </a:p>
          <a:p>
            <a:r>
              <a:rPr lang="en-GB" dirty="0" smtClean="0"/>
              <a:t>Let </a:t>
            </a:r>
            <a:r>
              <a:rPr lang="en-GB" dirty="0" err="1" smtClean="0"/>
              <a:t>Leeanne</a:t>
            </a:r>
            <a:r>
              <a:rPr lang="en-GB" dirty="0" smtClean="0"/>
              <a:t> and </a:t>
            </a:r>
            <a:r>
              <a:rPr lang="en-GB" dirty="0" err="1" smtClean="0"/>
              <a:t>Ranjit</a:t>
            </a:r>
            <a:r>
              <a:rPr lang="en-GB" dirty="0" smtClean="0"/>
              <a:t> know</a:t>
            </a:r>
          </a:p>
          <a:p>
            <a:r>
              <a:rPr lang="en-GB" dirty="0" smtClean="0"/>
              <a:t>Written instructions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Sections of the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Principles of a Good Needling Technique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Technical Principles to aid Decision Making Prior to Needle Insertion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Procedural Principles for Good Needle Insertion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Assessment of AV Access Prior to Needling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Definitions of Needling Techniques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Choosing the Needling Technique and Planning Needling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Rope Ladder Needling Technique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Buttonhole Needling Technique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Area Puncture Needling Technique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Needling of New AV Access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Use of Nurse-Led Ultrasound to Assist with Needling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Managing Anxiety during Needling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Involving Patients in Care of their Vascular Access</a:t>
            </a:r>
          </a:p>
          <a:p>
            <a:pPr lvl="0">
              <a:lnSpc>
                <a:spcPct val="115000"/>
              </a:lnSpc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Teaching Patient how to Self-Needle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lphaUcParenR"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Staff Training to Perform Needling of AV Access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03848" y="1772816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Define Good Cannulation (3)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2314142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Assessment Pre-Cannulation (1)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3151382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Needling Techniques (5)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9897" y="3933056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Needling new Access &amp; US (2)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1197" y="4869160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Involving Patients (2)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1197" y="4437112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Managing Anxiety (1)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2951" y="5301208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Staff Training (1)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1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82"/>
    </mc:Choice>
    <mc:Fallback xmlns="">
      <p:transition spd="slow" advTm="125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MAGIC is</a:t>
            </a:r>
          </a:p>
          <a:p>
            <a:pPr lvl="1"/>
            <a:r>
              <a:rPr lang="en-GB" dirty="0"/>
              <a:t>NHS Model for </a:t>
            </a:r>
            <a:r>
              <a:rPr lang="en-GB" dirty="0" smtClean="0"/>
              <a:t>Improvement</a:t>
            </a:r>
          </a:p>
          <a:p>
            <a:r>
              <a:rPr lang="en-GB" dirty="0" smtClean="0"/>
              <a:t>Aims and Objectives</a:t>
            </a:r>
          </a:p>
          <a:p>
            <a:r>
              <a:rPr lang="en-GB" dirty="0"/>
              <a:t>Measurement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MAGIC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What are we trying to accomplish – Aims and objectives</a:t>
            </a:r>
          </a:p>
          <a:p>
            <a:r>
              <a:rPr lang="en-GB" dirty="0" smtClean="0"/>
              <a:t>How we will know we’ve created an improvement – 7 outcome measures</a:t>
            </a:r>
          </a:p>
          <a:p>
            <a:r>
              <a:rPr lang="en-GB" dirty="0" smtClean="0"/>
              <a:t>What are we going to change – Staff Education … (then patient awareness, then region designed phase)</a:t>
            </a:r>
          </a:p>
          <a:p>
            <a:endParaRPr lang="en-GB" dirty="0" smtClean="0"/>
          </a:p>
          <a:p>
            <a:r>
              <a:rPr lang="en-GB" dirty="0" smtClean="0"/>
              <a:t>Baseline Measures</a:t>
            </a:r>
          </a:p>
          <a:p>
            <a:r>
              <a:rPr lang="en-GB" dirty="0" smtClean="0"/>
              <a:t>Plan – Staff Education Phase</a:t>
            </a:r>
          </a:p>
          <a:p>
            <a:r>
              <a:rPr lang="en-GB" dirty="0" smtClean="0"/>
              <a:t>Do – Take and implement the plan in your units</a:t>
            </a:r>
          </a:p>
          <a:p>
            <a:r>
              <a:rPr lang="en-GB" dirty="0" smtClean="0"/>
              <a:t>Study – how have you baseline measures changed </a:t>
            </a:r>
          </a:p>
          <a:p>
            <a:r>
              <a:rPr lang="en-GB" dirty="0" smtClean="0"/>
              <a:t>Act – Patient Awareness PDSA</a:t>
            </a:r>
          </a:p>
          <a:p>
            <a:r>
              <a:rPr lang="en-GB" dirty="0" smtClean="0"/>
              <a:t>….</a:t>
            </a:r>
          </a:p>
          <a:p>
            <a:r>
              <a:rPr lang="en-GB" dirty="0" smtClean="0"/>
              <a:t>Act – Region designed phase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8276"/>
            <a:ext cx="4139952" cy="17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06769"/>
              </p:ext>
            </p:extLst>
          </p:nvPr>
        </p:nvGraphicFramePr>
        <p:xfrm>
          <a:off x="179512" y="116632"/>
          <a:ext cx="8712969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2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dirty="0"/>
              <a:t>What do you need to get started?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600400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Choose needling champion</a:t>
            </a:r>
          </a:p>
          <a:p>
            <a:endParaRPr lang="en-GB" dirty="0" smtClean="0"/>
          </a:p>
          <a:p>
            <a:r>
              <a:rPr lang="en-GB" dirty="0" smtClean="0"/>
              <a:t>Access to measurement platform</a:t>
            </a:r>
          </a:p>
          <a:p>
            <a:pPr lvl="1"/>
            <a:r>
              <a:rPr lang="en-GB" dirty="0" smtClean="0"/>
              <a:t>How set up units </a:t>
            </a:r>
          </a:p>
          <a:p>
            <a:pPr lvl="1"/>
            <a:r>
              <a:rPr lang="en-GB" dirty="0" smtClean="0"/>
              <a:t>Sample size</a:t>
            </a:r>
          </a:p>
          <a:p>
            <a:pPr lvl="1"/>
            <a:r>
              <a:rPr lang="en-GB" dirty="0" smtClean="0"/>
              <a:t>Frequency</a:t>
            </a:r>
          </a:p>
          <a:p>
            <a:r>
              <a:rPr lang="en-GB" dirty="0" smtClean="0"/>
              <a:t>Start collecting data</a:t>
            </a:r>
          </a:p>
          <a:p>
            <a:pPr lvl="1"/>
            <a:r>
              <a:rPr lang="en-GB" dirty="0" smtClean="0"/>
              <a:t>Who</a:t>
            </a:r>
          </a:p>
          <a:p>
            <a:pPr lvl="1"/>
            <a:r>
              <a:rPr lang="en-GB" dirty="0" smtClean="0"/>
              <a:t>How</a:t>
            </a:r>
          </a:p>
          <a:p>
            <a:pPr lvl="1"/>
            <a:r>
              <a:rPr lang="en-GB" dirty="0" smtClean="0"/>
              <a:t>Set deadlines</a:t>
            </a:r>
          </a:p>
          <a:p>
            <a:pPr lvl="1"/>
            <a:r>
              <a:rPr lang="en-GB" dirty="0" smtClean="0"/>
              <a:t>Input into measurement platform</a:t>
            </a:r>
          </a:p>
          <a:p>
            <a:endParaRPr lang="en-GB" dirty="0" smtClean="0"/>
          </a:p>
          <a:p>
            <a:r>
              <a:rPr lang="en-GB" dirty="0" smtClean="0"/>
              <a:t>6 measurement sets then set SMART objectives</a:t>
            </a:r>
          </a:p>
          <a:p>
            <a:endParaRPr lang="en-GB" dirty="0"/>
          </a:p>
          <a:p>
            <a:r>
              <a:rPr lang="en-GB" dirty="0" smtClean="0"/>
              <a:t>Next phase ….</a:t>
            </a:r>
          </a:p>
          <a:p>
            <a:pPr lvl="1"/>
            <a:r>
              <a:rPr lang="en-GB" dirty="0" smtClean="0"/>
              <a:t>Staff education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6508"/>
            <a:ext cx="7717250" cy="23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Expectations by Training Day 1 (12/03/20)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 baseline data</a:t>
            </a:r>
          </a:p>
          <a:p>
            <a:endParaRPr lang="en-GB" dirty="0"/>
          </a:p>
          <a:p>
            <a:r>
              <a:rPr lang="en-GB" dirty="0" smtClean="0"/>
              <a:t>Be ready to move into the first PDSA</a:t>
            </a:r>
          </a:p>
          <a:p>
            <a:pPr lvl="1"/>
            <a:r>
              <a:rPr lang="en-GB" dirty="0" smtClean="0"/>
              <a:t>Staff Education</a:t>
            </a:r>
          </a:p>
          <a:p>
            <a:pPr lvl="1"/>
            <a:r>
              <a:rPr lang="en-GB" dirty="0" smtClean="0"/>
              <a:t>Continue with measures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MAGIC ELearning &amp; </a:t>
            </a:r>
            <a:r>
              <a:rPr lang="en-GB" dirty="0"/>
              <a:t>P</a:t>
            </a:r>
            <a:r>
              <a:rPr lang="en-GB" dirty="0" smtClean="0"/>
              <a:t>rocess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Pre-Cannulation Assessment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096344" cy="4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6"/>
            <a:ext cx="3240360" cy="4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8024" y="1467640"/>
            <a:ext cx="3456384" cy="4409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1467640"/>
            <a:ext cx="3240360" cy="4409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5"/>
    </mc:Choice>
    <mc:Fallback xmlns="">
      <p:transition spd="slow" advTm="596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52" y="372078"/>
            <a:ext cx="3606073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Choosing your </a:t>
            </a:r>
            <a:r>
              <a:rPr lang="en-GB" sz="2400" dirty="0"/>
              <a:t>C</a:t>
            </a:r>
            <a:r>
              <a:rPr lang="en-GB" sz="2400" dirty="0" smtClean="0"/>
              <a:t>annulation Techniques</a:t>
            </a:r>
            <a:endParaRPr lang="en-GB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0442"/>
            <a:ext cx="31735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0905" y="1517034"/>
            <a:ext cx="3312368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148064" y="274638"/>
            <a:ext cx="3538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C00000"/>
              </a:buClr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How to Avoid Area Puncture</a:t>
            </a:r>
            <a:endParaRPr lang="en-GB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1656"/>
            <a:ext cx="3096344" cy="438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6110" y="1467640"/>
            <a:ext cx="3290690" cy="4657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65"/>
    </mc:Choice>
    <mc:Fallback xmlns="">
      <p:transition spd="slow" advTm="990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MAGIC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67269"/>
              </p:ext>
            </p:extLst>
          </p:nvPr>
        </p:nvGraphicFramePr>
        <p:xfrm>
          <a:off x="107504" y="1600201"/>
          <a:ext cx="9036496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 rot="16200000">
            <a:off x="4157700" y="1179004"/>
            <a:ext cx="1008112" cy="896448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/>
              <a:t> Develop QI capability </a:t>
            </a:r>
          </a:p>
          <a:p>
            <a:pPr algn="ctr"/>
            <a:r>
              <a:rPr lang="en-GB" sz="1600" dirty="0" smtClean="0"/>
              <a:t>Monthly Measures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4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55"/>
    </mc:Choice>
    <mc:Fallback xmlns="">
      <p:transition spd="slow" advTm="131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success look like?</a:t>
            </a:r>
            <a:endParaRPr lang="en-GB" dirty="0"/>
          </a:p>
        </p:txBody>
      </p:sp>
      <p:pic>
        <p:nvPicPr>
          <p:cNvPr id="1026" name="Picture 2" descr="D:\Katie\Work\BRS VA SIG\Workstream A\Images\B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919984" cy="2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atie\Work\BRS VA SIG\Workstream A\Images\B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15" y="2078850"/>
            <a:ext cx="2719851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71600" y="4869160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AV access used for all HD patients, who it is suitable for</a:t>
            </a:r>
          </a:p>
          <a:p>
            <a:pPr algn="ctr"/>
            <a:r>
              <a:rPr lang="en-GB" sz="2000" b="1" dirty="0" smtClean="0"/>
              <a:t>Achieve 80% + RA standards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932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MAGIC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1126"/>
            <a:ext cx="3895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366155" cy="98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36096" y="1268512"/>
            <a:ext cx="3336857" cy="20711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ELearning:-</a:t>
            </a:r>
          </a:p>
          <a:p>
            <a:pPr lvl="1"/>
            <a:r>
              <a:rPr lang="en-GB" dirty="0" smtClean="0"/>
              <a:t>A&amp;P</a:t>
            </a:r>
          </a:p>
          <a:p>
            <a:pPr lvl="1"/>
            <a:r>
              <a:rPr lang="en-GB" dirty="0" smtClean="0"/>
              <a:t>AV access assessment</a:t>
            </a:r>
          </a:p>
          <a:p>
            <a:pPr lvl="1"/>
            <a:r>
              <a:rPr lang="en-GB" dirty="0" smtClean="0"/>
              <a:t>Cannulation</a:t>
            </a:r>
          </a:p>
          <a:p>
            <a:pPr lvl="1"/>
            <a:r>
              <a:rPr lang="en-GB" dirty="0" smtClean="0"/>
              <a:t>Access complications</a:t>
            </a:r>
          </a:p>
          <a:p>
            <a:pPr lvl="1"/>
            <a:r>
              <a:rPr lang="en-GB" dirty="0" smtClean="0"/>
              <a:t>Quiz to assess learning &amp; certificate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094227" cy="29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95" y="3356992"/>
            <a:ext cx="1710506" cy="1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5" y="3713571"/>
            <a:ext cx="36512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9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4.9|23.2|35|5.4|11.8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2347</Words>
  <Application>Microsoft Office PowerPoint</Application>
  <PresentationFormat>On-screen Show (4:3)</PresentationFormat>
  <Paragraphs>475</Paragraphs>
  <Slides>45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MAGIC</vt:lpstr>
      <vt:lpstr>Timetable</vt:lpstr>
      <vt:lpstr>What is MAGIC?</vt:lpstr>
      <vt:lpstr>Sections of the Recommendations</vt:lpstr>
      <vt:lpstr> Pre-Cannulation Assessment</vt:lpstr>
      <vt:lpstr>Choosing your Cannulation Techniques</vt:lpstr>
      <vt:lpstr>Implementing MAGIC</vt:lpstr>
      <vt:lpstr>What does success look like?</vt:lpstr>
      <vt:lpstr>Complete MAGIC</vt:lpstr>
      <vt:lpstr>Optimise clinical outcomes related to cannulation</vt:lpstr>
      <vt:lpstr>Your journey after MAGIC ….</vt:lpstr>
      <vt:lpstr>What does success look like?</vt:lpstr>
      <vt:lpstr>Improvement Tools</vt:lpstr>
      <vt:lpstr>NHS Model for Improvement</vt:lpstr>
      <vt:lpstr>PowerPoint Presentation</vt:lpstr>
      <vt:lpstr>Application to MAGIC</vt:lpstr>
      <vt:lpstr>MAGIC Aims and Objectives</vt:lpstr>
      <vt:lpstr>Core Aims and Objectives </vt:lpstr>
      <vt:lpstr>Objectives</vt:lpstr>
      <vt:lpstr>Groupwork</vt:lpstr>
      <vt:lpstr>SMART Objectives</vt:lpstr>
      <vt:lpstr>MAGIC Measurement</vt:lpstr>
      <vt:lpstr>Why do we need to measure?</vt:lpstr>
      <vt:lpstr>What do you do with your data?</vt:lpstr>
      <vt:lpstr>The Power of Data</vt:lpstr>
      <vt:lpstr>Level 4: Clinical Outcome Measures</vt:lpstr>
      <vt:lpstr>Patient Level Measures</vt:lpstr>
      <vt:lpstr>Patients Satisfaction with Needling</vt:lpstr>
      <vt:lpstr>Unit Level Measures</vt:lpstr>
      <vt:lpstr>PowerPoint Presentation</vt:lpstr>
      <vt:lpstr>Groupwork</vt:lpstr>
      <vt:lpstr>MAGIC’s Measurement Platform</vt:lpstr>
      <vt:lpstr>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Practicalities</vt:lpstr>
      <vt:lpstr>Next Steps</vt:lpstr>
      <vt:lpstr>Summary</vt:lpstr>
      <vt:lpstr>Application to MAGIC</vt:lpstr>
      <vt:lpstr>PowerPoint Presentation</vt:lpstr>
      <vt:lpstr>What do you need to get started? </vt:lpstr>
      <vt:lpstr>Expectations by Training Day 1 (12/03/20)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Beth Crosby</cp:lastModifiedBy>
  <cp:revision>43</cp:revision>
  <dcterms:created xsi:type="dcterms:W3CDTF">2016-02-04T18:35:42Z</dcterms:created>
  <dcterms:modified xsi:type="dcterms:W3CDTF">2020-02-18T12:28:53Z</dcterms:modified>
</cp:coreProperties>
</file>