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0A7705-BB0E-43FE-9F57-E76675E04200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07DCAE-7DC3-403C-9471-A902F947F56A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304823"/>
            <a:ext cx="5648623" cy="1412657"/>
          </a:xfrm>
        </p:spPr>
        <p:txBody>
          <a:bodyPr/>
          <a:lstStyle/>
          <a:p>
            <a:pPr algn="l"/>
            <a:r>
              <a:rPr lang="en-GB" dirty="0" smtClean="0"/>
              <a:t>Carlisle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645024"/>
            <a:ext cx="6907175" cy="1152128"/>
          </a:xfrm>
        </p:spPr>
        <p:txBody>
          <a:bodyPr>
            <a:noAutofit/>
          </a:bodyPr>
          <a:lstStyle/>
          <a:p>
            <a:pPr algn="l"/>
            <a:r>
              <a:rPr lang="en-GB" sz="4400" dirty="0" smtClean="0"/>
              <a:t>“</a:t>
            </a:r>
            <a:r>
              <a:rPr lang="en-GB" sz="5400" dirty="0" smtClean="0"/>
              <a:t>MAGIC</a:t>
            </a:r>
            <a:r>
              <a:rPr lang="en-GB" sz="4400" dirty="0"/>
              <a:t>”</a:t>
            </a:r>
          </a:p>
        </p:txBody>
      </p:sp>
      <p:pic>
        <p:nvPicPr>
          <p:cNvPr id="1032" name="Picture 8" descr="C:\Users\dialysis\AppData\Local\Microsoft\Windows\Temporary Internet Files\Content.IE5\NB21ISPG\Carlisle-Carlisle-castl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60" y="1484783"/>
            <a:ext cx="3473948" cy="309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3051677"/>
          </a:xfrm>
        </p:spPr>
        <p:txBody>
          <a:bodyPr>
            <a:noAutofit/>
          </a:bodyPr>
          <a:lstStyle/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Audited and recorded 2 data sets on the ‘MAGIC’ platform.</a:t>
            </a:r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000" dirty="0"/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Adjusted our unit based AVF surveillance tool to accommodate some ‘MAGIC’ data set requirements.</a:t>
            </a:r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Set up a ‘mini’ access team.</a:t>
            </a:r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Set up an education file on unit computer for all to benefit from.</a:t>
            </a:r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000" dirty="0" smtClean="0"/>
              <a:t>‘Spread the word’ </a:t>
            </a:r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000" dirty="0" smtClean="0"/>
          </a:p>
          <a:p>
            <a:pPr marL="2160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Have we done!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76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6732"/>
            <a:ext cx="432048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AVF Surveillance tool</a:t>
            </a:r>
            <a:endParaRPr lang="en-GB" dirty="0"/>
          </a:p>
        </p:txBody>
      </p:sp>
      <p:pic>
        <p:nvPicPr>
          <p:cNvPr id="5" name="Picture 2" descr="C:\Users\dialysis\AppData\Local\Microsoft\Windows\Temporary Internet Files\Content.Outlook\0UQ2A0UB\c4440e15-0afc-4d05-9b63-3f8fa854155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187" y="1700808"/>
            <a:ext cx="4264301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61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/>
              <a:t>O</a:t>
            </a:r>
            <a:r>
              <a:rPr lang="en-GB" smtClean="0"/>
              <a:t>ur </a:t>
            </a:r>
            <a:r>
              <a:rPr lang="en-GB" dirty="0" smtClean="0"/>
              <a:t>definition of ‘missed cannulation’ has had to be redefined.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Dialogue has been </a:t>
            </a:r>
            <a:r>
              <a:rPr lang="en-GB" dirty="0"/>
              <a:t>p</a:t>
            </a:r>
            <a:r>
              <a:rPr lang="en-GB" dirty="0" smtClean="0"/>
              <a:t>romoted on the topic of access.</a:t>
            </a: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A</a:t>
            </a:r>
            <a:r>
              <a:rPr lang="en-GB" dirty="0" smtClean="0"/>
              <a:t>s a team </a:t>
            </a:r>
            <a:r>
              <a:rPr lang="en-GB" dirty="0"/>
              <a:t>a more considered </a:t>
            </a:r>
            <a:r>
              <a:rPr lang="en-GB" dirty="0" smtClean="0"/>
              <a:t>approach is being used for the process of cannulation.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have we discovered so far!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97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dirty="0" smtClean="0"/>
              <a:t>Any questions?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2091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147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119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Carlisle</vt:lpstr>
      <vt:lpstr>What Have we done!</vt:lpstr>
      <vt:lpstr>AVF Surveillance tool</vt:lpstr>
      <vt:lpstr>What have we discovered so far!</vt:lpstr>
      <vt:lpstr>Any questions?</vt:lpstr>
      <vt:lpstr>PowerPoint Presentation</vt:lpstr>
    </vt:vector>
  </TitlesOfParts>
  <Company>North Cumbria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“MagiC”</dc:title>
  <dc:creator>kirsteen carr</dc:creator>
  <cp:lastModifiedBy>Beth Crosby</cp:lastModifiedBy>
  <cp:revision>17</cp:revision>
  <dcterms:created xsi:type="dcterms:W3CDTF">2020-01-17T15:56:49Z</dcterms:created>
  <dcterms:modified xsi:type="dcterms:W3CDTF">2020-02-12T16:03:04Z</dcterms:modified>
</cp:coreProperties>
</file>