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  <p:sldMasterId id="2147483701" r:id="rId2"/>
    <p:sldMasterId id="2147483730" r:id="rId3"/>
    <p:sldMasterId id="2147483755" r:id="rId4"/>
    <p:sldMasterId id="2147483763" r:id="rId5"/>
    <p:sldMasterId id="2147483770" r:id="rId6"/>
  </p:sldMasterIdLst>
  <p:notesMasterIdLst>
    <p:notesMasterId r:id="rId25"/>
  </p:notesMasterIdLst>
  <p:sldIdLst>
    <p:sldId id="270" r:id="rId7"/>
    <p:sldId id="451" r:id="rId8"/>
    <p:sldId id="424" r:id="rId9"/>
    <p:sldId id="292" r:id="rId10"/>
    <p:sldId id="452" r:id="rId11"/>
    <p:sldId id="449" r:id="rId12"/>
    <p:sldId id="447" r:id="rId13"/>
    <p:sldId id="444" r:id="rId14"/>
    <p:sldId id="448" r:id="rId15"/>
    <p:sldId id="453" r:id="rId16"/>
    <p:sldId id="441" r:id="rId17"/>
    <p:sldId id="380" r:id="rId18"/>
    <p:sldId id="429" r:id="rId19"/>
    <p:sldId id="431" r:id="rId20"/>
    <p:sldId id="432" r:id="rId21"/>
    <p:sldId id="455" r:id="rId22"/>
    <p:sldId id="456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80" autoAdjust="0"/>
  </p:normalViewPr>
  <p:slideViewPr>
    <p:cSldViewPr>
      <p:cViewPr>
        <p:scale>
          <a:sx n="90" d="100"/>
          <a:sy n="90" d="100"/>
        </p:scale>
        <p:origin x="-216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6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8.svg"/><Relationship Id="rId1" Type="http://schemas.openxmlformats.org/officeDocument/2006/relationships/image" Target="../media/image46.png"/><Relationship Id="rId4" Type="http://schemas.openxmlformats.org/officeDocument/2006/relationships/image" Target="../media/image6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8.svg"/><Relationship Id="rId1" Type="http://schemas.openxmlformats.org/officeDocument/2006/relationships/image" Target="../media/image46.png"/><Relationship Id="rId4" Type="http://schemas.openxmlformats.org/officeDocument/2006/relationships/image" Target="../media/image6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E621E-C3E5-43C3-9104-4B9CA9D84E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E98C875-52B0-4604-AE65-AE00978C88EB}">
      <dgm:prSet/>
      <dgm:spPr>
        <a:xfrm>
          <a:off x="1057183" y="1805"/>
          <a:ext cx="6829516" cy="9153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National Network</a:t>
          </a:r>
        </a:p>
      </dgm:t>
    </dgm:pt>
    <dgm:pt modelId="{75D593A9-7BE0-4773-8F3D-B4FE2BBA503F}" type="parTrans" cxnId="{BFEDA3FE-8E94-4DE4-86E2-A467746F3F9E}">
      <dgm:prSet/>
      <dgm:spPr/>
      <dgm:t>
        <a:bodyPr/>
        <a:lstStyle/>
        <a:p>
          <a:endParaRPr lang="en-US"/>
        </a:p>
      </dgm:t>
    </dgm:pt>
    <dgm:pt modelId="{143AA72B-E033-42F5-B7D8-088249295FDB}" type="sibTrans" cxnId="{BFEDA3FE-8E94-4DE4-86E2-A467746F3F9E}">
      <dgm:prSet/>
      <dgm:spPr/>
      <dgm:t>
        <a:bodyPr/>
        <a:lstStyle/>
        <a:p>
          <a:endParaRPr lang="en-US"/>
        </a:p>
      </dgm:t>
    </dgm:pt>
    <dgm:pt modelId="{6950518E-2E8C-46DD-B92F-47853CE060C2}">
      <dgm:prSet/>
      <dgm:spPr>
        <a:xfrm>
          <a:off x="1057183" y="1145944"/>
          <a:ext cx="6829516" cy="9153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Supporting QI in kidney services</a:t>
          </a:r>
        </a:p>
      </dgm:t>
    </dgm:pt>
    <dgm:pt modelId="{12273EDF-2610-4563-BD9C-FCFE48B0A5B9}" type="parTrans" cxnId="{C68437C3-B7D6-4AE8-BD25-9D1A8405324D}">
      <dgm:prSet/>
      <dgm:spPr/>
      <dgm:t>
        <a:bodyPr/>
        <a:lstStyle/>
        <a:p>
          <a:endParaRPr lang="en-US"/>
        </a:p>
      </dgm:t>
    </dgm:pt>
    <dgm:pt modelId="{E6ACF924-A4FF-49FB-8149-5C15FBECD593}" type="sibTrans" cxnId="{C68437C3-B7D6-4AE8-BD25-9D1A8405324D}">
      <dgm:prSet/>
      <dgm:spPr/>
      <dgm:t>
        <a:bodyPr/>
        <a:lstStyle/>
        <a:p>
          <a:endParaRPr lang="en-US"/>
        </a:p>
      </dgm:t>
    </dgm:pt>
    <dgm:pt modelId="{03254C8B-7243-4C33-96F9-09CA3BEF4032}">
      <dgm:prSet/>
      <dgm:spPr>
        <a:xfrm>
          <a:off x="1057183" y="2290082"/>
          <a:ext cx="6829516" cy="9153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QI infrastructure of the UK renal community </a:t>
          </a:r>
        </a:p>
      </dgm:t>
    </dgm:pt>
    <dgm:pt modelId="{0256144F-E4E6-4067-90B7-21160C506F0E}" type="parTrans" cxnId="{2152B773-3106-42A8-BD4C-271CE45C33AE}">
      <dgm:prSet/>
      <dgm:spPr/>
      <dgm:t>
        <a:bodyPr/>
        <a:lstStyle/>
        <a:p>
          <a:endParaRPr lang="en-US"/>
        </a:p>
      </dgm:t>
    </dgm:pt>
    <dgm:pt modelId="{A4961F63-9E81-4013-B534-15C9835B385A}" type="sibTrans" cxnId="{2152B773-3106-42A8-BD4C-271CE45C33AE}">
      <dgm:prSet/>
      <dgm:spPr/>
      <dgm:t>
        <a:bodyPr/>
        <a:lstStyle/>
        <a:p>
          <a:endParaRPr lang="en-US"/>
        </a:p>
      </dgm:t>
    </dgm:pt>
    <dgm:pt modelId="{71CDBF57-6505-4995-9947-63331C693725}">
      <dgm:prSet/>
      <dgm:spPr>
        <a:xfrm>
          <a:off x="1057183" y="3434221"/>
          <a:ext cx="6829516" cy="9153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Supported by </a:t>
          </a:r>
          <a:r>
            <a:rPr lang="en-US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The British Renal Society, The Renal </a:t>
          </a:r>
          <a:r>
            <a:rPr lang="en-US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Association, </a:t>
          </a:r>
          <a:r>
            <a:rPr lang="en-US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and </a:t>
          </a:r>
          <a:r>
            <a:rPr lang="en-US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Kidney Care UK </a:t>
          </a:r>
        </a:p>
      </dgm:t>
    </dgm:pt>
    <dgm:pt modelId="{335F2E61-B891-451C-8C8D-3B912F8CAF05}" type="parTrans" cxnId="{D20C909B-633C-4D13-BBDA-A2C897100F77}">
      <dgm:prSet/>
      <dgm:spPr/>
      <dgm:t>
        <a:bodyPr/>
        <a:lstStyle/>
        <a:p>
          <a:endParaRPr lang="en-US"/>
        </a:p>
      </dgm:t>
    </dgm:pt>
    <dgm:pt modelId="{C14EA526-E27E-4035-B5FF-1540FE9DC192}" type="sibTrans" cxnId="{D20C909B-633C-4D13-BBDA-A2C897100F77}">
      <dgm:prSet/>
      <dgm:spPr/>
      <dgm:t>
        <a:bodyPr/>
        <a:lstStyle/>
        <a:p>
          <a:endParaRPr lang="en-US"/>
        </a:p>
      </dgm:t>
    </dgm:pt>
    <dgm:pt modelId="{C79B73F7-0AA2-40A0-B69C-1F8CB7B98591}" type="pres">
      <dgm:prSet presAssocID="{6CFE621E-C3E5-43C3-9104-4B9CA9D84EB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8CD8FE-1BD7-4F36-ABB7-1388C94C033F}" type="pres">
      <dgm:prSet presAssocID="{5E98C875-52B0-4604-AE65-AE00978C88EB}" presName="compNode" presStyleCnt="0"/>
      <dgm:spPr/>
    </dgm:pt>
    <dgm:pt modelId="{9F3C4402-738A-408C-9B73-44A228E6772D}" type="pres">
      <dgm:prSet presAssocID="{5E98C875-52B0-4604-AE65-AE00978C88EB}" presName="bgRect" presStyleLbl="bgShp" presStyleIdx="0" presStyleCnt="4" custLinFactNeighborY="-13834"/>
      <dgm:spPr>
        <a:xfrm>
          <a:off x="0" y="1805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gm:spPr>
    </dgm:pt>
    <dgm:pt modelId="{616D57C2-F6D6-4BD1-AFAB-5B872C6C619D}" type="pres">
      <dgm:prSet presAssocID="{5E98C875-52B0-4604-AE65-AE00978C88EB}" presName="iconRect" presStyleLbl="node1" presStyleIdx="0" presStyleCnt="4"/>
      <dgm:spPr>
        <a:xfrm>
          <a:off x="276881" y="207750"/>
          <a:ext cx="503420" cy="503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extLst/>
    </dgm:pt>
    <dgm:pt modelId="{FBF5A227-5CC4-422C-88ED-E78873CD7F59}" type="pres">
      <dgm:prSet presAssocID="{5E98C875-52B0-4604-AE65-AE00978C88EB}" presName="spaceRect" presStyleCnt="0"/>
      <dgm:spPr/>
    </dgm:pt>
    <dgm:pt modelId="{DEC2C0B5-560B-409A-96BB-1D072B6FBB1B}" type="pres">
      <dgm:prSet presAssocID="{5E98C875-52B0-4604-AE65-AE00978C88E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12C906B-2D5F-4702-9D00-E03F3CA6F41A}" type="pres">
      <dgm:prSet presAssocID="{143AA72B-E033-42F5-B7D8-088249295FDB}" presName="sibTrans" presStyleCnt="0"/>
      <dgm:spPr/>
    </dgm:pt>
    <dgm:pt modelId="{87692222-BD3A-4467-8329-79351121CACC}" type="pres">
      <dgm:prSet presAssocID="{6950518E-2E8C-46DD-B92F-47853CE060C2}" presName="compNode" presStyleCnt="0"/>
      <dgm:spPr/>
    </dgm:pt>
    <dgm:pt modelId="{901CC6CA-C1B2-411A-A681-D620A33D06E5}" type="pres">
      <dgm:prSet presAssocID="{6950518E-2E8C-46DD-B92F-47853CE060C2}" presName="bgRect" presStyleLbl="bgShp" presStyleIdx="1" presStyleCnt="4"/>
      <dgm:spPr>
        <a:xfrm>
          <a:off x="0" y="1145944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gm:spPr>
    </dgm:pt>
    <dgm:pt modelId="{B96D5900-D28C-4CD5-A05A-361ED04AD8AB}" type="pres">
      <dgm:prSet presAssocID="{6950518E-2E8C-46DD-B92F-47853CE060C2}" presName="iconRect" presStyleLbl="node1" presStyleIdx="1" presStyleCnt="4"/>
      <dgm:spPr>
        <a:xfrm>
          <a:off x="276881" y="1351889"/>
          <a:ext cx="503420" cy="503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extLst/>
    </dgm:pt>
    <dgm:pt modelId="{1768EFDF-047B-4E68-9A0E-E1570D926126}" type="pres">
      <dgm:prSet presAssocID="{6950518E-2E8C-46DD-B92F-47853CE060C2}" presName="spaceRect" presStyleCnt="0"/>
      <dgm:spPr/>
    </dgm:pt>
    <dgm:pt modelId="{55B43512-E61C-4CB7-84D0-24C0A364A74B}" type="pres">
      <dgm:prSet presAssocID="{6950518E-2E8C-46DD-B92F-47853CE060C2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0687C381-3414-4133-A0EB-C7E5B1550004}" type="pres">
      <dgm:prSet presAssocID="{E6ACF924-A4FF-49FB-8149-5C15FBECD593}" presName="sibTrans" presStyleCnt="0"/>
      <dgm:spPr/>
    </dgm:pt>
    <dgm:pt modelId="{30D44F4C-91A7-4896-959C-911B28E4EE1C}" type="pres">
      <dgm:prSet presAssocID="{03254C8B-7243-4C33-96F9-09CA3BEF4032}" presName="compNode" presStyleCnt="0"/>
      <dgm:spPr/>
    </dgm:pt>
    <dgm:pt modelId="{205F5E0F-54AE-4224-B018-73AEFE610636}" type="pres">
      <dgm:prSet presAssocID="{03254C8B-7243-4C33-96F9-09CA3BEF4032}" presName="bgRect" presStyleLbl="bgShp" presStyleIdx="2" presStyleCnt="4"/>
      <dgm:spPr>
        <a:xfrm>
          <a:off x="0" y="2290082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gm:spPr>
    </dgm:pt>
    <dgm:pt modelId="{062720D3-E0E9-4CCB-9D3F-804DC3C9F5D4}" type="pres">
      <dgm:prSet presAssocID="{03254C8B-7243-4C33-96F9-09CA3BEF4032}" presName="iconRect" presStyleLbl="node1" presStyleIdx="2" presStyleCnt="4"/>
      <dgm:spPr>
        <a:xfrm>
          <a:off x="276881" y="2496027"/>
          <a:ext cx="503420" cy="503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extLst/>
    </dgm:pt>
    <dgm:pt modelId="{E25DCB98-F99F-4BB1-A38F-8371FBBADAF6}" type="pres">
      <dgm:prSet presAssocID="{03254C8B-7243-4C33-96F9-09CA3BEF4032}" presName="spaceRect" presStyleCnt="0"/>
      <dgm:spPr/>
    </dgm:pt>
    <dgm:pt modelId="{47EA8F3D-9A1D-4717-BE1A-BF02661FBA0D}" type="pres">
      <dgm:prSet presAssocID="{03254C8B-7243-4C33-96F9-09CA3BEF4032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92C8A1E5-26CE-40B8-8564-5219873A1D9F}" type="pres">
      <dgm:prSet presAssocID="{A4961F63-9E81-4013-B534-15C9835B385A}" presName="sibTrans" presStyleCnt="0"/>
      <dgm:spPr/>
    </dgm:pt>
    <dgm:pt modelId="{6F714A4A-72EB-4A45-828C-67A084B4EE40}" type="pres">
      <dgm:prSet presAssocID="{71CDBF57-6505-4995-9947-63331C693725}" presName="compNode" presStyleCnt="0"/>
      <dgm:spPr/>
    </dgm:pt>
    <dgm:pt modelId="{14692FF1-65A3-4673-B7BE-8126A3946AF8}" type="pres">
      <dgm:prSet presAssocID="{71CDBF57-6505-4995-9947-63331C693725}" presName="bgRect" presStyleLbl="bgShp" presStyleIdx="3" presStyleCnt="4"/>
      <dgm:spPr>
        <a:xfrm>
          <a:off x="0" y="3434221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gm:spPr>
    </dgm:pt>
    <dgm:pt modelId="{A5D5BB8F-0F65-4475-BF9F-2C3F7219BFD5}" type="pres">
      <dgm:prSet presAssocID="{71CDBF57-6505-4995-9947-63331C693725}" presName="iconRect" presStyleLbl="node1" presStyleIdx="3" presStyleCnt="4"/>
      <dgm:spPr>
        <a:xfrm>
          <a:off x="276881" y="3640166"/>
          <a:ext cx="503420" cy="503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extLst/>
    </dgm:pt>
    <dgm:pt modelId="{41BC11AF-4EB4-440D-9977-1DAF2E6A2D06}" type="pres">
      <dgm:prSet presAssocID="{71CDBF57-6505-4995-9947-63331C693725}" presName="spaceRect" presStyleCnt="0"/>
      <dgm:spPr/>
    </dgm:pt>
    <dgm:pt modelId="{C73AFF12-D8D8-410C-AE21-E14B3E4897C0}" type="pres">
      <dgm:prSet presAssocID="{71CDBF57-6505-4995-9947-63331C69372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BF9BE618-E6A2-4344-AACE-1D8D4281CF0C}" type="presOf" srcId="{6CFE621E-C3E5-43C3-9104-4B9CA9D84EB9}" destId="{C79B73F7-0AA2-40A0-B69C-1F8CB7B98591}" srcOrd="0" destOrd="0" presId="urn:microsoft.com/office/officeart/2018/2/layout/IconVerticalSolidList"/>
    <dgm:cxn modelId="{BFEDA3FE-8E94-4DE4-86E2-A467746F3F9E}" srcId="{6CFE621E-C3E5-43C3-9104-4B9CA9D84EB9}" destId="{5E98C875-52B0-4604-AE65-AE00978C88EB}" srcOrd="0" destOrd="0" parTransId="{75D593A9-7BE0-4773-8F3D-B4FE2BBA503F}" sibTransId="{143AA72B-E033-42F5-B7D8-088249295FDB}"/>
    <dgm:cxn modelId="{619B8400-9F43-4BF7-BEE9-4E599B90BDC5}" type="presOf" srcId="{71CDBF57-6505-4995-9947-63331C693725}" destId="{C73AFF12-D8D8-410C-AE21-E14B3E4897C0}" srcOrd="0" destOrd="0" presId="urn:microsoft.com/office/officeart/2018/2/layout/IconVerticalSolidList"/>
    <dgm:cxn modelId="{D20C909B-633C-4D13-BBDA-A2C897100F77}" srcId="{6CFE621E-C3E5-43C3-9104-4B9CA9D84EB9}" destId="{71CDBF57-6505-4995-9947-63331C693725}" srcOrd="3" destOrd="0" parTransId="{335F2E61-B891-451C-8C8D-3B912F8CAF05}" sibTransId="{C14EA526-E27E-4035-B5FF-1540FE9DC192}"/>
    <dgm:cxn modelId="{5F7C4F33-49ED-4584-81BD-7E51940A3AAD}" type="presOf" srcId="{5E98C875-52B0-4604-AE65-AE00978C88EB}" destId="{DEC2C0B5-560B-409A-96BB-1D072B6FBB1B}" srcOrd="0" destOrd="0" presId="urn:microsoft.com/office/officeart/2018/2/layout/IconVerticalSolidList"/>
    <dgm:cxn modelId="{2152B773-3106-42A8-BD4C-271CE45C33AE}" srcId="{6CFE621E-C3E5-43C3-9104-4B9CA9D84EB9}" destId="{03254C8B-7243-4C33-96F9-09CA3BEF4032}" srcOrd="2" destOrd="0" parTransId="{0256144F-E4E6-4067-90B7-21160C506F0E}" sibTransId="{A4961F63-9E81-4013-B534-15C9835B385A}"/>
    <dgm:cxn modelId="{C68437C3-B7D6-4AE8-BD25-9D1A8405324D}" srcId="{6CFE621E-C3E5-43C3-9104-4B9CA9D84EB9}" destId="{6950518E-2E8C-46DD-B92F-47853CE060C2}" srcOrd="1" destOrd="0" parTransId="{12273EDF-2610-4563-BD9C-FCFE48B0A5B9}" sibTransId="{E6ACF924-A4FF-49FB-8149-5C15FBECD593}"/>
    <dgm:cxn modelId="{CA0A6D17-8927-4598-BB0F-E9C30F86E23B}" type="presOf" srcId="{6950518E-2E8C-46DD-B92F-47853CE060C2}" destId="{55B43512-E61C-4CB7-84D0-24C0A364A74B}" srcOrd="0" destOrd="0" presId="urn:microsoft.com/office/officeart/2018/2/layout/IconVerticalSolidList"/>
    <dgm:cxn modelId="{7F55E5C9-12F1-4918-A626-E897B7421DD0}" type="presOf" srcId="{03254C8B-7243-4C33-96F9-09CA3BEF4032}" destId="{47EA8F3D-9A1D-4717-BE1A-BF02661FBA0D}" srcOrd="0" destOrd="0" presId="urn:microsoft.com/office/officeart/2018/2/layout/IconVerticalSolidList"/>
    <dgm:cxn modelId="{682145D4-0557-441A-A988-4A5B36031C78}" type="presParOf" srcId="{C79B73F7-0AA2-40A0-B69C-1F8CB7B98591}" destId="{198CD8FE-1BD7-4F36-ABB7-1388C94C033F}" srcOrd="0" destOrd="0" presId="urn:microsoft.com/office/officeart/2018/2/layout/IconVerticalSolidList"/>
    <dgm:cxn modelId="{79AEC640-4FD2-49EF-A93B-04E101FFE4E1}" type="presParOf" srcId="{198CD8FE-1BD7-4F36-ABB7-1388C94C033F}" destId="{9F3C4402-738A-408C-9B73-44A228E6772D}" srcOrd="0" destOrd="0" presId="urn:microsoft.com/office/officeart/2018/2/layout/IconVerticalSolidList"/>
    <dgm:cxn modelId="{5F449278-7BD2-4984-8CCF-E4FF88DD5F5B}" type="presParOf" srcId="{198CD8FE-1BD7-4F36-ABB7-1388C94C033F}" destId="{616D57C2-F6D6-4BD1-AFAB-5B872C6C619D}" srcOrd="1" destOrd="0" presId="urn:microsoft.com/office/officeart/2018/2/layout/IconVerticalSolidList"/>
    <dgm:cxn modelId="{F3D10938-EA55-49E7-9251-E556F72A332C}" type="presParOf" srcId="{198CD8FE-1BD7-4F36-ABB7-1388C94C033F}" destId="{FBF5A227-5CC4-422C-88ED-E78873CD7F59}" srcOrd="2" destOrd="0" presId="urn:microsoft.com/office/officeart/2018/2/layout/IconVerticalSolidList"/>
    <dgm:cxn modelId="{6C599119-72D9-401B-B3A7-A50F75EAA814}" type="presParOf" srcId="{198CD8FE-1BD7-4F36-ABB7-1388C94C033F}" destId="{DEC2C0B5-560B-409A-96BB-1D072B6FBB1B}" srcOrd="3" destOrd="0" presId="urn:microsoft.com/office/officeart/2018/2/layout/IconVerticalSolidList"/>
    <dgm:cxn modelId="{56D4FD24-B6B5-41A3-8F55-69524F39DECF}" type="presParOf" srcId="{C79B73F7-0AA2-40A0-B69C-1F8CB7B98591}" destId="{A12C906B-2D5F-4702-9D00-E03F3CA6F41A}" srcOrd="1" destOrd="0" presId="urn:microsoft.com/office/officeart/2018/2/layout/IconVerticalSolidList"/>
    <dgm:cxn modelId="{9D6FAB6E-28AC-4D88-B2DB-7E9EF2C0F46D}" type="presParOf" srcId="{C79B73F7-0AA2-40A0-B69C-1F8CB7B98591}" destId="{87692222-BD3A-4467-8329-79351121CACC}" srcOrd="2" destOrd="0" presId="urn:microsoft.com/office/officeart/2018/2/layout/IconVerticalSolidList"/>
    <dgm:cxn modelId="{3F6F6F2A-F531-4463-9603-3298D0AF69F2}" type="presParOf" srcId="{87692222-BD3A-4467-8329-79351121CACC}" destId="{901CC6CA-C1B2-411A-A681-D620A33D06E5}" srcOrd="0" destOrd="0" presId="urn:microsoft.com/office/officeart/2018/2/layout/IconVerticalSolidList"/>
    <dgm:cxn modelId="{D311C3B0-31DF-4E5D-9D64-7839A154E4CF}" type="presParOf" srcId="{87692222-BD3A-4467-8329-79351121CACC}" destId="{B96D5900-D28C-4CD5-A05A-361ED04AD8AB}" srcOrd="1" destOrd="0" presId="urn:microsoft.com/office/officeart/2018/2/layout/IconVerticalSolidList"/>
    <dgm:cxn modelId="{EFF969FA-1966-4C8C-9AF5-E5F34A759643}" type="presParOf" srcId="{87692222-BD3A-4467-8329-79351121CACC}" destId="{1768EFDF-047B-4E68-9A0E-E1570D926126}" srcOrd="2" destOrd="0" presId="urn:microsoft.com/office/officeart/2018/2/layout/IconVerticalSolidList"/>
    <dgm:cxn modelId="{806A897F-E1A1-4262-BF90-109716B47F96}" type="presParOf" srcId="{87692222-BD3A-4467-8329-79351121CACC}" destId="{55B43512-E61C-4CB7-84D0-24C0A364A74B}" srcOrd="3" destOrd="0" presId="urn:microsoft.com/office/officeart/2018/2/layout/IconVerticalSolidList"/>
    <dgm:cxn modelId="{BE878871-69C2-4D03-AEBC-AF18C106E285}" type="presParOf" srcId="{C79B73F7-0AA2-40A0-B69C-1F8CB7B98591}" destId="{0687C381-3414-4133-A0EB-C7E5B1550004}" srcOrd="3" destOrd="0" presId="urn:microsoft.com/office/officeart/2018/2/layout/IconVerticalSolidList"/>
    <dgm:cxn modelId="{083E9980-D054-42AA-BDA6-D5021B0C50A4}" type="presParOf" srcId="{C79B73F7-0AA2-40A0-B69C-1F8CB7B98591}" destId="{30D44F4C-91A7-4896-959C-911B28E4EE1C}" srcOrd="4" destOrd="0" presId="urn:microsoft.com/office/officeart/2018/2/layout/IconVerticalSolidList"/>
    <dgm:cxn modelId="{9BEA05A5-65FC-4CC0-A928-C836770C4ECD}" type="presParOf" srcId="{30D44F4C-91A7-4896-959C-911B28E4EE1C}" destId="{205F5E0F-54AE-4224-B018-73AEFE610636}" srcOrd="0" destOrd="0" presId="urn:microsoft.com/office/officeart/2018/2/layout/IconVerticalSolidList"/>
    <dgm:cxn modelId="{3C9C052A-6A86-4C81-B899-895B0D51810C}" type="presParOf" srcId="{30D44F4C-91A7-4896-959C-911B28E4EE1C}" destId="{062720D3-E0E9-4CCB-9D3F-804DC3C9F5D4}" srcOrd="1" destOrd="0" presId="urn:microsoft.com/office/officeart/2018/2/layout/IconVerticalSolidList"/>
    <dgm:cxn modelId="{69C415C3-6AFE-44A4-A715-90B10E3FE4C5}" type="presParOf" srcId="{30D44F4C-91A7-4896-959C-911B28E4EE1C}" destId="{E25DCB98-F99F-4BB1-A38F-8371FBBADAF6}" srcOrd="2" destOrd="0" presId="urn:microsoft.com/office/officeart/2018/2/layout/IconVerticalSolidList"/>
    <dgm:cxn modelId="{ACD9AEDD-989D-473D-8854-E6155105ECAD}" type="presParOf" srcId="{30D44F4C-91A7-4896-959C-911B28E4EE1C}" destId="{47EA8F3D-9A1D-4717-BE1A-BF02661FBA0D}" srcOrd="3" destOrd="0" presId="urn:microsoft.com/office/officeart/2018/2/layout/IconVerticalSolidList"/>
    <dgm:cxn modelId="{6EC28A1C-8F61-44A8-96D3-BC3D0B219116}" type="presParOf" srcId="{C79B73F7-0AA2-40A0-B69C-1F8CB7B98591}" destId="{92C8A1E5-26CE-40B8-8564-5219873A1D9F}" srcOrd="5" destOrd="0" presId="urn:microsoft.com/office/officeart/2018/2/layout/IconVerticalSolidList"/>
    <dgm:cxn modelId="{EA1593E3-B4A4-485D-AC8D-779E5C8B6EE2}" type="presParOf" srcId="{C79B73F7-0AA2-40A0-B69C-1F8CB7B98591}" destId="{6F714A4A-72EB-4A45-828C-67A084B4EE40}" srcOrd="6" destOrd="0" presId="urn:microsoft.com/office/officeart/2018/2/layout/IconVerticalSolidList"/>
    <dgm:cxn modelId="{D72A94F4-09C2-4488-8BF7-26389687E356}" type="presParOf" srcId="{6F714A4A-72EB-4A45-828C-67A084B4EE40}" destId="{14692FF1-65A3-4673-B7BE-8126A3946AF8}" srcOrd="0" destOrd="0" presId="urn:microsoft.com/office/officeart/2018/2/layout/IconVerticalSolidList"/>
    <dgm:cxn modelId="{C10722FF-187C-48C1-B33B-50FD6D759D13}" type="presParOf" srcId="{6F714A4A-72EB-4A45-828C-67A084B4EE40}" destId="{A5D5BB8F-0F65-4475-BF9F-2C3F7219BFD5}" srcOrd="1" destOrd="0" presId="urn:microsoft.com/office/officeart/2018/2/layout/IconVerticalSolidList"/>
    <dgm:cxn modelId="{4D8C22C5-14F5-4E78-8D72-C2F29E2FACF2}" type="presParOf" srcId="{6F714A4A-72EB-4A45-828C-67A084B4EE40}" destId="{41BC11AF-4EB4-440D-9977-1DAF2E6A2D06}" srcOrd="2" destOrd="0" presId="urn:microsoft.com/office/officeart/2018/2/layout/IconVerticalSolidList"/>
    <dgm:cxn modelId="{04C77BD2-C81E-475C-827F-746DFEE16A02}" type="presParOf" srcId="{6F714A4A-72EB-4A45-828C-67A084B4EE40}" destId="{C73AFF12-D8D8-410C-AE21-E14B3E4897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E621E-C3E5-43C3-9104-4B9CA9D84E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E98C875-52B0-4604-AE65-AE00978C88EB}">
      <dgm:prSet/>
      <dgm:spPr>
        <a:xfrm>
          <a:off x="1057183" y="1805"/>
          <a:ext cx="6829516" cy="9153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Increasing capability through practical workstreams</a:t>
          </a:r>
        </a:p>
      </dgm:t>
    </dgm:pt>
    <dgm:pt modelId="{75D593A9-7BE0-4773-8F3D-B4FE2BBA503F}" type="parTrans" cxnId="{BFEDA3FE-8E94-4DE4-86E2-A467746F3F9E}">
      <dgm:prSet/>
      <dgm:spPr/>
      <dgm:t>
        <a:bodyPr/>
        <a:lstStyle/>
        <a:p>
          <a:endParaRPr lang="en-US"/>
        </a:p>
      </dgm:t>
    </dgm:pt>
    <dgm:pt modelId="{143AA72B-E033-42F5-B7D8-088249295FDB}" type="sibTrans" cxnId="{BFEDA3FE-8E94-4DE4-86E2-A467746F3F9E}">
      <dgm:prSet/>
      <dgm:spPr/>
      <dgm:t>
        <a:bodyPr/>
        <a:lstStyle/>
        <a:p>
          <a:endParaRPr lang="en-US"/>
        </a:p>
      </dgm:t>
    </dgm:pt>
    <dgm:pt modelId="{6950518E-2E8C-46DD-B92F-47853CE060C2}">
      <dgm:prSet/>
      <dgm:spPr>
        <a:xfrm>
          <a:off x="1057183" y="1145944"/>
          <a:ext cx="6829516" cy="9153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Three national projects</a:t>
          </a:r>
        </a:p>
      </dgm:t>
    </dgm:pt>
    <dgm:pt modelId="{12273EDF-2610-4563-BD9C-FCFE48B0A5B9}" type="parTrans" cxnId="{C68437C3-B7D6-4AE8-BD25-9D1A8405324D}">
      <dgm:prSet/>
      <dgm:spPr/>
      <dgm:t>
        <a:bodyPr/>
        <a:lstStyle/>
        <a:p>
          <a:endParaRPr lang="en-US"/>
        </a:p>
      </dgm:t>
    </dgm:pt>
    <dgm:pt modelId="{E6ACF924-A4FF-49FB-8149-5C15FBECD593}" type="sibTrans" cxnId="{C68437C3-B7D6-4AE8-BD25-9D1A8405324D}">
      <dgm:prSet/>
      <dgm:spPr/>
      <dgm:t>
        <a:bodyPr/>
        <a:lstStyle/>
        <a:p>
          <a:endParaRPr lang="en-US"/>
        </a:p>
      </dgm:t>
    </dgm:pt>
    <dgm:pt modelId="{03254C8B-7243-4C33-96F9-09CA3BEF4032}">
      <dgm:prSet/>
      <dgm:spPr>
        <a:xfrm>
          <a:off x="1057183" y="2290082"/>
          <a:ext cx="6829516" cy="9153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Regional structure</a:t>
          </a:r>
        </a:p>
      </dgm:t>
    </dgm:pt>
    <dgm:pt modelId="{0256144F-E4E6-4067-90B7-21160C506F0E}" type="parTrans" cxnId="{2152B773-3106-42A8-BD4C-271CE45C33AE}">
      <dgm:prSet/>
      <dgm:spPr/>
      <dgm:t>
        <a:bodyPr/>
        <a:lstStyle/>
        <a:p>
          <a:endParaRPr lang="en-US"/>
        </a:p>
      </dgm:t>
    </dgm:pt>
    <dgm:pt modelId="{A4961F63-9E81-4013-B534-15C9835B385A}" type="sibTrans" cxnId="{2152B773-3106-42A8-BD4C-271CE45C33AE}">
      <dgm:prSet/>
      <dgm:spPr/>
      <dgm:t>
        <a:bodyPr/>
        <a:lstStyle/>
        <a:p>
          <a:endParaRPr lang="en-US"/>
        </a:p>
      </dgm:t>
    </dgm:pt>
    <dgm:pt modelId="{71CDBF57-6505-4995-9947-63331C693725}">
      <dgm:prSet/>
      <dgm:spPr>
        <a:xfrm>
          <a:off x="1057183" y="3434221"/>
          <a:ext cx="6829516" cy="9153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Focused on facilitation and development</a:t>
          </a:r>
        </a:p>
      </dgm:t>
    </dgm:pt>
    <dgm:pt modelId="{335F2E61-B891-451C-8C8D-3B912F8CAF05}" type="parTrans" cxnId="{D20C909B-633C-4D13-BBDA-A2C897100F77}">
      <dgm:prSet/>
      <dgm:spPr/>
      <dgm:t>
        <a:bodyPr/>
        <a:lstStyle/>
        <a:p>
          <a:endParaRPr lang="en-US"/>
        </a:p>
      </dgm:t>
    </dgm:pt>
    <dgm:pt modelId="{C14EA526-E27E-4035-B5FF-1540FE9DC192}" type="sibTrans" cxnId="{D20C909B-633C-4D13-BBDA-A2C897100F77}">
      <dgm:prSet/>
      <dgm:spPr/>
      <dgm:t>
        <a:bodyPr/>
        <a:lstStyle/>
        <a:p>
          <a:endParaRPr lang="en-US"/>
        </a:p>
      </dgm:t>
    </dgm:pt>
    <dgm:pt modelId="{C79B73F7-0AA2-40A0-B69C-1F8CB7B98591}" type="pres">
      <dgm:prSet presAssocID="{6CFE621E-C3E5-43C3-9104-4B9CA9D84EB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8CD8FE-1BD7-4F36-ABB7-1388C94C033F}" type="pres">
      <dgm:prSet presAssocID="{5E98C875-52B0-4604-AE65-AE00978C88EB}" presName="compNode" presStyleCnt="0"/>
      <dgm:spPr/>
    </dgm:pt>
    <dgm:pt modelId="{9F3C4402-738A-408C-9B73-44A228E6772D}" type="pres">
      <dgm:prSet presAssocID="{5E98C875-52B0-4604-AE65-AE00978C88EB}" presName="bgRect" presStyleLbl="bgShp" presStyleIdx="0" presStyleCnt="4" custLinFactNeighborY="-13834"/>
      <dgm:spPr>
        <a:xfrm>
          <a:off x="0" y="1805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gm:spPr>
    </dgm:pt>
    <dgm:pt modelId="{616D57C2-F6D6-4BD1-AFAB-5B872C6C619D}" type="pres">
      <dgm:prSet presAssocID="{5E98C875-52B0-4604-AE65-AE00978C88EB}" presName="iconRect" presStyleLbl="node1" presStyleIdx="0" presStyleCnt="4"/>
      <dgm:spPr>
        <a:xfrm>
          <a:off x="276881" y="207750"/>
          <a:ext cx="503420" cy="503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extLst/>
    </dgm:pt>
    <dgm:pt modelId="{FBF5A227-5CC4-422C-88ED-E78873CD7F59}" type="pres">
      <dgm:prSet presAssocID="{5E98C875-52B0-4604-AE65-AE00978C88EB}" presName="spaceRect" presStyleCnt="0"/>
      <dgm:spPr/>
    </dgm:pt>
    <dgm:pt modelId="{DEC2C0B5-560B-409A-96BB-1D072B6FBB1B}" type="pres">
      <dgm:prSet presAssocID="{5E98C875-52B0-4604-AE65-AE00978C88E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12C906B-2D5F-4702-9D00-E03F3CA6F41A}" type="pres">
      <dgm:prSet presAssocID="{143AA72B-E033-42F5-B7D8-088249295FDB}" presName="sibTrans" presStyleCnt="0"/>
      <dgm:spPr/>
    </dgm:pt>
    <dgm:pt modelId="{87692222-BD3A-4467-8329-79351121CACC}" type="pres">
      <dgm:prSet presAssocID="{6950518E-2E8C-46DD-B92F-47853CE060C2}" presName="compNode" presStyleCnt="0"/>
      <dgm:spPr/>
    </dgm:pt>
    <dgm:pt modelId="{901CC6CA-C1B2-411A-A681-D620A33D06E5}" type="pres">
      <dgm:prSet presAssocID="{6950518E-2E8C-46DD-B92F-47853CE060C2}" presName="bgRect" presStyleLbl="bgShp" presStyleIdx="1" presStyleCnt="4"/>
      <dgm:spPr>
        <a:xfrm>
          <a:off x="0" y="1145944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gm:spPr>
    </dgm:pt>
    <dgm:pt modelId="{B96D5900-D28C-4CD5-A05A-361ED04AD8AB}" type="pres">
      <dgm:prSet presAssocID="{6950518E-2E8C-46DD-B92F-47853CE060C2}" presName="iconRect" presStyleLbl="node1" presStyleIdx="1" presStyleCnt="4"/>
      <dgm:spPr>
        <a:xfrm>
          <a:off x="276881" y="1351889"/>
          <a:ext cx="503420" cy="503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extLst/>
    </dgm:pt>
    <dgm:pt modelId="{1768EFDF-047B-4E68-9A0E-E1570D926126}" type="pres">
      <dgm:prSet presAssocID="{6950518E-2E8C-46DD-B92F-47853CE060C2}" presName="spaceRect" presStyleCnt="0"/>
      <dgm:spPr/>
    </dgm:pt>
    <dgm:pt modelId="{55B43512-E61C-4CB7-84D0-24C0A364A74B}" type="pres">
      <dgm:prSet presAssocID="{6950518E-2E8C-46DD-B92F-47853CE060C2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0687C381-3414-4133-A0EB-C7E5B1550004}" type="pres">
      <dgm:prSet presAssocID="{E6ACF924-A4FF-49FB-8149-5C15FBECD593}" presName="sibTrans" presStyleCnt="0"/>
      <dgm:spPr/>
    </dgm:pt>
    <dgm:pt modelId="{30D44F4C-91A7-4896-959C-911B28E4EE1C}" type="pres">
      <dgm:prSet presAssocID="{03254C8B-7243-4C33-96F9-09CA3BEF4032}" presName="compNode" presStyleCnt="0"/>
      <dgm:spPr/>
    </dgm:pt>
    <dgm:pt modelId="{205F5E0F-54AE-4224-B018-73AEFE610636}" type="pres">
      <dgm:prSet presAssocID="{03254C8B-7243-4C33-96F9-09CA3BEF4032}" presName="bgRect" presStyleLbl="bgShp" presStyleIdx="2" presStyleCnt="4"/>
      <dgm:spPr>
        <a:xfrm>
          <a:off x="0" y="2290082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gm:spPr>
    </dgm:pt>
    <dgm:pt modelId="{062720D3-E0E9-4CCB-9D3F-804DC3C9F5D4}" type="pres">
      <dgm:prSet presAssocID="{03254C8B-7243-4C33-96F9-09CA3BEF4032}" presName="iconRect" presStyleLbl="node1" presStyleIdx="2" presStyleCnt="4"/>
      <dgm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Org"/>
        </a:ext>
      </dgm:extLst>
    </dgm:pt>
    <dgm:pt modelId="{E25DCB98-F99F-4BB1-A38F-8371FBBADAF6}" type="pres">
      <dgm:prSet presAssocID="{03254C8B-7243-4C33-96F9-09CA3BEF4032}" presName="spaceRect" presStyleCnt="0"/>
      <dgm:spPr/>
    </dgm:pt>
    <dgm:pt modelId="{47EA8F3D-9A1D-4717-BE1A-BF02661FBA0D}" type="pres">
      <dgm:prSet presAssocID="{03254C8B-7243-4C33-96F9-09CA3BEF4032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92C8A1E5-26CE-40B8-8564-5219873A1D9F}" type="pres">
      <dgm:prSet presAssocID="{A4961F63-9E81-4013-B534-15C9835B385A}" presName="sibTrans" presStyleCnt="0"/>
      <dgm:spPr/>
    </dgm:pt>
    <dgm:pt modelId="{6F714A4A-72EB-4A45-828C-67A084B4EE40}" type="pres">
      <dgm:prSet presAssocID="{71CDBF57-6505-4995-9947-63331C693725}" presName="compNode" presStyleCnt="0"/>
      <dgm:spPr/>
    </dgm:pt>
    <dgm:pt modelId="{14692FF1-65A3-4673-B7BE-8126A3946AF8}" type="pres">
      <dgm:prSet presAssocID="{71CDBF57-6505-4995-9947-63331C693725}" presName="bgRect" presStyleLbl="bgShp" presStyleIdx="3" presStyleCnt="4"/>
      <dgm:spPr>
        <a:xfrm>
          <a:off x="0" y="3434221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gm:spPr>
    </dgm:pt>
    <dgm:pt modelId="{A5D5BB8F-0F65-4475-BF9F-2C3F7219BFD5}" type="pres">
      <dgm:prSet presAssocID="{71CDBF57-6505-4995-9947-63331C693725}" presName="iconRect" presStyleLbl="node1" presStyleIdx="3" presStyleCnt="4"/>
      <dgm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41BC11AF-4EB4-440D-9977-1DAF2E6A2D06}" type="pres">
      <dgm:prSet presAssocID="{71CDBF57-6505-4995-9947-63331C693725}" presName="spaceRect" presStyleCnt="0"/>
      <dgm:spPr/>
    </dgm:pt>
    <dgm:pt modelId="{C73AFF12-D8D8-410C-AE21-E14B3E4897C0}" type="pres">
      <dgm:prSet presAssocID="{71CDBF57-6505-4995-9947-63331C69372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BF9BE618-E6A2-4344-AACE-1D8D4281CF0C}" type="presOf" srcId="{6CFE621E-C3E5-43C3-9104-4B9CA9D84EB9}" destId="{C79B73F7-0AA2-40A0-B69C-1F8CB7B98591}" srcOrd="0" destOrd="0" presId="urn:microsoft.com/office/officeart/2018/2/layout/IconVerticalSolidList"/>
    <dgm:cxn modelId="{BFEDA3FE-8E94-4DE4-86E2-A467746F3F9E}" srcId="{6CFE621E-C3E5-43C3-9104-4B9CA9D84EB9}" destId="{5E98C875-52B0-4604-AE65-AE00978C88EB}" srcOrd="0" destOrd="0" parTransId="{75D593A9-7BE0-4773-8F3D-B4FE2BBA503F}" sibTransId="{143AA72B-E033-42F5-B7D8-088249295FDB}"/>
    <dgm:cxn modelId="{619B8400-9F43-4BF7-BEE9-4E599B90BDC5}" type="presOf" srcId="{71CDBF57-6505-4995-9947-63331C693725}" destId="{C73AFF12-D8D8-410C-AE21-E14B3E4897C0}" srcOrd="0" destOrd="0" presId="urn:microsoft.com/office/officeart/2018/2/layout/IconVerticalSolidList"/>
    <dgm:cxn modelId="{D20C909B-633C-4D13-BBDA-A2C897100F77}" srcId="{6CFE621E-C3E5-43C3-9104-4B9CA9D84EB9}" destId="{71CDBF57-6505-4995-9947-63331C693725}" srcOrd="3" destOrd="0" parTransId="{335F2E61-B891-451C-8C8D-3B912F8CAF05}" sibTransId="{C14EA526-E27E-4035-B5FF-1540FE9DC192}"/>
    <dgm:cxn modelId="{5F7C4F33-49ED-4584-81BD-7E51940A3AAD}" type="presOf" srcId="{5E98C875-52B0-4604-AE65-AE00978C88EB}" destId="{DEC2C0B5-560B-409A-96BB-1D072B6FBB1B}" srcOrd="0" destOrd="0" presId="urn:microsoft.com/office/officeart/2018/2/layout/IconVerticalSolidList"/>
    <dgm:cxn modelId="{2152B773-3106-42A8-BD4C-271CE45C33AE}" srcId="{6CFE621E-C3E5-43C3-9104-4B9CA9D84EB9}" destId="{03254C8B-7243-4C33-96F9-09CA3BEF4032}" srcOrd="2" destOrd="0" parTransId="{0256144F-E4E6-4067-90B7-21160C506F0E}" sibTransId="{A4961F63-9E81-4013-B534-15C9835B385A}"/>
    <dgm:cxn modelId="{C68437C3-B7D6-4AE8-BD25-9D1A8405324D}" srcId="{6CFE621E-C3E5-43C3-9104-4B9CA9D84EB9}" destId="{6950518E-2E8C-46DD-B92F-47853CE060C2}" srcOrd="1" destOrd="0" parTransId="{12273EDF-2610-4563-BD9C-FCFE48B0A5B9}" sibTransId="{E6ACF924-A4FF-49FB-8149-5C15FBECD593}"/>
    <dgm:cxn modelId="{CA0A6D17-8927-4598-BB0F-E9C30F86E23B}" type="presOf" srcId="{6950518E-2E8C-46DD-B92F-47853CE060C2}" destId="{55B43512-E61C-4CB7-84D0-24C0A364A74B}" srcOrd="0" destOrd="0" presId="urn:microsoft.com/office/officeart/2018/2/layout/IconVerticalSolidList"/>
    <dgm:cxn modelId="{7F55E5C9-12F1-4918-A626-E897B7421DD0}" type="presOf" srcId="{03254C8B-7243-4C33-96F9-09CA3BEF4032}" destId="{47EA8F3D-9A1D-4717-BE1A-BF02661FBA0D}" srcOrd="0" destOrd="0" presId="urn:microsoft.com/office/officeart/2018/2/layout/IconVerticalSolidList"/>
    <dgm:cxn modelId="{682145D4-0557-441A-A988-4A5B36031C78}" type="presParOf" srcId="{C79B73F7-0AA2-40A0-B69C-1F8CB7B98591}" destId="{198CD8FE-1BD7-4F36-ABB7-1388C94C033F}" srcOrd="0" destOrd="0" presId="urn:microsoft.com/office/officeart/2018/2/layout/IconVerticalSolidList"/>
    <dgm:cxn modelId="{79AEC640-4FD2-49EF-A93B-04E101FFE4E1}" type="presParOf" srcId="{198CD8FE-1BD7-4F36-ABB7-1388C94C033F}" destId="{9F3C4402-738A-408C-9B73-44A228E6772D}" srcOrd="0" destOrd="0" presId="urn:microsoft.com/office/officeart/2018/2/layout/IconVerticalSolidList"/>
    <dgm:cxn modelId="{5F449278-7BD2-4984-8CCF-E4FF88DD5F5B}" type="presParOf" srcId="{198CD8FE-1BD7-4F36-ABB7-1388C94C033F}" destId="{616D57C2-F6D6-4BD1-AFAB-5B872C6C619D}" srcOrd="1" destOrd="0" presId="urn:microsoft.com/office/officeart/2018/2/layout/IconVerticalSolidList"/>
    <dgm:cxn modelId="{F3D10938-EA55-49E7-9251-E556F72A332C}" type="presParOf" srcId="{198CD8FE-1BD7-4F36-ABB7-1388C94C033F}" destId="{FBF5A227-5CC4-422C-88ED-E78873CD7F59}" srcOrd="2" destOrd="0" presId="urn:microsoft.com/office/officeart/2018/2/layout/IconVerticalSolidList"/>
    <dgm:cxn modelId="{6C599119-72D9-401B-B3A7-A50F75EAA814}" type="presParOf" srcId="{198CD8FE-1BD7-4F36-ABB7-1388C94C033F}" destId="{DEC2C0B5-560B-409A-96BB-1D072B6FBB1B}" srcOrd="3" destOrd="0" presId="urn:microsoft.com/office/officeart/2018/2/layout/IconVerticalSolidList"/>
    <dgm:cxn modelId="{56D4FD24-B6B5-41A3-8F55-69524F39DECF}" type="presParOf" srcId="{C79B73F7-0AA2-40A0-B69C-1F8CB7B98591}" destId="{A12C906B-2D5F-4702-9D00-E03F3CA6F41A}" srcOrd="1" destOrd="0" presId="urn:microsoft.com/office/officeart/2018/2/layout/IconVerticalSolidList"/>
    <dgm:cxn modelId="{9D6FAB6E-28AC-4D88-B2DB-7E9EF2C0F46D}" type="presParOf" srcId="{C79B73F7-0AA2-40A0-B69C-1F8CB7B98591}" destId="{87692222-BD3A-4467-8329-79351121CACC}" srcOrd="2" destOrd="0" presId="urn:microsoft.com/office/officeart/2018/2/layout/IconVerticalSolidList"/>
    <dgm:cxn modelId="{3F6F6F2A-F531-4463-9603-3298D0AF69F2}" type="presParOf" srcId="{87692222-BD3A-4467-8329-79351121CACC}" destId="{901CC6CA-C1B2-411A-A681-D620A33D06E5}" srcOrd="0" destOrd="0" presId="urn:microsoft.com/office/officeart/2018/2/layout/IconVerticalSolidList"/>
    <dgm:cxn modelId="{D311C3B0-31DF-4E5D-9D64-7839A154E4CF}" type="presParOf" srcId="{87692222-BD3A-4467-8329-79351121CACC}" destId="{B96D5900-D28C-4CD5-A05A-361ED04AD8AB}" srcOrd="1" destOrd="0" presId="urn:microsoft.com/office/officeart/2018/2/layout/IconVerticalSolidList"/>
    <dgm:cxn modelId="{EFF969FA-1966-4C8C-9AF5-E5F34A759643}" type="presParOf" srcId="{87692222-BD3A-4467-8329-79351121CACC}" destId="{1768EFDF-047B-4E68-9A0E-E1570D926126}" srcOrd="2" destOrd="0" presId="urn:microsoft.com/office/officeart/2018/2/layout/IconVerticalSolidList"/>
    <dgm:cxn modelId="{806A897F-E1A1-4262-BF90-109716B47F96}" type="presParOf" srcId="{87692222-BD3A-4467-8329-79351121CACC}" destId="{55B43512-E61C-4CB7-84D0-24C0A364A74B}" srcOrd="3" destOrd="0" presId="urn:microsoft.com/office/officeart/2018/2/layout/IconVerticalSolidList"/>
    <dgm:cxn modelId="{BE878871-69C2-4D03-AEBC-AF18C106E285}" type="presParOf" srcId="{C79B73F7-0AA2-40A0-B69C-1F8CB7B98591}" destId="{0687C381-3414-4133-A0EB-C7E5B1550004}" srcOrd="3" destOrd="0" presId="urn:microsoft.com/office/officeart/2018/2/layout/IconVerticalSolidList"/>
    <dgm:cxn modelId="{083E9980-D054-42AA-BDA6-D5021B0C50A4}" type="presParOf" srcId="{C79B73F7-0AA2-40A0-B69C-1F8CB7B98591}" destId="{30D44F4C-91A7-4896-959C-911B28E4EE1C}" srcOrd="4" destOrd="0" presId="urn:microsoft.com/office/officeart/2018/2/layout/IconVerticalSolidList"/>
    <dgm:cxn modelId="{9BEA05A5-65FC-4CC0-A928-C836770C4ECD}" type="presParOf" srcId="{30D44F4C-91A7-4896-959C-911B28E4EE1C}" destId="{205F5E0F-54AE-4224-B018-73AEFE610636}" srcOrd="0" destOrd="0" presId="urn:microsoft.com/office/officeart/2018/2/layout/IconVerticalSolidList"/>
    <dgm:cxn modelId="{3C9C052A-6A86-4C81-B899-895B0D51810C}" type="presParOf" srcId="{30D44F4C-91A7-4896-959C-911B28E4EE1C}" destId="{062720D3-E0E9-4CCB-9D3F-804DC3C9F5D4}" srcOrd="1" destOrd="0" presId="urn:microsoft.com/office/officeart/2018/2/layout/IconVerticalSolidList"/>
    <dgm:cxn modelId="{69C415C3-6AFE-44A4-A715-90B10E3FE4C5}" type="presParOf" srcId="{30D44F4C-91A7-4896-959C-911B28E4EE1C}" destId="{E25DCB98-F99F-4BB1-A38F-8371FBBADAF6}" srcOrd="2" destOrd="0" presId="urn:microsoft.com/office/officeart/2018/2/layout/IconVerticalSolidList"/>
    <dgm:cxn modelId="{ACD9AEDD-989D-473D-8854-E6155105ECAD}" type="presParOf" srcId="{30D44F4C-91A7-4896-959C-911B28E4EE1C}" destId="{47EA8F3D-9A1D-4717-BE1A-BF02661FBA0D}" srcOrd="3" destOrd="0" presId="urn:microsoft.com/office/officeart/2018/2/layout/IconVerticalSolidList"/>
    <dgm:cxn modelId="{6EC28A1C-8F61-44A8-96D3-BC3D0B219116}" type="presParOf" srcId="{C79B73F7-0AA2-40A0-B69C-1F8CB7B98591}" destId="{92C8A1E5-26CE-40B8-8564-5219873A1D9F}" srcOrd="5" destOrd="0" presId="urn:microsoft.com/office/officeart/2018/2/layout/IconVerticalSolidList"/>
    <dgm:cxn modelId="{EA1593E3-B4A4-485D-AC8D-779E5C8B6EE2}" type="presParOf" srcId="{C79B73F7-0AA2-40A0-B69C-1F8CB7B98591}" destId="{6F714A4A-72EB-4A45-828C-67A084B4EE40}" srcOrd="6" destOrd="0" presId="urn:microsoft.com/office/officeart/2018/2/layout/IconVerticalSolidList"/>
    <dgm:cxn modelId="{D72A94F4-09C2-4488-8BF7-26389687E356}" type="presParOf" srcId="{6F714A4A-72EB-4A45-828C-67A084B4EE40}" destId="{14692FF1-65A3-4673-B7BE-8126A3946AF8}" srcOrd="0" destOrd="0" presId="urn:microsoft.com/office/officeart/2018/2/layout/IconVerticalSolidList"/>
    <dgm:cxn modelId="{C10722FF-187C-48C1-B33B-50FD6D759D13}" type="presParOf" srcId="{6F714A4A-72EB-4A45-828C-67A084B4EE40}" destId="{A5D5BB8F-0F65-4475-BF9F-2C3F7219BFD5}" srcOrd="1" destOrd="0" presId="urn:microsoft.com/office/officeart/2018/2/layout/IconVerticalSolidList"/>
    <dgm:cxn modelId="{4D8C22C5-14F5-4E78-8D72-C2F29E2FACF2}" type="presParOf" srcId="{6F714A4A-72EB-4A45-828C-67A084B4EE40}" destId="{41BC11AF-4EB4-440D-9977-1DAF2E6A2D06}" srcOrd="2" destOrd="0" presId="urn:microsoft.com/office/officeart/2018/2/layout/IconVerticalSolidList"/>
    <dgm:cxn modelId="{04C77BD2-C81E-475C-827F-746DFEE16A02}" type="presParOf" srcId="{6F714A4A-72EB-4A45-828C-67A084B4EE40}" destId="{C73AFF12-D8D8-410C-AE21-E14B3E4897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E7EF5-E2B6-4979-8A67-9107ECFFB0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43887A5-5849-4D9E-94FA-2141B4CDF194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Leadership</a:t>
          </a:r>
        </a:p>
      </dgm:t>
    </dgm:pt>
    <dgm:pt modelId="{B570C5B8-7FDD-463F-A698-B4D30C1E0FA4}" type="parTrans" cxnId="{DFFDFA6D-C81B-4556-9233-9C1FF62381F9}">
      <dgm:prSet/>
      <dgm:spPr/>
      <dgm:t>
        <a:bodyPr/>
        <a:lstStyle/>
        <a:p>
          <a:endParaRPr lang="en-GB"/>
        </a:p>
      </dgm:t>
    </dgm:pt>
    <dgm:pt modelId="{F490B89C-CA82-42D0-ACC6-6051915A1838}" type="sibTrans" cxnId="{DFFDFA6D-C81B-4556-9233-9C1FF62381F9}">
      <dgm:prSet/>
      <dgm:spPr/>
      <dgm:t>
        <a:bodyPr/>
        <a:lstStyle/>
        <a:p>
          <a:endParaRPr lang="en-GB"/>
        </a:p>
      </dgm:t>
    </dgm:pt>
    <dgm:pt modelId="{08DC0B06-84C4-45D7-9AB1-F7F06DC8CB50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Leadership/ </a:t>
          </a:r>
          <a:r>
            <a:rPr lang="en-GB" dirty="0" smtClean="0"/>
            <a:t>Measurement</a:t>
          </a:r>
          <a:endParaRPr lang="en-GB" dirty="0"/>
        </a:p>
      </dgm:t>
    </dgm:pt>
    <dgm:pt modelId="{D5108A00-BB56-4F44-821A-72AFA988ACB5}" type="parTrans" cxnId="{C4A98E9B-D121-48CF-987D-879017050562}">
      <dgm:prSet/>
      <dgm:spPr/>
      <dgm:t>
        <a:bodyPr/>
        <a:lstStyle/>
        <a:p>
          <a:endParaRPr lang="en-GB"/>
        </a:p>
      </dgm:t>
    </dgm:pt>
    <dgm:pt modelId="{FC39B175-4B6B-4AA7-B32C-449B2E470B72}" type="sibTrans" cxnId="{C4A98E9B-D121-48CF-987D-879017050562}">
      <dgm:prSet/>
      <dgm:spPr/>
      <dgm:t>
        <a:bodyPr/>
        <a:lstStyle/>
        <a:p>
          <a:endParaRPr lang="en-GB"/>
        </a:p>
      </dgm:t>
    </dgm:pt>
    <dgm:pt modelId="{FA0A70CA-EBD0-4E1F-AAC0-D60A4A9E78F9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Staff education</a:t>
          </a:r>
        </a:p>
      </dgm:t>
    </dgm:pt>
    <dgm:pt modelId="{32037D7C-756D-4911-99E9-6667C6798A5F}" type="parTrans" cxnId="{42C18902-5399-4092-9D97-312621117CED}">
      <dgm:prSet/>
      <dgm:spPr/>
      <dgm:t>
        <a:bodyPr/>
        <a:lstStyle/>
        <a:p>
          <a:endParaRPr lang="en-GB"/>
        </a:p>
      </dgm:t>
    </dgm:pt>
    <dgm:pt modelId="{BF90D568-9391-40A6-96A7-BF963304F7AA}" type="sibTrans" cxnId="{42C18902-5399-4092-9D97-312621117CED}">
      <dgm:prSet/>
      <dgm:spPr/>
      <dgm:t>
        <a:bodyPr/>
        <a:lstStyle/>
        <a:p>
          <a:endParaRPr lang="en-GB"/>
        </a:p>
      </dgm:t>
    </dgm:pt>
    <dgm:pt modelId="{2171FE1D-9BF6-476A-B6AD-B65379E7A1E7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Regional designed</a:t>
          </a:r>
        </a:p>
      </dgm:t>
    </dgm:pt>
    <dgm:pt modelId="{EE6C9F61-8DEB-4E2E-98A4-75B0B85BEC08}" type="parTrans" cxnId="{6C6E9A70-C040-46F6-A6C8-B125A0A57E9B}">
      <dgm:prSet/>
      <dgm:spPr/>
      <dgm:t>
        <a:bodyPr/>
        <a:lstStyle/>
        <a:p>
          <a:endParaRPr lang="en-GB"/>
        </a:p>
      </dgm:t>
    </dgm:pt>
    <dgm:pt modelId="{C01C6223-5E06-4CEA-A934-E0C5E9A09C0E}" type="sibTrans" cxnId="{6C6E9A70-C040-46F6-A6C8-B125A0A57E9B}">
      <dgm:prSet/>
      <dgm:spPr/>
      <dgm:t>
        <a:bodyPr/>
        <a:lstStyle/>
        <a:p>
          <a:endParaRPr lang="en-GB"/>
        </a:p>
      </dgm:t>
    </dgm:pt>
    <dgm:pt modelId="{C5685502-2AB7-474C-BB89-24D740240C5A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Patient awareness</a:t>
          </a:r>
        </a:p>
      </dgm:t>
    </dgm:pt>
    <dgm:pt modelId="{04AE9A09-4EC6-49FF-BEC5-01D22F61813F}" type="parTrans" cxnId="{670233FD-81C7-4E09-805B-D98669EE2783}">
      <dgm:prSet/>
      <dgm:spPr/>
      <dgm:t>
        <a:bodyPr/>
        <a:lstStyle/>
        <a:p>
          <a:endParaRPr lang="en-GB"/>
        </a:p>
      </dgm:t>
    </dgm:pt>
    <dgm:pt modelId="{FB65A22A-3CE4-4643-BBEF-439F662CB0CB}" type="sibTrans" cxnId="{670233FD-81C7-4E09-805B-D98669EE2783}">
      <dgm:prSet/>
      <dgm:spPr/>
      <dgm:t>
        <a:bodyPr/>
        <a:lstStyle/>
        <a:p>
          <a:endParaRPr lang="en-GB"/>
        </a:p>
      </dgm:t>
    </dgm:pt>
    <dgm:pt modelId="{97053E81-4756-472C-9887-A07CEBF1C2E4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What’s next for QI vascular access </a:t>
          </a:r>
        </a:p>
      </dgm:t>
    </dgm:pt>
    <dgm:pt modelId="{7C47266B-E960-4AE6-9A39-36A6C91B5D8E}" type="parTrans" cxnId="{1FACFE8B-9B36-4B2D-8207-1D57CD656B7E}">
      <dgm:prSet/>
      <dgm:spPr/>
      <dgm:t>
        <a:bodyPr/>
        <a:lstStyle/>
        <a:p>
          <a:endParaRPr lang="en-GB"/>
        </a:p>
      </dgm:t>
    </dgm:pt>
    <dgm:pt modelId="{F24DB399-566D-4233-A6BD-34BF15EC48B5}" type="sibTrans" cxnId="{1FACFE8B-9B36-4B2D-8207-1D57CD656B7E}">
      <dgm:prSet/>
      <dgm:spPr/>
      <dgm:t>
        <a:bodyPr/>
        <a:lstStyle/>
        <a:p>
          <a:endParaRPr lang="en-GB"/>
        </a:p>
      </dgm:t>
    </dgm:pt>
    <dgm:pt modelId="{565223E0-D5F5-46B4-91A9-C594F1710703}">
      <dgm:prSet/>
      <dgm:spPr>
        <a:solidFill>
          <a:srgbClr val="0070C0"/>
        </a:solidFill>
      </dgm:spPr>
      <dgm:t>
        <a:bodyPr/>
        <a:lstStyle/>
        <a:p>
          <a:r>
            <a:rPr lang="en-GB" dirty="0" smtClean="0"/>
            <a:t>Measurement</a:t>
          </a:r>
          <a:endParaRPr lang="en-GB" dirty="0"/>
        </a:p>
      </dgm:t>
    </dgm:pt>
    <dgm:pt modelId="{69413DA4-E08F-4C98-A63C-BA029A76A4F8}" type="sibTrans" cxnId="{7A293B8C-F2EC-4999-BCFA-9772720111C9}">
      <dgm:prSet/>
      <dgm:spPr/>
      <dgm:t>
        <a:bodyPr/>
        <a:lstStyle/>
        <a:p>
          <a:endParaRPr lang="en-GB"/>
        </a:p>
      </dgm:t>
    </dgm:pt>
    <dgm:pt modelId="{68BD6FB8-65E2-4045-A290-5A23B3EB949F}" type="parTrans" cxnId="{7A293B8C-F2EC-4999-BCFA-9772720111C9}">
      <dgm:prSet/>
      <dgm:spPr/>
      <dgm:t>
        <a:bodyPr/>
        <a:lstStyle/>
        <a:p>
          <a:endParaRPr lang="en-GB"/>
        </a:p>
      </dgm:t>
    </dgm:pt>
    <dgm:pt modelId="{237EEBCF-A73E-4BC5-B712-D81D551F346D}" type="pres">
      <dgm:prSet presAssocID="{2D4E7EF5-E2B6-4979-8A67-9107ECFFB075}" presName="CompostProcess" presStyleCnt="0">
        <dgm:presLayoutVars>
          <dgm:dir/>
          <dgm:resizeHandles val="exact"/>
        </dgm:presLayoutVars>
      </dgm:prSet>
      <dgm:spPr/>
    </dgm:pt>
    <dgm:pt modelId="{F23FE031-9391-4EF0-8BC1-519FB9DC78D5}" type="pres">
      <dgm:prSet presAssocID="{2D4E7EF5-E2B6-4979-8A67-9107ECFFB075}" presName="arrow" presStyleLbl="bgShp" presStyleIdx="0" presStyleCnt="1" custLinFactNeighborX="-3490" custLinFactNeighborY="20731"/>
      <dgm:spPr>
        <a:solidFill>
          <a:srgbClr val="0070C0"/>
        </a:solidFill>
      </dgm:spPr>
    </dgm:pt>
    <dgm:pt modelId="{4D74249F-91A8-427A-B655-3503E067D9ED}" type="pres">
      <dgm:prSet presAssocID="{2D4E7EF5-E2B6-4979-8A67-9107ECFFB075}" presName="linearProcess" presStyleCnt="0"/>
      <dgm:spPr/>
    </dgm:pt>
    <dgm:pt modelId="{08150463-0B50-47A0-A8D1-7B7127799C30}" type="pres">
      <dgm:prSet presAssocID="{243887A5-5849-4D9E-94FA-2141B4CDF194}" presName="textNode" presStyleLbl="node1" presStyleIdx="0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465F7F-5184-4458-AAC3-10041D514716}" type="pres">
      <dgm:prSet presAssocID="{F490B89C-CA82-42D0-ACC6-6051915A1838}" presName="sibTrans" presStyleCnt="0"/>
      <dgm:spPr/>
    </dgm:pt>
    <dgm:pt modelId="{F570F96E-2BE1-4448-9109-7D95B5C50BAB}" type="pres">
      <dgm:prSet presAssocID="{08DC0B06-84C4-45D7-9AB1-F7F06DC8CB50}" presName="textNode" presStyleLbl="node1" presStyleIdx="1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BFF9D4-E5A1-4422-B960-CB70FDA0041D}" type="pres">
      <dgm:prSet presAssocID="{FC39B175-4B6B-4AA7-B32C-449B2E470B72}" presName="sibTrans" presStyleCnt="0"/>
      <dgm:spPr/>
    </dgm:pt>
    <dgm:pt modelId="{C46D8AE5-7903-4DAC-BA2A-73830F2677F9}" type="pres">
      <dgm:prSet presAssocID="{565223E0-D5F5-46B4-91A9-C594F1710703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51F1CB-6B68-4F42-AFAB-450A43E80663}" type="pres">
      <dgm:prSet presAssocID="{69413DA4-E08F-4C98-A63C-BA029A76A4F8}" presName="sibTrans" presStyleCnt="0"/>
      <dgm:spPr/>
    </dgm:pt>
    <dgm:pt modelId="{FB00B360-FA3D-4C60-9D1D-6E6C53B9A4C7}" type="pres">
      <dgm:prSet presAssocID="{FA0A70CA-EBD0-4E1F-AAC0-D60A4A9E78F9}" presName="textNode" presStyleLbl="node1" presStyleIdx="3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242BB4-17CD-4232-A4F9-9956B627AABE}" type="pres">
      <dgm:prSet presAssocID="{BF90D568-9391-40A6-96A7-BF963304F7AA}" presName="sibTrans" presStyleCnt="0"/>
      <dgm:spPr/>
    </dgm:pt>
    <dgm:pt modelId="{483E4BAF-9FAB-485C-B272-D6A1DF3018B9}" type="pres">
      <dgm:prSet presAssocID="{C5685502-2AB7-474C-BB89-24D740240C5A}" presName="textNode" presStyleLbl="node1" presStyleIdx="4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9C731-DC8E-410F-9538-47114422ACC6}" type="pres">
      <dgm:prSet presAssocID="{FB65A22A-3CE4-4643-BBEF-439F662CB0CB}" presName="sibTrans" presStyleCnt="0"/>
      <dgm:spPr/>
    </dgm:pt>
    <dgm:pt modelId="{E25110A6-E74C-475E-A15E-8DABCCCA212D}" type="pres">
      <dgm:prSet presAssocID="{2171FE1D-9BF6-476A-B6AD-B65379E7A1E7}" presName="textNode" presStyleLbl="node1" presStyleIdx="5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780258-8F0C-43CA-A617-A214FA91B3B5}" type="pres">
      <dgm:prSet presAssocID="{C01C6223-5E06-4CEA-A934-E0C5E9A09C0E}" presName="sibTrans" presStyleCnt="0"/>
      <dgm:spPr/>
    </dgm:pt>
    <dgm:pt modelId="{42672314-5C0F-4E2C-A61C-C2CDB0C829A4}" type="pres">
      <dgm:prSet presAssocID="{97053E81-4756-472C-9887-A07CEBF1C2E4}" presName="textNode" presStyleLbl="node1" presStyleIdx="6" presStyleCnt="7" custScaleY="108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490564-20C3-4A4E-B2DA-2CDD9AC880F1}" type="presOf" srcId="{2171FE1D-9BF6-476A-B6AD-B65379E7A1E7}" destId="{E25110A6-E74C-475E-A15E-8DABCCCA212D}" srcOrd="0" destOrd="0" presId="urn:microsoft.com/office/officeart/2005/8/layout/hProcess9"/>
    <dgm:cxn modelId="{ADAA77DB-D066-4421-9FE6-7FDA2EAAF5BB}" type="presOf" srcId="{97053E81-4756-472C-9887-A07CEBF1C2E4}" destId="{42672314-5C0F-4E2C-A61C-C2CDB0C829A4}" srcOrd="0" destOrd="0" presId="urn:microsoft.com/office/officeart/2005/8/layout/hProcess9"/>
    <dgm:cxn modelId="{C4A98E9B-D121-48CF-987D-879017050562}" srcId="{2D4E7EF5-E2B6-4979-8A67-9107ECFFB075}" destId="{08DC0B06-84C4-45D7-9AB1-F7F06DC8CB50}" srcOrd="1" destOrd="0" parTransId="{D5108A00-BB56-4F44-821A-72AFA988ACB5}" sibTransId="{FC39B175-4B6B-4AA7-B32C-449B2E470B72}"/>
    <dgm:cxn modelId="{42C18902-5399-4092-9D97-312621117CED}" srcId="{2D4E7EF5-E2B6-4979-8A67-9107ECFFB075}" destId="{FA0A70CA-EBD0-4E1F-AAC0-D60A4A9E78F9}" srcOrd="3" destOrd="0" parTransId="{32037D7C-756D-4911-99E9-6667C6798A5F}" sibTransId="{BF90D568-9391-40A6-96A7-BF963304F7AA}"/>
    <dgm:cxn modelId="{670233FD-81C7-4E09-805B-D98669EE2783}" srcId="{2D4E7EF5-E2B6-4979-8A67-9107ECFFB075}" destId="{C5685502-2AB7-474C-BB89-24D740240C5A}" srcOrd="4" destOrd="0" parTransId="{04AE9A09-4EC6-49FF-BEC5-01D22F61813F}" sibTransId="{FB65A22A-3CE4-4643-BBEF-439F662CB0CB}"/>
    <dgm:cxn modelId="{6C6E9A70-C040-46F6-A6C8-B125A0A57E9B}" srcId="{2D4E7EF5-E2B6-4979-8A67-9107ECFFB075}" destId="{2171FE1D-9BF6-476A-B6AD-B65379E7A1E7}" srcOrd="5" destOrd="0" parTransId="{EE6C9F61-8DEB-4E2E-98A4-75B0B85BEC08}" sibTransId="{C01C6223-5E06-4CEA-A934-E0C5E9A09C0E}"/>
    <dgm:cxn modelId="{7A293B8C-F2EC-4999-BCFA-9772720111C9}" srcId="{2D4E7EF5-E2B6-4979-8A67-9107ECFFB075}" destId="{565223E0-D5F5-46B4-91A9-C594F1710703}" srcOrd="2" destOrd="0" parTransId="{68BD6FB8-65E2-4045-A290-5A23B3EB949F}" sibTransId="{69413DA4-E08F-4C98-A63C-BA029A76A4F8}"/>
    <dgm:cxn modelId="{E647CFEA-471F-4050-AA06-1BB3A3DAE6C1}" type="presOf" srcId="{08DC0B06-84C4-45D7-9AB1-F7F06DC8CB50}" destId="{F570F96E-2BE1-4448-9109-7D95B5C50BAB}" srcOrd="0" destOrd="0" presId="urn:microsoft.com/office/officeart/2005/8/layout/hProcess9"/>
    <dgm:cxn modelId="{1FACFE8B-9B36-4B2D-8207-1D57CD656B7E}" srcId="{2D4E7EF5-E2B6-4979-8A67-9107ECFFB075}" destId="{97053E81-4756-472C-9887-A07CEBF1C2E4}" srcOrd="6" destOrd="0" parTransId="{7C47266B-E960-4AE6-9A39-36A6C91B5D8E}" sibTransId="{F24DB399-566D-4233-A6BD-34BF15EC48B5}"/>
    <dgm:cxn modelId="{1A4145C9-C4DA-491F-8FA1-DC83C41FE330}" type="presOf" srcId="{2D4E7EF5-E2B6-4979-8A67-9107ECFFB075}" destId="{237EEBCF-A73E-4BC5-B712-D81D551F346D}" srcOrd="0" destOrd="0" presId="urn:microsoft.com/office/officeart/2005/8/layout/hProcess9"/>
    <dgm:cxn modelId="{D7EA9D09-563E-44DF-AC12-E621E974C9DA}" type="presOf" srcId="{565223E0-D5F5-46B4-91A9-C594F1710703}" destId="{C46D8AE5-7903-4DAC-BA2A-73830F2677F9}" srcOrd="0" destOrd="0" presId="urn:microsoft.com/office/officeart/2005/8/layout/hProcess9"/>
    <dgm:cxn modelId="{F2D01B1E-E886-4D76-8D09-DC02F9B129A7}" type="presOf" srcId="{FA0A70CA-EBD0-4E1F-AAC0-D60A4A9E78F9}" destId="{FB00B360-FA3D-4C60-9D1D-6E6C53B9A4C7}" srcOrd="0" destOrd="0" presId="urn:microsoft.com/office/officeart/2005/8/layout/hProcess9"/>
    <dgm:cxn modelId="{8B32B3E8-2E1E-4312-B56C-23D53B5C6D6D}" type="presOf" srcId="{243887A5-5849-4D9E-94FA-2141B4CDF194}" destId="{08150463-0B50-47A0-A8D1-7B7127799C30}" srcOrd="0" destOrd="0" presId="urn:microsoft.com/office/officeart/2005/8/layout/hProcess9"/>
    <dgm:cxn modelId="{80328A6D-21ED-4703-B4CF-62EF3CB184FB}" type="presOf" srcId="{C5685502-2AB7-474C-BB89-24D740240C5A}" destId="{483E4BAF-9FAB-485C-B272-D6A1DF3018B9}" srcOrd="0" destOrd="0" presId="urn:microsoft.com/office/officeart/2005/8/layout/hProcess9"/>
    <dgm:cxn modelId="{DFFDFA6D-C81B-4556-9233-9C1FF62381F9}" srcId="{2D4E7EF5-E2B6-4979-8A67-9107ECFFB075}" destId="{243887A5-5849-4D9E-94FA-2141B4CDF194}" srcOrd="0" destOrd="0" parTransId="{B570C5B8-7FDD-463F-A698-B4D30C1E0FA4}" sibTransId="{F490B89C-CA82-42D0-ACC6-6051915A1838}"/>
    <dgm:cxn modelId="{D0664FCD-6374-47FF-AD96-C2EC90A67F0F}" type="presParOf" srcId="{237EEBCF-A73E-4BC5-B712-D81D551F346D}" destId="{F23FE031-9391-4EF0-8BC1-519FB9DC78D5}" srcOrd="0" destOrd="0" presId="urn:microsoft.com/office/officeart/2005/8/layout/hProcess9"/>
    <dgm:cxn modelId="{57D7127C-5D94-4CBD-991C-B00E940E359B}" type="presParOf" srcId="{237EEBCF-A73E-4BC5-B712-D81D551F346D}" destId="{4D74249F-91A8-427A-B655-3503E067D9ED}" srcOrd="1" destOrd="0" presId="urn:microsoft.com/office/officeart/2005/8/layout/hProcess9"/>
    <dgm:cxn modelId="{337A39FA-767B-4AA6-A81B-349BBF22423B}" type="presParOf" srcId="{4D74249F-91A8-427A-B655-3503E067D9ED}" destId="{08150463-0B50-47A0-A8D1-7B7127799C30}" srcOrd="0" destOrd="0" presId="urn:microsoft.com/office/officeart/2005/8/layout/hProcess9"/>
    <dgm:cxn modelId="{F7FA816E-67CD-4703-B881-8D635F20CD29}" type="presParOf" srcId="{4D74249F-91A8-427A-B655-3503E067D9ED}" destId="{30465F7F-5184-4458-AAC3-10041D514716}" srcOrd="1" destOrd="0" presId="urn:microsoft.com/office/officeart/2005/8/layout/hProcess9"/>
    <dgm:cxn modelId="{18B6709A-9572-487E-A81B-CD3415818706}" type="presParOf" srcId="{4D74249F-91A8-427A-B655-3503E067D9ED}" destId="{F570F96E-2BE1-4448-9109-7D95B5C50BAB}" srcOrd="2" destOrd="0" presId="urn:microsoft.com/office/officeart/2005/8/layout/hProcess9"/>
    <dgm:cxn modelId="{64DA5B29-8CA9-4475-9CE7-81CA8EA3F1BC}" type="presParOf" srcId="{4D74249F-91A8-427A-B655-3503E067D9ED}" destId="{EFBFF9D4-E5A1-4422-B960-CB70FDA0041D}" srcOrd="3" destOrd="0" presId="urn:microsoft.com/office/officeart/2005/8/layout/hProcess9"/>
    <dgm:cxn modelId="{B5896412-36E5-4510-A3D4-F0673EAF5CE3}" type="presParOf" srcId="{4D74249F-91A8-427A-B655-3503E067D9ED}" destId="{C46D8AE5-7903-4DAC-BA2A-73830F2677F9}" srcOrd="4" destOrd="0" presId="urn:microsoft.com/office/officeart/2005/8/layout/hProcess9"/>
    <dgm:cxn modelId="{297F74BE-3D29-42AC-99F0-3246C2AA1804}" type="presParOf" srcId="{4D74249F-91A8-427A-B655-3503E067D9ED}" destId="{0451F1CB-6B68-4F42-AFAB-450A43E80663}" srcOrd="5" destOrd="0" presId="urn:microsoft.com/office/officeart/2005/8/layout/hProcess9"/>
    <dgm:cxn modelId="{3C337810-DE58-41A9-8B35-4AFA3C208283}" type="presParOf" srcId="{4D74249F-91A8-427A-B655-3503E067D9ED}" destId="{FB00B360-FA3D-4C60-9D1D-6E6C53B9A4C7}" srcOrd="6" destOrd="0" presId="urn:microsoft.com/office/officeart/2005/8/layout/hProcess9"/>
    <dgm:cxn modelId="{AFBA1DD2-EBC3-4C5A-9015-464EEFBCBCA3}" type="presParOf" srcId="{4D74249F-91A8-427A-B655-3503E067D9ED}" destId="{EB242BB4-17CD-4232-A4F9-9956B627AABE}" srcOrd="7" destOrd="0" presId="urn:microsoft.com/office/officeart/2005/8/layout/hProcess9"/>
    <dgm:cxn modelId="{7A108E8E-9321-4348-BA5E-45CC0FBD6BBB}" type="presParOf" srcId="{4D74249F-91A8-427A-B655-3503E067D9ED}" destId="{483E4BAF-9FAB-485C-B272-D6A1DF3018B9}" srcOrd="8" destOrd="0" presId="urn:microsoft.com/office/officeart/2005/8/layout/hProcess9"/>
    <dgm:cxn modelId="{EE598335-CCCC-4AF1-8376-DEB8CA829A6B}" type="presParOf" srcId="{4D74249F-91A8-427A-B655-3503E067D9ED}" destId="{E8B9C731-DC8E-410F-9538-47114422ACC6}" srcOrd="9" destOrd="0" presId="urn:microsoft.com/office/officeart/2005/8/layout/hProcess9"/>
    <dgm:cxn modelId="{9FE58218-D27D-43CA-9D55-608ACDA70C7F}" type="presParOf" srcId="{4D74249F-91A8-427A-B655-3503E067D9ED}" destId="{E25110A6-E74C-475E-A15E-8DABCCCA212D}" srcOrd="10" destOrd="0" presId="urn:microsoft.com/office/officeart/2005/8/layout/hProcess9"/>
    <dgm:cxn modelId="{FDA57F81-8BF0-4672-86AD-443C6F1B6E1F}" type="presParOf" srcId="{4D74249F-91A8-427A-B655-3503E067D9ED}" destId="{FC780258-8F0C-43CA-A617-A214FA91B3B5}" srcOrd="11" destOrd="0" presId="urn:microsoft.com/office/officeart/2005/8/layout/hProcess9"/>
    <dgm:cxn modelId="{3D2859BA-BD4B-48E3-904F-8D096E72883F}" type="presParOf" srcId="{4D74249F-91A8-427A-B655-3503E067D9ED}" destId="{42672314-5C0F-4E2C-A61C-C2CDB0C829A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66027E-919A-4A14-81DC-6DD45469DE46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F593C06A-A19F-497A-B903-CB276BC69F67}">
      <dgm:prSet phldrT="[Text]"/>
      <dgm:spPr/>
      <dgm:t>
        <a:bodyPr/>
        <a:lstStyle/>
        <a:p>
          <a:r>
            <a:rPr lang="en-GB" dirty="0" smtClean="0"/>
            <a:t>Training Day 1  Introduction to QI</a:t>
          </a:r>
          <a:endParaRPr lang="en-GB" dirty="0"/>
        </a:p>
      </dgm:t>
    </dgm:pt>
    <dgm:pt modelId="{70A98021-25EB-4F02-8D9D-1CFF1D6C4645}" type="parTrans" cxnId="{79AFD2FE-9F13-484B-B01B-9896AD3DE269}">
      <dgm:prSet/>
      <dgm:spPr/>
      <dgm:t>
        <a:bodyPr/>
        <a:lstStyle/>
        <a:p>
          <a:endParaRPr lang="en-GB"/>
        </a:p>
      </dgm:t>
    </dgm:pt>
    <dgm:pt modelId="{86EDFF1D-0733-43B8-80AC-90AD34EB0B2B}" type="sibTrans" cxnId="{79AFD2FE-9F13-484B-B01B-9896AD3DE269}">
      <dgm:prSet/>
      <dgm:spPr/>
      <dgm:t>
        <a:bodyPr/>
        <a:lstStyle/>
        <a:p>
          <a:endParaRPr lang="en-GB"/>
        </a:p>
      </dgm:t>
    </dgm:pt>
    <dgm:pt modelId="{253B0F39-A9B5-4DCF-B66B-150416623608}">
      <dgm:prSet phldrT="[Text]"/>
      <dgm:spPr/>
      <dgm:t>
        <a:bodyPr/>
        <a:lstStyle/>
        <a:p>
          <a:r>
            <a:rPr lang="en-GB" dirty="0" smtClean="0"/>
            <a:t>Training Day 3 Maintaining Momentum</a:t>
          </a:r>
          <a:endParaRPr lang="en-GB" dirty="0"/>
        </a:p>
      </dgm:t>
    </dgm:pt>
    <dgm:pt modelId="{F682F252-EB3F-4D18-900D-C76C033DEAAC}" type="parTrans" cxnId="{6259E385-14A4-4B10-9C5B-66DAA755C80A}">
      <dgm:prSet/>
      <dgm:spPr/>
      <dgm:t>
        <a:bodyPr/>
        <a:lstStyle/>
        <a:p>
          <a:endParaRPr lang="en-GB"/>
        </a:p>
      </dgm:t>
    </dgm:pt>
    <dgm:pt modelId="{BCB6726B-CEA2-4315-B98A-C19E017EA803}" type="sibTrans" cxnId="{6259E385-14A4-4B10-9C5B-66DAA755C80A}">
      <dgm:prSet/>
      <dgm:spPr/>
      <dgm:t>
        <a:bodyPr/>
        <a:lstStyle/>
        <a:p>
          <a:endParaRPr lang="en-GB"/>
        </a:p>
      </dgm:t>
    </dgm:pt>
    <dgm:pt modelId="{38990D88-E4D2-4961-BB95-B2C8814E0E8F}">
      <dgm:prSet phldrT="[Text]"/>
      <dgm:spPr/>
      <dgm:t>
        <a:bodyPr/>
        <a:lstStyle/>
        <a:p>
          <a:r>
            <a:rPr lang="en-GB" dirty="0"/>
            <a:t>Celebration event</a:t>
          </a:r>
        </a:p>
      </dgm:t>
    </dgm:pt>
    <dgm:pt modelId="{8559FCA8-75EC-48BA-91DC-5A6645D9EF94}" type="parTrans" cxnId="{78644D7C-35B9-418C-984B-471B6AA58FA3}">
      <dgm:prSet/>
      <dgm:spPr/>
      <dgm:t>
        <a:bodyPr/>
        <a:lstStyle/>
        <a:p>
          <a:endParaRPr lang="en-GB"/>
        </a:p>
      </dgm:t>
    </dgm:pt>
    <dgm:pt modelId="{4D2D3070-F600-4DF7-87A3-62FC8CDF8679}" type="sibTrans" cxnId="{78644D7C-35B9-418C-984B-471B6AA58FA3}">
      <dgm:prSet/>
      <dgm:spPr/>
      <dgm:t>
        <a:bodyPr/>
        <a:lstStyle/>
        <a:p>
          <a:endParaRPr lang="en-GB"/>
        </a:p>
      </dgm:t>
    </dgm:pt>
    <dgm:pt modelId="{8297F0CF-63F9-4CED-8E9F-2444C692EC90}">
      <dgm:prSet phldrT="[Text]" custT="1"/>
      <dgm:spPr/>
      <dgm:t>
        <a:bodyPr/>
        <a:lstStyle/>
        <a:p>
          <a:r>
            <a:rPr lang="en-GB" sz="900" dirty="0"/>
            <a:t>Regional day</a:t>
          </a:r>
        </a:p>
        <a:p>
          <a:r>
            <a:rPr lang="en-GB" sz="900" dirty="0"/>
            <a:t>Identify QI leads MDT/ Medical</a:t>
          </a:r>
        </a:p>
        <a:p>
          <a:r>
            <a:rPr lang="en-GB" sz="900" dirty="0"/>
            <a:t>Measurement Platform</a:t>
          </a:r>
        </a:p>
      </dgm:t>
    </dgm:pt>
    <dgm:pt modelId="{93198326-5546-40AE-9FA6-7E402B966327}" type="parTrans" cxnId="{A696E85D-12B8-47FA-A1DD-599C8E3D98D2}">
      <dgm:prSet/>
      <dgm:spPr/>
      <dgm:t>
        <a:bodyPr/>
        <a:lstStyle/>
        <a:p>
          <a:endParaRPr lang="en-GB"/>
        </a:p>
      </dgm:t>
    </dgm:pt>
    <dgm:pt modelId="{99416FFD-A85A-4242-A725-E51DC66FAA66}" type="sibTrans" cxnId="{A696E85D-12B8-47FA-A1DD-599C8E3D98D2}">
      <dgm:prSet/>
      <dgm:spPr/>
      <dgm:t>
        <a:bodyPr/>
        <a:lstStyle/>
        <a:p>
          <a:endParaRPr lang="en-GB"/>
        </a:p>
      </dgm:t>
    </dgm:pt>
    <dgm:pt modelId="{8C8D4DCD-0230-4204-980E-40EFB2D87FC8}">
      <dgm:prSet phldrT="[Text]" custT="1"/>
      <dgm:spPr/>
      <dgm:t>
        <a:bodyPr/>
        <a:lstStyle/>
        <a:p>
          <a:r>
            <a:rPr lang="en-GB" sz="1000" dirty="0" smtClean="0"/>
            <a:t>Leadership Training Day </a:t>
          </a:r>
          <a:r>
            <a:rPr lang="en-GB" sz="1000" dirty="0" err="1" smtClean="0"/>
            <a:t>Shortsmoor</a:t>
          </a:r>
          <a:r>
            <a:rPr lang="en-GB" sz="1000" dirty="0" smtClean="0"/>
            <a:t> &amp; Leadership Into Action</a:t>
          </a:r>
          <a:endParaRPr lang="en-GB" sz="1000" dirty="0"/>
        </a:p>
      </dgm:t>
    </dgm:pt>
    <dgm:pt modelId="{240F5209-28EC-49F6-8DC1-0133A70B56E3}" type="sibTrans" cxnId="{9C4E87E8-21EE-428E-BD3A-0E2B26252D95}">
      <dgm:prSet/>
      <dgm:spPr/>
      <dgm:t>
        <a:bodyPr/>
        <a:lstStyle/>
        <a:p>
          <a:endParaRPr lang="en-GB"/>
        </a:p>
      </dgm:t>
    </dgm:pt>
    <dgm:pt modelId="{F542C09F-320F-44F9-A10B-6F1EFA84F550}" type="parTrans" cxnId="{9C4E87E8-21EE-428E-BD3A-0E2B26252D95}">
      <dgm:prSet/>
      <dgm:spPr/>
      <dgm:t>
        <a:bodyPr/>
        <a:lstStyle/>
        <a:p>
          <a:endParaRPr lang="en-GB"/>
        </a:p>
      </dgm:t>
    </dgm:pt>
    <dgm:pt modelId="{E69A1A2B-EB53-4F9D-9B27-E10BDA12B315}">
      <dgm:prSet/>
      <dgm:spPr/>
      <dgm:t>
        <a:bodyPr/>
        <a:lstStyle/>
        <a:p>
          <a:r>
            <a:rPr lang="en-GB" dirty="0" smtClean="0"/>
            <a:t>Launch Event patients, peers &amp; stakeholders</a:t>
          </a:r>
          <a:endParaRPr lang="en-GB" dirty="0"/>
        </a:p>
      </dgm:t>
    </dgm:pt>
    <dgm:pt modelId="{7B616944-835D-4A53-88B3-0BB78BE48664}" type="parTrans" cxnId="{38BA0822-0BD3-4A59-9F51-FD737E34A927}">
      <dgm:prSet/>
      <dgm:spPr/>
      <dgm:t>
        <a:bodyPr/>
        <a:lstStyle/>
        <a:p>
          <a:endParaRPr lang="en-GB"/>
        </a:p>
      </dgm:t>
    </dgm:pt>
    <dgm:pt modelId="{0C7DE9B2-2E33-4416-8D76-25BAC37B5EBF}" type="sibTrans" cxnId="{38BA0822-0BD3-4A59-9F51-FD737E34A927}">
      <dgm:prSet/>
      <dgm:spPr/>
      <dgm:t>
        <a:bodyPr/>
        <a:lstStyle/>
        <a:p>
          <a:endParaRPr lang="en-GB"/>
        </a:p>
      </dgm:t>
    </dgm:pt>
    <dgm:pt modelId="{7DA84270-BDCD-44D4-A020-753BBBC5308E}">
      <dgm:prSet phldrT="[Text]"/>
      <dgm:spPr/>
      <dgm:t>
        <a:bodyPr/>
        <a:lstStyle/>
        <a:p>
          <a:r>
            <a:rPr lang="en-GB" dirty="0" smtClean="0"/>
            <a:t>Training Day 2 Sharing &amp; learning</a:t>
          </a:r>
          <a:endParaRPr lang="en-GB" dirty="0"/>
        </a:p>
      </dgm:t>
    </dgm:pt>
    <dgm:pt modelId="{AADC50F8-549B-4038-807B-6D1FA5BA6EC2}" type="parTrans" cxnId="{73B75FEE-0DFE-4716-9CE9-D06FF3B828B1}">
      <dgm:prSet/>
      <dgm:spPr/>
      <dgm:t>
        <a:bodyPr/>
        <a:lstStyle/>
        <a:p>
          <a:endParaRPr lang="en-GB"/>
        </a:p>
      </dgm:t>
    </dgm:pt>
    <dgm:pt modelId="{CD5DA367-1118-4FA9-B4FC-77EFCB092752}" type="sibTrans" cxnId="{73B75FEE-0DFE-4716-9CE9-D06FF3B828B1}">
      <dgm:prSet/>
      <dgm:spPr/>
      <dgm:t>
        <a:bodyPr/>
        <a:lstStyle/>
        <a:p>
          <a:endParaRPr lang="en-GB"/>
        </a:p>
      </dgm:t>
    </dgm:pt>
    <dgm:pt modelId="{BFD669DE-9E01-40AE-8F2A-940BE9C62535}" type="pres">
      <dgm:prSet presAssocID="{5F66027E-919A-4A14-81DC-6DD45469DE46}" presName="CompostProcess" presStyleCnt="0">
        <dgm:presLayoutVars>
          <dgm:dir/>
          <dgm:resizeHandles val="exact"/>
        </dgm:presLayoutVars>
      </dgm:prSet>
      <dgm:spPr/>
    </dgm:pt>
    <dgm:pt modelId="{012B5A45-3089-4C0F-BAB5-1ED527B59CEE}" type="pres">
      <dgm:prSet presAssocID="{5F66027E-919A-4A14-81DC-6DD45469DE46}" presName="arrow" presStyleLbl="bgShp" presStyleIdx="0" presStyleCnt="1" custLinFactNeighborX="0" custLinFactNeighborY="35878"/>
      <dgm:spPr/>
    </dgm:pt>
    <dgm:pt modelId="{80ADEEAD-2AFB-4386-841C-49B800CC2331}" type="pres">
      <dgm:prSet presAssocID="{5F66027E-919A-4A14-81DC-6DD45469DE46}" presName="linearProcess" presStyleCnt="0"/>
      <dgm:spPr/>
    </dgm:pt>
    <dgm:pt modelId="{A1E9391C-9B0C-4F40-A4FA-4DC72D61BD94}" type="pres">
      <dgm:prSet presAssocID="{8297F0CF-63F9-4CED-8E9F-2444C692EC90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E77057-AB47-45EC-BEEB-49B3C402964F}" type="pres">
      <dgm:prSet presAssocID="{99416FFD-A85A-4242-A725-E51DC66FAA66}" presName="sibTrans" presStyleCnt="0"/>
      <dgm:spPr/>
    </dgm:pt>
    <dgm:pt modelId="{2B18478D-E1AF-4B9E-A529-8A5C6C3AD8DF}" type="pres">
      <dgm:prSet presAssocID="{8C8D4DCD-0230-4204-980E-40EFB2D87FC8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FF9E3-5605-41B9-BB2F-F9CB5D1510FE}" type="pres">
      <dgm:prSet presAssocID="{240F5209-28EC-49F6-8DC1-0133A70B56E3}" presName="sibTrans" presStyleCnt="0"/>
      <dgm:spPr/>
    </dgm:pt>
    <dgm:pt modelId="{32519FF1-1070-43E3-9D4E-49C31FBF39AE}" type="pres">
      <dgm:prSet presAssocID="{E69A1A2B-EB53-4F9D-9B27-E10BDA12B315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4ECD69-8E3B-4542-A327-5869773995A8}" type="pres">
      <dgm:prSet presAssocID="{0C7DE9B2-2E33-4416-8D76-25BAC37B5EBF}" presName="sibTrans" presStyleCnt="0"/>
      <dgm:spPr/>
    </dgm:pt>
    <dgm:pt modelId="{8B555C89-EC04-4771-9A44-5BB58D43AAA8}" type="pres">
      <dgm:prSet presAssocID="{F593C06A-A19F-497A-B903-CB276BC69F67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9EFA1E-F3DC-4981-BEA7-9AA7E8E7DD60}" type="pres">
      <dgm:prSet presAssocID="{86EDFF1D-0733-43B8-80AC-90AD34EB0B2B}" presName="sibTrans" presStyleCnt="0"/>
      <dgm:spPr/>
    </dgm:pt>
    <dgm:pt modelId="{08FC5870-B22B-4973-B21E-14D0FF7D682B}" type="pres">
      <dgm:prSet presAssocID="{7DA84270-BDCD-44D4-A020-753BBBC5308E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625BE-C28A-4932-B1DD-F55FB2887BF1}" type="pres">
      <dgm:prSet presAssocID="{CD5DA367-1118-4FA9-B4FC-77EFCB092752}" presName="sibTrans" presStyleCnt="0"/>
      <dgm:spPr/>
    </dgm:pt>
    <dgm:pt modelId="{CF08EA0D-4137-4BB5-96BB-053A9C89AC18}" type="pres">
      <dgm:prSet presAssocID="{253B0F39-A9B5-4DCF-B66B-150416623608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C0F51-42DE-4241-AA19-F23654ED78BF}" type="pres">
      <dgm:prSet presAssocID="{BCB6726B-CEA2-4315-B98A-C19E017EA803}" presName="sibTrans" presStyleCnt="0"/>
      <dgm:spPr/>
    </dgm:pt>
    <dgm:pt modelId="{5BA772C3-7570-480C-9DA8-07B62AE3A3D4}" type="pres">
      <dgm:prSet presAssocID="{38990D88-E4D2-4961-BB95-B2C8814E0E8F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25213B-0441-4872-A420-992FA94C01F0}" type="presOf" srcId="{8C8D4DCD-0230-4204-980E-40EFB2D87FC8}" destId="{2B18478D-E1AF-4B9E-A529-8A5C6C3AD8DF}" srcOrd="0" destOrd="0" presId="urn:microsoft.com/office/officeart/2005/8/layout/hProcess9"/>
    <dgm:cxn modelId="{7AA2C0CC-1347-4C65-A92C-02F124B43B14}" type="presOf" srcId="{7DA84270-BDCD-44D4-A020-753BBBC5308E}" destId="{08FC5870-B22B-4973-B21E-14D0FF7D682B}" srcOrd="0" destOrd="0" presId="urn:microsoft.com/office/officeart/2005/8/layout/hProcess9"/>
    <dgm:cxn modelId="{78644D7C-35B9-418C-984B-471B6AA58FA3}" srcId="{5F66027E-919A-4A14-81DC-6DD45469DE46}" destId="{38990D88-E4D2-4961-BB95-B2C8814E0E8F}" srcOrd="6" destOrd="0" parTransId="{8559FCA8-75EC-48BA-91DC-5A6645D9EF94}" sibTransId="{4D2D3070-F600-4DF7-87A3-62FC8CDF8679}"/>
    <dgm:cxn modelId="{38BA0822-0BD3-4A59-9F51-FD737E34A927}" srcId="{5F66027E-919A-4A14-81DC-6DD45469DE46}" destId="{E69A1A2B-EB53-4F9D-9B27-E10BDA12B315}" srcOrd="2" destOrd="0" parTransId="{7B616944-835D-4A53-88B3-0BB78BE48664}" sibTransId="{0C7DE9B2-2E33-4416-8D76-25BAC37B5EBF}"/>
    <dgm:cxn modelId="{9C4E87E8-21EE-428E-BD3A-0E2B26252D95}" srcId="{5F66027E-919A-4A14-81DC-6DD45469DE46}" destId="{8C8D4DCD-0230-4204-980E-40EFB2D87FC8}" srcOrd="1" destOrd="0" parTransId="{F542C09F-320F-44F9-A10B-6F1EFA84F550}" sibTransId="{240F5209-28EC-49F6-8DC1-0133A70B56E3}"/>
    <dgm:cxn modelId="{88D026DC-1B7B-44C5-B003-63B1F5B20ED0}" type="presOf" srcId="{38990D88-E4D2-4961-BB95-B2C8814E0E8F}" destId="{5BA772C3-7570-480C-9DA8-07B62AE3A3D4}" srcOrd="0" destOrd="0" presId="urn:microsoft.com/office/officeart/2005/8/layout/hProcess9"/>
    <dgm:cxn modelId="{08838B5D-B8DB-425B-A860-72ED5906039D}" type="presOf" srcId="{253B0F39-A9B5-4DCF-B66B-150416623608}" destId="{CF08EA0D-4137-4BB5-96BB-053A9C89AC18}" srcOrd="0" destOrd="0" presId="urn:microsoft.com/office/officeart/2005/8/layout/hProcess9"/>
    <dgm:cxn modelId="{0AD478DC-E2EA-4E3D-9803-5D5ED20E8301}" type="presOf" srcId="{E69A1A2B-EB53-4F9D-9B27-E10BDA12B315}" destId="{32519FF1-1070-43E3-9D4E-49C31FBF39AE}" srcOrd="0" destOrd="0" presId="urn:microsoft.com/office/officeart/2005/8/layout/hProcess9"/>
    <dgm:cxn modelId="{286AA1EC-B629-4A3B-B412-B202D781766B}" type="presOf" srcId="{5F66027E-919A-4A14-81DC-6DD45469DE46}" destId="{BFD669DE-9E01-40AE-8F2A-940BE9C62535}" srcOrd="0" destOrd="0" presId="urn:microsoft.com/office/officeart/2005/8/layout/hProcess9"/>
    <dgm:cxn modelId="{A696E85D-12B8-47FA-A1DD-599C8E3D98D2}" srcId="{5F66027E-919A-4A14-81DC-6DD45469DE46}" destId="{8297F0CF-63F9-4CED-8E9F-2444C692EC90}" srcOrd="0" destOrd="0" parTransId="{93198326-5546-40AE-9FA6-7E402B966327}" sibTransId="{99416FFD-A85A-4242-A725-E51DC66FAA66}"/>
    <dgm:cxn modelId="{38D42C08-68BC-449F-A812-9A1B3D9C5E4F}" type="presOf" srcId="{F593C06A-A19F-497A-B903-CB276BC69F67}" destId="{8B555C89-EC04-4771-9A44-5BB58D43AAA8}" srcOrd="0" destOrd="0" presId="urn:microsoft.com/office/officeart/2005/8/layout/hProcess9"/>
    <dgm:cxn modelId="{6259E385-14A4-4B10-9C5B-66DAA755C80A}" srcId="{5F66027E-919A-4A14-81DC-6DD45469DE46}" destId="{253B0F39-A9B5-4DCF-B66B-150416623608}" srcOrd="5" destOrd="0" parTransId="{F682F252-EB3F-4D18-900D-C76C033DEAAC}" sibTransId="{BCB6726B-CEA2-4315-B98A-C19E017EA803}"/>
    <dgm:cxn modelId="{1432CCB9-A9A8-4E97-8B74-84566872C3EA}" type="presOf" srcId="{8297F0CF-63F9-4CED-8E9F-2444C692EC90}" destId="{A1E9391C-9B0C-4F40-A4FA-4DC72D61BD94}" srcOrd="0" destOrd="0" presId="urn:microsoft.com/office/officeart/2005/8/layout/hProcess9"/>
    <dgm:cxn modelId="{73B75FEE-0DFE-4716-9CE9-D06FF3B828B1}" srcId="{5F66027E-919A-4A14-81DC-6DD45469DE46}" destId="{7DA84270-BDCD-44D4-A020-753BBBC5308E}" srcOrd="4" destOrd="0" parTransId="{AADC50F8-549B-4038-807B-6D1FA5BA6EC2}" sibTransId="{CD5DA367-1118-4FA9-B4FC-77EFCB092752}"/>
    <dgm:cxn modelId="{79AFD2FE-9F13-484B-B01B-9896AD3DE269}" srcId="{5F66027E-919A-4A14-81DC-6DD45469DE46}" destId="{F593C06A-A19F-497A-B903-CB276BC69F67}" srcOrd="3" destOrd="0" parTransId="{70A98021-25EB-4F02-8D9D-1CFF1D6C4645}" sibTransId="{86EDFF1D-0733-43B8-80AC-90AD34EB0B2B}"/>
    <dgm:cxn modelId="{7211F4EC-50A3-4544-B8AF-B63936D5F2CB}" type="presParOf" srcId="{BFD669DE-9E01-40AE-8F2A-940BE9C62535}" destId="{012B5A45-3089-4C0F-BAB5-1ED527B59CEE}" srcOrd="0" destOrd="0" presId="urn:microsoft.com/office/officeart/2005/8/layout/hProcess9"/>
    <dgm:cxn modelId="{9CE87BEE-A810-4020-B964-F57D5EB516EA}" type="presParOf" srcId="{BFD669DE-9E01-40AE-8F2A-940BE9C62535}" destId="{80ADEEAD-2AFB-4386-841C-49B800CC2331}" srcOrd="1" destOrd="0" presId="urn:microsoft.com/office/officeart/2005/8/layout/hProcess9"/>
    <dgm:cxn modelId="{EB57DBA9-8ABF-4AC1-9523-182EAB2E4806}" type="presParOf" srcId="{80ADEEAD-2AFB-4386-841C-49B800CC2331}" destId="{A1E9391C-9B0C-4F40-A4FA-4DC72D61BD94}" srcOrd="0" destOrd="0" presId="urn:microsoft.com/office/officeart/2005/8/layout/hProcess9"/>
    <dgm:cxn modelId="{4DC4B575-5491-49CB-B04E-83F08369024C}" type="presParOf" srcId="{80ADEEAD-2AFB-4386-841C-49B800CC2331}" destId="{E7E77057-AB47-45EC-BEEB-49B3C402964F}" srcOrd="1" destOrd="0" presId="urn:microsoft.com/office/officeart/2005/8/layout/hProcess9"/>
    <dgm:cxn modelId="{E0D85C14-90FF-4455-B308-27050755048D}" type="presParOf" srcId="{80ADEEAD-2AFB-4386-841C-49B800CC2331}" destId="{2B18478D-E1AF-4B9E-A529-8A5C6C3AD8DF}" srcOrd="2" destOrd="0" presId="urn:microsoft.com/office/officeart/2005/8/layout/hProcess9"/>
    <dgm:cxn modelId="{844F0C01-7EC1-40E0-BA9B-2919FC566754}" type="presParOf" srcId="{80ADEEAD-2AFB-4386-841C-49B800CC2331}" destId="{4EFFF9E3-5605-41B9-BB2F-F9CB5D1510FE}" srcOrd="3" destOrd="0" presId="urn:microsoft.com/office/officeart/2005/8/layout/hProcess9"/>
    <dgm:cxn modelId="{E00D1F5D-2FAC-49E6-80CD-9C9FA9E52CC8}" type="presParOf" srcId="{80ADEEAD-2AFB-4386-841C-49B800CC2331}" destId="{32519FF1-1070-43E3-9D4E-49C31FBF39AE}" srcOrd="4" destOrd="0" presId="urn:microsoft.com/office/officeart/2005/8/layout/hProcess9"/>
    <dgm:cxn modelId="{DC1637B8-40EA-4A4F-85B9-E6D47B51A817}" type="presParOf" srcId="{80ADEEAD-2AFB-4386-841C-49B800CC2331}" destId="{584ECD69-8E3B-4542-A327-5869773995A8}" srcOrd="5" destOrd="0" presId="urn:microsoft.com/office/officeart/2005/8/layout/hProcess9"/>
    <dgm:cxn modelId="{1222B65E-E088-42CA-9E57-4E6D36654FE8}" type="presParOf" srcId="{80ADEEAD-2AFB-4386-841C-49B800CC2331}" destId="{8B555C89-EC04-4771-9A44-5BB58D43AAA8}" srcOrd="6" destOrd="0" presId="urn:microsoft.com/office/officeart/2005/8/layout/hProcess9"/>
    <dgm:cxn modelId="{EB294CCA-8C59-49E9-BC11-54BEC4D1C63D}" type="presParOf" srcId="{80ADEEAD-2AFB-4386-841C-49B800CC2331}" destId="{D89EFA1E-F3DC-4981-BEA7-9AA7E8E7DD60}" srcOrd="7" destOrd="0" presId="urn:microsoft.com/office/officeart/2005/8/layout/hProcess9"/>
    <dgm:cxn modelId="{33550136-1D5D-4A14-A86E-2AB811E9C67D}" type="presParOf" srcId="{80ADEEAD-2AFB-4386-841C-49B800CC2331}" destId="{08FC5870-B22B-4973-B21E-14D0FF7D682B}" srcOrd="8" destOrd="0" presId="urn:microsoft.com/office/officeart/2005/8/layout/hProcess9"/>
    <dgm:cxn modelId="{89A31696-FFF0-40BB-8D54-89A890779E6D}" type="presParOf" srcId="{80ADEEAD-2AFB-4386-841C-49B800CC2331}" destId="{CFA625BE-C28A-4932-B1DD-F55FB2887BF1}" srcOrd="9" destOrd="0" presId="urn:microsoft.com/office/officeart/2005/8/layout/hProcess9"/>
    <dgm:cxn modelId="{38FFD9BF-905F-4AE6-8356-1E4C6F0B33F2}" type="presParOf" srcId="{80ADEEAD-2AFB-4386-841C-49B800CC2331}" destId="{CF08EA0D-4137-4BB5-96BB-053A9C89AC18}" srcOrd="10" destOrd="0" presId="urn:microsoft.com/office/officeart/2005/8/layout/hProcess9"/>
    <dgm:cxn modelId="{3B0EF7A1-D681-414E-B5F2-B36D33DA78C4}" type="presParOf" srcId="{80ADEEAD-2AFB-4386-841C-49B800CC2331}" destId="{A0EC0F51-42DE-4241-AA19-F23654ED78BF}" srcOrd="11" destOrd="0" presId="urn:microsoft.com/office/officeart/2005/8/layout/hProcess9"/>
    <dgm:cxn modelId="{35D89F2D-68C4-42A6-AD14-59CDB55EA484}" type="presParOf" srcId="{80ADEEAD-2AFB-4386-841C-49B800CC2331}" destId="{5BA772C3-7570-480C-9DA8-07B62AE3A3D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C4402-738A-408C-9B73-44A228E6772D}">
      <dsp:nvSpPr>
        <dsp:cNvPr id="0" name=""/>
        <dsp:cNvSpPr/>
      </dsp:nvSpPr>
      <dsp:spPr>
        <a:xfrm>
          <a:off x="0" y="0"/>
          <a:ext cx="7286625" cy="883252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D57C2-F6D6-4BD1-AFAB-5B872C6C619D}">
      <dsp:nvSpPr>
        <dsp:cNvPr id="0" name=""/>
        <dsp:cNvSpPr/>
      </dsp:nvSpPr>
      <dsp:spPr>
        <a:xfrm>
          <a:off x="267184" y="200474"/>
          <a:ext cx="485789" cy="4857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2C0B5-560B-409A-96BB-1D072B6FBB1B}">
      <dsp:nvSpPr>
        <dsp:cNvPr id="0" name=""/>
        <dsp:cNvSpPr/>
      </dsp:nvSpPr>
      <dsp:spPr>
        <a:xfrm>
          <a:off x="1020157" y="1742"/>
          <a:ext cx="6266467" cy="88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78" tIns="93478" rIns="93478" bIns="934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National Network</a:t>
          </a:r>
        </a:p>
      </dsp:txBody>
      <dsp:txXfrm>
        <a:off x="1020157" y="1742"/>
        <a:ext cx="6266467" cy="883252"/>
      </dsp:txXfrm>
    </dsp:sp>
    <dsp:sp modelId="{901CC6CA-C1B2-411A-A681-D620A33D06E5}">
      <dsp:nvSpPr>
        <dsp:cNvPr id="0" name=""/>
        <dsp:cNvSpPr/>
      </dsp:nvSpPr>
      <dsp:spPr>
        <a:xfrm>
          <a:off x="0" y="1105808"/>
          <a:ext cx="7286625" cy="883252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D5900-D28C-4CD5-A05A-361ED04AD8AB}">
      <dsp:nvSpPr>
        <dsp:cNvPr id="0" name=""/>
        <dsp:cNvSpPr/>
      </dsp:nvSpPr>
      <dsp:spPr>
        <a:xfrm>
          <a:off x="267184" y="1304540"/>
          <a:ext cx="485789" cy="4857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43512-E61C-4CB7-84D0-24C0A364A74B}">
      <dsp:nvSpPr>
        <dsp:cNvPr id="0" name=""/>
        <dsp:cNvSpPr/>
      </dsp:nvSpPr>
      <dsp:spPr>
        <a:xfrm>
          <a:off x="1020157" y="1105808"/>
          <a:ext cx="6266467" cy="88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78" tIns="93478" rIns="93478" bIns="934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Supporting QI in kidney services</a:t>
          </a:r>
        </a:p>
      </dsp:txBody>
      <dsp:txXfrm>
        <a:off x="1020157" y="1105808"/>
        <a:ext cx="6266467" cy="883252"/>
      </dsp:txXfrm>
    </dsp:sp>
    <dsp:sp modelId="{205F5E0F-54AE-4224-B018-73AEFE610636}">
      <dsp:nvSpPr>
        <dsp:cNvPr id="0" name=""/>
        <dsp:cNvSpPr/>
      </dsp:nvSpPr>
      <dsp:spPr>
        <a:xfrm>
          <a:off x="0" y="2209875"/>
          <a:ext cx="7286625" cy="883252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720D3-E0E9-4CCB-9D3F-804DC3C9F5D4}">
      <dsp:nvSpPr>
        <dsp:cNvPr id="0" name=""/>
        <dsp:cNvSpPr/>
      </dsp:nvSpPr>
      <dsp:spPr>
        <a:xfrm>
          <a:off x="267184" y="2408607"/>
          <a:ext cx="485789" cy="4857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A8F3D-9A1D-4717-BE1A-BF02661FBA0D}">
      <dsp:nvSpPr>
        <dsp:cNvPr id="0" name=""/>
        <dsp:cNvSpPr/>
      </dsp:nvSpPr>
      <dsp:spPr>
        <a:xfrm>
          <a:off x="1020157" y="2209875"/>
          <a:ext cx="6266467" cy="88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78" tIns="93478" rIns="93478" bIns="934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QI infrastructure of the UK renal community </a:t>
          </a:r>
        </a:p>
      </dsp:txBody>
      <dsp:txXfrm>
        <a:off x="1020157" y="2209875"/>
        <a:ext cx="6266467" cy="883252"/>
      </dsp:txXfrm>
    </dsp:sp>
    <dsp:sp modelId="{14692FF1-65A3-4673-B7BE-8126A3946AF8}">
      <dsp:nvSpPr>
        <dsp:cNvPr id="0" name=""/>
        <dsp:cNvSpPr/>
      </dsp:nvSpPr>
      <dsp:spPr>
        <a:xfrm>
          <a:off x="0" y="3313941"/>
          <a:ext cx="7286625" cy="883252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5BB8F-0F65-4475-BF9F-2C3F7219BFD5}">
      <dsp:nvSpPr>
        <dsp:cNvPr id="0" name=""/>
        <dsp:cNvSpPr/>
      </dsp:nvSpPr>
      <dsp:spPr>
        <a:xfrm>
          <a:off x="267184" y="3512673"/>
          <a:ext cx="485789" cy="4857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AFF12-D8D8-410C-AE21-E14B3E4897C0}">
      <dsp:nvSpPr>
        <dsp:cNvPr id="0" name=""/>
        <dsp:cNvSpPr/>
      </dsp:nvSpPr>
      <dsp:spPr>
        <a:xfrm>
          <a:off x="1020157" y="3313941"/>
          <a:ext cx="6266467" cy="88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78" tIns="93478" rIns="93478" bIns="934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Supported by </a:t>
          </a:r>
          <a:r>
            <a:rPr lang="en-US" sz="2200" kern="120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The British Renal Society, The Renal </a:t>
          </a:r>
          <a:r>
            <a:rPr lang="en-US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Association, </a:t>
          </a:r>
          <a:r>
            <a:rPr lang="en-US" sz="2200" kern="1200" dirty="0" smtClean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and </a:t>
          </a:r>
          <a:r>
            <a:rPr lang="en-US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Kidney Care UK </a:t>
          </a:r>
        </a:p>
      </dsp:txBody>
      <dsp:txXfrm>
        <a:off x="1020157" y="3313941"/>
        <a:ext cx="6266467" cy="883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C4402-738A-408C-9B73-44A228E6772D}">
      <dsp:nvSpPr>
        <dsp:cNvPr id="0" name=""/>
        <dsp:cNvSpPr/>
      </dsp:nvSpPr>
      <dsp:spPr>
        <a:xfrm>
          <a:off x="0" y="0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D57C2-F6D6-4BD1-AFAB-5B872C6C619D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2C0B5-560B-409A-96BB-1D072B6FBB1B}">
      <dsp:nvSpPr>
        <dsp:cNvPr id="0" name=""/>
        <dsp:cNvSpPr/>
      </dsp:nvSpPr>
      <dsp:spPr>
        <a:xfrm>
          <a:off x="1057183" y="1805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Increasing capability through practical workstreams</a:t>
          </a:r>
        </a:p>
      </dsp:txBody>
      <dsp:txXfrm>
        <a:off x="1057183" y="1805"/>
        <a:ext cx="6829516" cy="915310"/>
      </dsp:txXfrm>
    </dsp:sp>
    <dsp:sp modelId="{901CC6CA-C1B2-411A-A681-D620A33D06E5}">
      <dsp:nvSpPr>
        <dsp:cNvPr id="0" name=""/>
        <dsp:cNvSpPr/>
      </dsp:nvSpPr>
      <dsp:spPr>
        <a:xfrm>
          <a:off x="0" y="1145944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D5900-D28C-4CD5-A05A-361ED04AD8AB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43512-E61C-4CB7-84D0-24C0A364A74B}">
      <dsp:nvSpPr>
        <dsp:cNvPr id="0" name=""/>
        <dsp:cNvSpPr/>
      </dsp:nvSpPr>
      <dsp:spPr>
        <a:xfrm>
          <a:off x="1057183" y="1145944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Three national projects</a:t>
          </a:r>
        </a:p>
      </dsp:txBody>
      <dsp:txXfrm>
        <a:off x="1057183" y="1145944"/>
        <a:ext cx="6829516" cy="915310"/>
      </dsp:txXfrm>
    </dsp:sp>
    <dsp:sp modelId="{205F5E0F-54AE-4224-B018-73AEFE610636}">
      <dsp:nvSpPr>
        <dsp:cNvPr id="0" name=""/>
        <dsp:cNvSpPr/>
      </dsp:nvSpPr>
      <dsp:spPr>
        <a:xfrm>
          <a:off x="0" y="2290082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720D3-E0E9-4CCB-9D3F-804DC3C9F5D4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A8F3D-9A1D-4717-BE1A-BF02661FBA0D}">
      <dsp:nvSpPr>
        <dsp:cNvPr id="0" name=""/>
        <dsp:cNvSpPr/>
      </dsp:nvSpPr>
      <dsp:spPr>
        <a:xfrm>
          <a:off x="1057183" y="2290082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Regional structure</a:t>
          </a:r>
        </a:p>
      </dsp:txBody>
      <dsp:txXfrm>
        <a:off x="1057183" y="2290082"/>
        <a:ext cx="6829516" cy="915310"/>
      </dsp:txXfrm>
    </dsp:sp>
    <dsp:sp modelId="{14692FF1-65A3-4673-B7BE-8126A3946AF8}">
      <dsp:nvSpPr>
        <dsp:cNvPr id="0" name=""/>
        <dsp:cNvSpPr/>
      </dsp:nvSpPr>
      <dsp:spPr>
        <a:xfrm>
          <a:off x="0" y="3434221"/>
          <a:ext cx="7886700" cy="91531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5BB8F-0F65-4475-BF9F-2C3F7219BFD5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AFF12-D8D8-410C-AE21-E14B3E4897C0}">
      <dsp:nvSpPr>
        <dsp:cNvPr id="0" name=""/>
        <dsp:cNvSpPr/>
      </dsp:nvSpPr>
      <dsp:spPr>
        <a:xfrm>
          <a:off x="1057183" y="3434221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Focused on facilitation and development</a:t>
          </a:r>
        </a:p>
      </dsp:txBody>
      <dsp:txXfrm>
        <a:off x="1057183" y="3434221"/>
        <a:ext cx="68295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A14A-45AF-46E4-96EE-B29285803ED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F1D79-C002-41D4-8872-94C796CD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5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F1D79-C002-41D4-8872-94C796CDAD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6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F1D79-C002-41D4-8872-94C796CDAD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6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F1D79-C002-41D4-8872-94C796CDAD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9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F1D79-C002-41D4-8872-94C796CDAD6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F1D79-C002-41D4-8872-94C796CDAD6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31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F1D79-C002-41D4-8872-94C796CDAD6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2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86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39"/>
            <a:ext cx="9144000" cy="144464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lIns="91376" tIns="45688" rIns="91376" bIns="45688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303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320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13" y="333503"/>
            <a:ext cx="1260475" cy="78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47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defRPr/>
            </a:lvl1pPr>
            <a:lvl2pPr marL="123290" indent="-123290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A016-38F9-4E8D-9314-7CA5D359F5F9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677601"/>
            <a:ext cx="3523973" cy="4199672"/>
          </a:xfrm>
        </p:spPr>
        <p:txBody>
          <a:bodyPr/>
          <a:lstStyle>
            <a:lvl1pPr marL="123290" indent="0">
              <a:defRPr/>
            </a:lvl1pPr>
            <a:lvl2pPr marL="123290" indent="-123290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3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677601"/>
            <a:ext cx="1620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F9A3-140B-4AC3-AF9A-CD37D4314261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2880000" y="1953998"/>
            <a:ext cx="1620000" cy="400152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16450" y="1953981"/>
            <a:ext cx="1620000" cy="400240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52450" y="1953981"/>
            <a:ext cx="1620000" cy="400240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1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9254" y="1720430"/>
            <a:ext cx="2677783" cy="2551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677601"/>
            <a:ext cx="2124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45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/>
            </a:lvl2pPr>
            <a:lvl3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6"/>
                </a:solidFill>
              </a:defRPr>
            </a:lvl3pPr>
            <a:lvl4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>
                <a:solidFill>
                  <a:schemeClr val="accent2"/>
                </a:solidFill>
              </a:defRPr>
            </a:lvl4pPr>
            <a:lvl5pPr>
              <a:lnSpc>
                <a:spcPts val="675"/>
              </a:lnSpc>
              <a:spcAft>
                <a:spcPts val="45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D4E2-3BB0-46F4-A483-D84B2A8BCB28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3384048" y="1677601"/>
            <a:ext cx="2124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45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/>
            </a:lvl2pPr>
            <a:lvl3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6"/>
                </a:solidFill>
              </a:defRPr>
            </a:lvl3pPr>
            <a:lvl4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2"/>
                </a:solidFill>
              </a:defRPr>
            </a:lvl4pPr>
            <a:lvl5pPr>
              <a:lnSpc>
                <a:spcPts val="675"/>
              </a:lnSpc>
              <a:spcAft>
                <a:spcPts val="45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904001" y="2373880"/>
            <a:ext cx="1980368" cy="1630671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600"/>
              </a:spcAft>
              <a:buFontTx/>
              <a:buNone/>
              <a:defRPr sz="700" b="1">
                <a:solidFill>
                  <a:schemeClr val="bg1"/>
                </a:solidFill>
              </a:defRPr>
            </a:lvl1pPr>
            <a:lvl2pPr marL="0" indent="0">
              <a:lnSpc>
                <a:spcPts val="750"/>
              </a:lnSpc>
              <a:spcAft>
                <a:spcPts val="600"/>
              </a:spcAft>
              <a:buFontTx/>
              <a:buNone/>
              <a:defRPr sz="700" b="1">
                <a:solidFill>
                  <a:schemeClr val="accent2"/>
                </a:solidFill>
              </a:defRPr>
            </a:lvl2pPr>
            <a:lvl3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>
                <a:solidFill>
                  <a:schemeClr val="bg1"/>
                </a:solidFill>
              </a:defRPr>
            </a:lvl3pPr>
            <a:lvl4pPr>
              <a:lnSpc>
                <a:spcPts val="900"/>
              </a:lnSpc>
              <a:defRPr sz="900">
                <a:solidFill>
                  <a:schemeClr val="bg1"/>
                </a:solidFill>
              </a:defRPr>
            </a:lvl4pPr>
            <a:lvl5pPr>
              <a:lnSpc>
                <a:spcPts val="900"/>
              </a:lnSpc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34885"/>
            <a:ext cx="1672008" cy="3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0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F1D1-5E04-41B2-B292-9FE9F26F4527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884238" y="2875226"/>
            <a:ext cx="5632450" cy="266320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84244" y="1677622"/>
            <a:ext cx="5631972" cy="984023"/>
          </a:xfrm>
        </p:spPr>
        <p:txBody>
          <a:bodyPr>
            <a:normAutofit/>
          </a:bodyPr>
          <a:lstStyle>
            <a:lvl1pPr marL="123819" indent="0">
              <a:lnSpc>
                <a:spcPts val="1125"/>
              </a:lnSpc>
              <a:spcAft>
                <a:spcPts val="0"/>
              </a:spcAft>
              <a:defRPr sz="1100" b="1"/>
            </a:lvl1pPr>
            <a:lvl2pPr marL="123819" indent="0">
              <a:lnSpc>
                <a:spcPts val="1125"/>
              </a:lnSpc>
              <a:buFontTx/>
              <a:buNone/>
              <a:defRPr sz="1100"/>
            </a:lvl2pPr>
            <a:lvl3pPr marL="122629" indent="-122629">
              <a:lnSpc>
                <a:spcPts val="1125"/>
              </a:lnSpc>
              <a:buFontTx/>
              <a:buBlip>
                <a:blip r:embed="rId5"/>
              </a:buBlip>
              <a:tabLst/>
              <a:defRPr sz="1100"/>
            </a:lvl3pPr>
            <a:lvl4pPr marL="232160" indent="-107150">
              <a:lnSpc>
                <a:spcPts val="1125"/>
              </a:lnSpc>
              <a:defRPr sz="1100"/>
            </a:lvl4pPr>
            <a:lvl5pPr marL="321453" indent="-82150">
              <a:lnSpc>
                <a:spcPts val="1125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7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3166" y="2084108"/>
            <a:ext cx="2656740" cy="3240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4621" y="1905541"/>
            <a:ext cx="2603989" cy="35447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4264" y="1677601"/>
            <a:ext cx="3521187" cy="4199672"/>
          </a:xfrm>
        </p:spPr>
        <p:txBody>
          <a:bodyPr>
            <a:normAutofit/>
          </a:bodyPr>
          <a:lstStyle>
            <a:lvl1pPr marL="123819" indent="0">
              <a:lnSpc>
                <a:spcPts val="825"/>
              </a:lnSpc>
              <a:spcAft>
                <a:spcPts val="0"/>
              </a:spcAft>
              <a:defRPr sz="800" b="1"/>
            </a:lvl1pPr>
            <a:lvl2pPr marL="123819" indent="0">
              <a:lnSpc>
                <a:spcPts val="825"/>
              </a:lnSpc>
              <a:spcAft>
                <a:spcPts val="450"/>
              </a:spcAft>
              <a:buFontTx/>
              <a:buNone/>
              <a:defRPr sz="800"/>
            </a:lvl2pPr>
            <a:lvl3pPr marL="122629" indent="-122629">
              <a:lnSpc>
                <a:spcPts val="825"/>
              </a:lnSpc>
              <a:spcAft>
                <a:spcPts val="450"/>
              </a:spcAft>
              <a:buFontTx/>
              <a:buBlip>
                <a:blip r:embed="rId4"/>
              </a:buBlip>
              <a:tabLst/>
              <a:defRPr sz="800"/>
            </a:lvl3pPr>
            <a:lvl4pPr marL="232160" indent="-107150">
              <a:lnSpc>
                <a:spcPts val="825"/>
              </a:lnSpc>
              <a:spcAft>
                <a:spcPts val="450"/>
              </a:spcAft>
              <a:defRPr sz="800"/>
            </a:lvl4pPr>
            <a:lvl5pPr marL="321453" indent="-82150">
              <a:lnSpc>
                <a:spcPts val="825"/>
              </a:lnSpc>
              <a:spcAft>
                <a:spcPts val="45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88024" y="1678449"/>
            <a:ext cx="3384376" cy="4199672"/>
          </a:xfrm>
        </p:spPr>
        <p:txBody>
          <a:bodyPr>
            <a:normAutofit/>
          </a:bodyPr>
          <a:lstStyle>
            <a:lvl1pPr marL="127391" indent="0">
              <a:lnSpc>
                <a:spcPts val="825"/>
              </a:lnSpc>
              <a:spcAft>
                <a:spcPts val="0"/>
              </a:spcAft>
              <a:defRPr sz="800" b="1"/>
            </a:lvl1pPr>
            <a:lvl2pPr marL="127391" indent="0">
              <a:lnSpc>
                <a:spcPts val="825"/>
              </a:lnSpc>
              <a:spcAft>
                <a:spcPts val="450"/>
              </a:spcAft>
              <a:buFontTx/>
              <a:buNone/>
              <a:defRPr sz="800"/>
            </a:lvl2pPr>
            <a:lvl3pPr marL="122629" indent="-122629">
              <a:lnSpc>
                <a:spcPts val="825"/>
              </a:lnSpc>
              <a:spcAft>
                <a:spcPts val="450"/>
              </a:spcAft>
              <a:buFontTx/>
              <a:buBlip>
                <a:blip r:embed="rId4"/>
              </a:buBlip>
              <a:tabLst/>
              <a:defRPr sz="800"/>
            </a:lvl3pPr>
            <a:lvl4pPr marL="232160" indent="-107150">
              <a:lnSpc>
                <a:spcPts val="825"/>
              </a:lnSpc>
              <a:spcAft>
                <a:spcPts val="450"/>
              </a:spcAft>
              <a:defRPr sz="800"/>
            </a:lvl4pPr>
            <a:lvl5pPr marL="321453" indent="-82150">
              <a:lnSpc>
                <a:spcPts val="825"/>
              </a:lnSpc>
              <a:spcAft>
                <a:spcPts val="45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CC32-C44D-44CB-A945-1D9ECB7A238C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1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ADD1-15EE-40DA-9E70-37121EB3BB76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71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08" y="1673942"/>
            <a:ext cx="2278800" cy="385375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spcAft>
                <a:spcPts val="750"/>
              </a:spcAft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882E-D1D7-42E9-9416-14B4F5535DE5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8" y="620709"/>
            <a:ext cx="7106901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95984" y="2182381"/>
            <a:ext cx="1728787" cy="297328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5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spcAft>
                <a:spcPts val="750"/>
              </a:spcAft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D418-7E75-49FE-8678-C24F835CC4F0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8" y="620709"/>
            <a:ext cx="7106901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27344" y="1678461"/>
            <a:ext cx="2169994" cy="38541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19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-Content/Text/X/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-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ooter box-0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9700"/>
            <a:ext cx="914281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header box-05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281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8771" y="237744"/>
            <a:ext cx="8231744" cy="29495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3600" baseline="0">
                <a:solidFill>
                  <a:srgbClr val="54585A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Content Title Slide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31763" y="1507519"/>
            <a:ext cx="6075741" cy="897682"/>
          </a:xfrm>
          <a:prstGeom prst="rect">
            <a:avLst/>
          </a:prstGeom>
        </p:spPr>
        <p:txBody>
          <a:bodyPr lIns="91440">
            <a:spAutoFit/>
          </a:bodyPr>
          <a:lstStyle>
            <a:lvl1pPr marL="0" indent="0">
              <a:buNone/>
              <a:defRPr sz="2400" b="0">
                <a:latin typeface="Franklin Gothic Book" panose="020B0503020102020204" pitchFamily="34" charset="0"/>
              </a:defRPr>
            </a:lvl1pPr>
            <a:lvl2pPr marL="457200" indent="-228600" defTabSz="457200"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Franklin Gothic Book" panose="020B0503020102020204" pitchFamily="34" charset="0"/>
              </a:defRPr>
            </a:lvl2pPr>
            <a:lvl3pPr marL="685800" indent="-228600">
              <a:buFont typeface="Courier New" panose="02070309020205020404" pitchFamily="49" charset="0"/>
              <a:buChar char="o"/>
              <a:defRPr sz="1800">
                <a:latin typeface="Franklin Gothic Book" panose="020B0503020102020204" pitchFamily="34" charset="0"/>
              </a:defRPr>
            </a:lvl3pPr>
            <a:lvl4pPr marL="1005840" indent="-274320">
              <a:defRPr sz="1800">
                <a:latin typeface="Franklin Gothic Book" panose="020B0503020102020204" pitchFamily="34" charset="0"/>
              </a:defRPr>
            </a:lvl4pPr>
            <a:lvl5pPr marL="1280160" indent="-274320"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BaxterLogo_blue.ai">
            <a:extLst>
              <a:ext uri="{FF2B5EF4-FFF2-40B4-BE49-F238E27FC236}">
                <a16:creationId xmlns="" xmlns:a16="http://schemas.microsoft.com/office/drawing/2014/main" id="{728531C3-2949-4318-94FE-7F11F47E21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23" y="6575427"/>
            <a:ext cx="70265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B6B6368-185E-4D5D-A9F0-1E29707745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Wales 'Regional' Day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8C6390-653F-445C-A41B-C6A49E5B4B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536C0D-C333-475E-B068-2F8738F97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3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B649C9E-BE35-0C43-AD47-7D3878CB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8C4D-D059-4701-8D7A-2B9C54BB93FD}" type="datetime1">
              <a:rPr lang="en-GB" smtClean="0"/>
              <a:t>18/02/2020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6C630D-B19A-5243-A847-9672BA6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Wales 'Regional' Day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9A4854-DEED-D34B-9B1A-91F5DE01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9373-3505-4543-B3D5-C81F6A719F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79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412889"/>
            <a:ext cx="8028000" cy="4739679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71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397">
              <a:defRPr/>
            </a:pPr>
            <a:r>
              <a:rPr lang="en-US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 marL="531397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13" y="333503"/>
            <a:ext cx="1260475" cy="78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1018316" y="6308771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What is Public Health Intelligence?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18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75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520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F9CC6-952E-4321-B001-CE181DDAA746}" type="datetime1">
              <a:rPr lang="en-GB" smtClean="0">
                <a:solidFill>
                  <a:srgbClr val="000000"/>
                </a:solidFill>
                <a:cs typeface="Arial" pitchFamily="34" charset="0"/>
              </a:rPr>
              <a:t>18/02/2020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Wales 'Regional'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7E026-8199-4463-B280-EE87147AFD7A}" type="slidenum">
              <a:rPr lang="en-GB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84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F268B1-45B0-4865-A30D-B759D616F091}" type="datetime1">
              <a:rPr lang="en-GB" smtClean="0">
                <a:solidFill>
                  <a:srgbClr val="000000"/>
                </a:solidFill>
                <a:cs typeface="Arial" pitchFamily="34" charset="0"/>
              </a:rPr>
              <a:t>18/02/2020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Wales 'Regional'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2D9D5-79AB-4D83-AE52-996290D57C27}" type="slidenum">
              <a:rPr lang="en-GB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26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00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421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715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369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453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92AA8B-E0A3-4404-BDB2-D9DB0A9CE7A7}" type="datetime1">
              <a:rPr lang="en-GB" smtClean="0">
                <a:solidFill>
                  <a:srgbClr val="000000"/>
                </a:solidFill>
                <a:cs typeface="Arial" pitchFamily="34" charset="0"/>
              </a:rPr>
              <a:t>18/02/2020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Wales 'Regional'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7E026-8199-4463-B280-EE87147AFD7A}" type="slidenum">
              <a:rPr lang="en-GB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3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3927" y="-680960"/>
            <a:ext cx="5265419" cy="7279615"/>
          </a:xfrm>
          <a:prstGeom prst="rect">
            <a:avLst/>
          </a:prstGeom>
        </p:spPr>
      </p:pic>
      <p:pic>
        <p:nvPicPr>
          <p:cNvPr id="13" name="Picture 12" descr="KQUIP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2" y="6016783"/>
            <a:ext cx="964842" cy="4368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0" y="5802638"/>
            <a:ext cx="1504800" cy="702997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20" y="1371630"/>
            <a:ext cx="6116483" cy="3647873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0"/>
              </a:spcAft>
              <a:buFontTx/>
              <a:buNone/>
              <a:defRPr sz="2900" b="1">
                <a:solidFill>
                  <a:schemeClr val="accent2"/>
                </a:solidFill>
              </a:defRPr>
            </a:lvl2pPr>
            <a:lvl3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ts val="1621"/>
              </a:lnSpc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05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6AA87-7BC8-4EE3-8C47-EE8F493C51FF}" type="datetime1">
              <a:rPr lang="en-GB" smtClean="0">
                <a:solidFill>
                  <a:srgbClr val="000000"/>
                </a:solidFill>
                <a:cs typeface="Arial" pitchFamily="34" charset="0"/>
              </a:rPr>
              <a:t>18/02/2020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cs typeface="Arial" pitchFamily="34" charset="0"/>
              </a:rPr>
              <a:t>Wales 'Regional'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2D9D5-79AB-4D83-AE52-996290D57C27}" type="slidenum">
              <a:rPr lang="en-GB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63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507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3923" y="-680988"/>
            <a:ext cx="5265419" cy="7279615"/>
          </a:xfrm>
          <a:prstGeom prst="rect">
            <a:avLst/>
          </a:prstGeom>
        </p:spPr>
      </p:pic>
      <p:pic>
        <p:nvPicPr>
          <p:cNvPr id="13" name="Picture 12" descr="KQUIP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2" y="6016693"/>
            <a:ext cx="964842" cy="4368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0" y="5802638"/>
            <a:ext cx="1504800" cy="702997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20" y="1371541"/>
            <a:ext cx="6116483" cy="3647873"/>
          </a:xfrm>
        </p:spPr>
        <p:txBody>
          <a:bodyPr/>
          <a:lstStyle>
            <a:lvl1pPr marL="0" indent="0">
              <a:lnSpc>
                <a:spcPts val="2025"/>
              </a:lnSpc>
              <a:spcAft>
                <a:spcPts val="0"/>
              </a:spcAft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025"/>
              </a:lnSpc>
              <a:spcAft>
                <a:spcPts val="0"/>
              </a:spcAft>
              <a:buFontTx/>
              <a:buNone/>
              <a:defRPr sz="2200" b="1">
                <a:solidFill>
                  <a:schemeClr val="accent2"/>
                </a:solidFill>
              </a:defRPr>
            </a:lvl2pPr>
            <a:lvl3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 b="1">
                <a:solidFill>
                  <a:schemeClr val="bg1"/>
                </a:solidFill>
              </a:defRPr>
            </a:lvl3pPr>
            <a:lvl4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276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"/>
            <a:ext cx="9144000" cy="5331043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601" fontAlgn="base">
              <a:spcBef>
                <a:spcPct val="0"/>
              </a:spcBef>
              <a:spcAft>
                <a:spcPct val="0"/>
              </a:spcAft>
            </a:pPr>
            <a:endParaRPr lang="en-GB" sz="11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9" y="671380"/>
            <a:ext cx="2074125" cy="968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" y="5754694"/>
            <a:ext cx="1924396" cy="802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5023"/>
            <a:ext cx="9144000" cy="1142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44000" y="2182384"/>
            <a:ext cx="7116762" cy="2878119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2"/>
                </a:solidFill>
              </a:defRPr>
            </a:lvl2pPr>
            <a:lvl3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 b="1">
                <a:solidFill>
                  <a:schemeClr val="bg1"/>
                </a:solidFill>
              </a:defRPr>
            </a:lvl3pPr>
            <a:lvl4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4pPr>
            <a:lvl5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988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11" y="620705"/>
            <a:ext cx="7133833" cy="29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677601"/>
            <a:ext cx="7286124" cy="4199672"/>
          </a:xfrm>
        </p:spPr>
        <p:txBody>
          <a:bodyPr/>
          <a:lstStyle>
            <a:lvl1pPr marL="123290" indent="0">
              <a:lnSpc>
                <a:spcPts val="1125"/>
              </a:lnSpc>
              <a:spcAft>
                <a:spcPts val="750"/>
              </a:spcAft>
              <a:defRPr/>
            </a:lvl1pPr>
            <a:lvl2pPr marL="123290" indent="-123290">
              <a:lnSpc>
                <a:spcPts val="1125"/>
              </a:lnSpc>
              <a:spcAft>
                <a:spcPts val="75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C02E-5E02-41B0-86AE-6F735FD3CF41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6368422"/>
            <a:ext cx="288428" cy="365125"/>
          </a:xfrm>
        </p:spPr>
        <p:txBody>
          <a:bodyPr/>
          <a:lstStyle>
            <a:lvl1pPr algn="l">
              <a:defRPr/>
            </a:lvl1pPr>
          </a:lstStyle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95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677601"/>
            <a:ext cx="7286124" cy="4199672"/>
          </a:xfrm>
        </p:spPr>
        <p:txBody>
          <a:bodyPr/>
          <a:lstStyle>
            <a:lvl1pPr marL="122629" indent="0">
              <a:lnSpc>
                <a:spcPts val="1425"/>
              </a:lnSpc>
              <a:spcAft>
                <a:spcPts val="750"/>
              </a:spcAft>
              <a:defRPr sz="1400" b="1">
                <a:solidFill>
                  <a:schemeClr val="accent2"/>
                </a:solidFill>
              </a:defRPr>
            </a:lvl1pPr>
            <a:lvl2pPr marL="122629" indent="0">
              <a:lnSpc>
                <a:spcPts val="1425"/>
              </a:lnSpc>
              <a:spcAft>
                <a:spcPts val="750"/>
              </a:spcAft>
              <a:buFontTx/>
              <a:buNone/>
              <a:defRPr sz="1400"/>
            </a:lvl2pPr>
            <a:lvl3pPr marL="128582" indent="-128582">
              <a:lnSpc>
                <a:spcPts val="1425"/>
              </a:lnSpc>
              <a:spcAft>
                <a:spcPts val="750"/>
              </a:spcAft>
              <a:buFontTx/>
              <a:buBlip>
                <a:blip r:embed="rId3"/>
              </a:buBlip>
              <a:defRPr sz="1400"/>
            </a:lvl3pPr>
            <a:lvl4pPr marL="225017" indent="-111914">
              <a:lnSpc>
                <a:spcPts val="1425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400"/>
            </a:lvl4pPr>
            <a:lvl5pPr marL="353598" indent="-113105"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103A-BC0E-4BF0-B4E7-8603FD60CEAC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6368422"/>
            <a:ext cx="288000" cy="365125"/>
          </a:xfrm>
        </p:spPr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31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842730" y="1986197"/>
            <a:ext cx="7412326" cy="2914085"/>
            <a:chOff x="842729" y="1491023"/>
            <a:chExt cx="7412326" cy="218758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29" y="1500611"/>
              <a:ext cx="1723774" cy="217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251" y="1491023"/>
              <a:ext cx="1715604" cy="217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25" y="1495455"/>
              <a:ext cx="1710472" cy="217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51" y="1499887"/>
              <a:ext cx="1715604" cy="217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15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0742-484D-4AC0-99A0-8EC1838457BC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917166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821287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712013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59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1069" y="-308899"/>
            <a:ext cx="5265419" cy="7157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6"/>
          <a:stretch/>
        </p:blipFill>
        <p:spPr>
          <a:xfrm>
            <a:off x="790103" y="385216"/>
            <a:ext cx="7446124" cy="2698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E0F9-EB1E-4510-A207-E5463660A613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 dirty="0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30" y="1897200"/>
            <a:ext cx="5876934" cy="3332000"/>
          </a:xfrm>
        </p:spPr>
        <p:txBody>
          <a:bodyPr>
            <a:normAutofit/>
          </a:bodyPr>
          <a:lstStyle>
            <a:lvl1pPr marL="0" indent="0">
              <a:lnSpc>
                <a:spcPts val="2814"/>
              </a:lnSpc>
              <a:spcAft>
                <a:spcPts val="0"/>
              </a:spcAft>
              <a:defRPr sz="2900">
                <a:solidFill>
                  <a:schemeClr val="bg1"/>
                </a:solidFill>
              </a:defRPr>
            </a:lvl1pPr>
            <a:lvl2pPr marL="123290" indent="-123290">
              <a:lnSpc>
                <a:spcPts val="1407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ts val="1407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126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126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324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defRPr/>
            </a:lvl1pPr>
            <a:lvl2pPr marL="123290" indent="-123290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F085-E5B0-45EF-A86E-C148F0330B89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677601"/>
            <a:ext cx="3523973" cy="4199672"/>
          </a:xfrm>
        </p:spPr>
        <p:txBody>
          <a:bodyPr/>
          <a:lstStyle>
            <a:lvl1pPr marL="123290" indent="0">
              <a:defRPr/>
            </a:lvl1pPr>
            <a:lvl2pPr marL="123290" indent="-123290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07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677601"/>
            <a:ext cx="1620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8862-5C4E-4FF4-9EB0-A9DB4738975A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2880000" y="1953998"/>
            <a:ext cx="1620000" cy="400152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16450" y="1953981"/>
            <a:ext cx="1620000" cy="400240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52450" y="1953981"/>
            <a:ext cx="1620000" cy="4002407"/>
          </a:xfrm>
        </p:spPr>
        <p:txBody>
          <a:bodyPr>
            <a:normAutofit/>
          </a:bodyPr>
          <a:lstStyle>
            <a:lvl1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>
                <a:solidFill>
                  <a:schemeClr val="accent6"/>
                </a:solidFill>
              </a:defRPr>
            </a:lvl1pPr>
            <a:lvl2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/>
            </a:lvl2pPr>
            <a:lvl3pPr marL="0" indent="0">
              <a:lnSpc>
                <a:spcPts val="750"/>
              </a:lnSpc>
              <a:spcAft>
                <a:spcPts val="300"/>
              </a:spcAft>
              <a:buFontTx/>
              <a:buNone/>
              <a:defRPr sz="800">
                <a:solidFill>
                  <a:schemeClr val="accent2"/>
                </a:solidFill>
              </a:defRPr>
            </a:lvl3pPr>
            <a:lvl4pPr>
              <a:lnSpc>
                <a:spcPts val="750"/>
              </a:lnSpc>
              <a:spcAft>
                <a:spcPts val="300"/>
              </a:spcAft>
              <a:defRPr sz="800"/>
            </a:lvl4pPr>
            <a:lvl5pPr>
              <a:lnSpc>
                <a:spcPts val="750"/>
              </a:lnSpc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5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3923" y="-680988"/>
            <a:ext cx="5265419" cy="7279615"/>
          </a:xfrm>
          <a:prstGeom prst="rect">
            <a:avLst/>
          </a:prstGeom>
        </p:spPr>
      </p:pic>
      <p:pic>
        <p:nvPicPr>
          <p:cNvPr id="13" name="Picture 12" descr="KQUIP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2" y="6016693"/>
            <a:ext cx="964842" cy="4368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0" y="5802638"/>
            <a:ext cx="1504800" cy="702997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5920" y="1371541"/>
            <a:ext cx="6116483" cy="3647873"/>
          </a:xfrm>
        </p:spPr>
        <p:txBody>
          <a:bodyPr/>
          <a:lstStyle>
            <a:lvl1pPr marL="0" indent="0">
              <a:lnSpc>
                <a:spcPts val="2025"/>
              </a:lnSpc>
              <a:spcAft>
                <a:spcPts val="0"/>
              </a:spcAft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025"/>
              </a:lnSpc>
              <a:spcAft>
                <a:spcPts val="0"/>
              </a:spcAft>
              <a:buFontTx/>
              <a:buNone/>
              <a:defRPr sz="2200" b="1">
                <a:solidFill>
                  <a:schemeClr val="accent2"/>
                </a:solidFill>
              </a:defRPr>
            </a:lvl2pPr>
            <a:lvl3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 b="1">
                <a:solidFill>
                  <a:schemeClr val="bg1"/>
                </a:solidFill>
              </a:defRPr>
            </a:lvl3pPr>
            <a:lvl4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ts val="1216"/>
              </a:lnSpc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708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9254" y="1720430"/>
            <a:ext cx="2677783" cy="2551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4000" y="1677601"/>
            <a:ext cx="2124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45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/>
            </a:lvl2pPr>
            <a:lvl3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6"/>
                </a:solidFill>
              </a:defRPr>
            </a:lvl3pPr>
            <a:lvl4pPr marL="0" indent="0">
              <a:lnSpc>
                <a:spcPts val="675"/>
              </a:lnSpc>
              <a:spcAft>
                <a:spcPts val="450"/>
              </a:spcAft>
              <a:buFontTx/>
              <a:buNone/>
              <a:defRPr sz="700">
                <a:solidFill>
                  <a:schemeClr val="accent2"/>
                </a:solidFill>
              </a:defRPr>
            </a:lvl4pPr>
            <a:lvl5pPr>
              <a:lnSpc>
                <a:spcPts val="675"/>
              </a:lnSpc>
              <a:spcAft>
                <a:spcPts val="45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76-4632-4105-B24D-049D938DD6DD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3384048" y="1677601"/>
            <a:ext cx="2124000" cy="4199672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450"/>
              </a:spcAft>
              <a:buFontTx/>
              <a:buNone/>
              <a:defRPr sz="800" b="1">
                <a:solidFill>
                  <a:schemeClr val="accent5"/>
                </a:solidFill>
              </a:defRPr>
            </a:lvl1pPr>
            <a:lvl2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 b="1"/>
            </a:lvl2pPr>
            <a:lvl3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6"/>
                </a:solidFill>
              </a:defRPr>
            </a:lvl3pPr>
            <a:lvl4pPr marL="0" indent="0">
              <a:lnSpc>
                <a:spcPts val="675"/>
              </a:lnSpc>
              <a:spcAft>
                <a:spcPts val="0"/>
              </a:spcAft>
              <a:buFontTx/>
              <a:buNone/>
              <a:defRPr sz="700">
                <a:solidFill>
                  <a:schemeClr val="accent2"/>
                </a:solidFill>
              </a:defRPr>
            </a:lvl4pPr>
            <a:lvl5pPr>
              <a:lnSpc>
                <a:spcPts val="675"/>
              </a:lnSpc>
              <a:spcAft>
                <a:spcPts val="45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904001" y="2373880"/>
            <a:ext cx="1980368" cy="1630671"/>
          </a:xfrm>
        </p:spPr>
        <p:txBody>
          <a:bodyPr>
            <a:normAutofit/>
          </a:bodyPr>
          <a:lstStyle>
            <a:lvl1pPr marL="0" indent="0">
              <a:lnSpc>
                <a:spcPts val="750"/>
              </a:lnSpc>
              <a:spcAft>
                <a:spcPts val="600"/>
              </a:spcAft>
              <a:buFontTx/>
              <a:buNone/>
              <a:defRPr sz="700" b="1">
                <a:solidFill>
                  <a:schemeClr val="bg1"/>
                </a:solidFill>
              </a:defRPr>
            </a:lvl1pPr>
            <a:lvl2pPr marL="0" indent="0">
              <a:lnSpc>
                <a:spcPts val="750"/>
              </a:lnSpc>
              <a:spcAft>
                <a:spcPts val="600"/>
              </a:spcAft>
              <a:buFontTx/>
              <a:buNone/>
              <a:defRPr sz="700" b="1">
                <a:solidFill>
                  <a:schemeClr val="accent2"/>
                </a:solidFill>
              </a:defRPr>
            </a:lvl2pPr>
            <a:lvl3pPr marL="0" indent="0">
              <a:lnSpc>
                <a:spcPts val="900"/>
              </a:lnSpc>
              <a:spcAft>
                <a:spcPts val="600"/>
              </a:spcAft>
              <a:buFontTx/>
              <a:buNone/>
              <a:defRPr sz="900">
                <a:solidFill>
                  <a:schemeClr val="bg1"/>
                </a:solidFill>
              </a:defRPr>
            </a:lvl3pPr>
            <a:lvl4pPr>
              <a:lnSpc>
                <a:spcPts val="900"/>
              </a:lnSpc>
              <a:defRPr sz="900">
                <a:solidFill>
                  <a:schemeClr val="bg1"/>
                </a:solidFill>
              </a:defRPr>
            </a:lvl4pPr>
            <a:lvl5pPr>
              <a:lnSpc>
                <a:spcPts val="900"/>
              </a:lnSpc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34885"/>
            <a:ext cx="1672008" cy="3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4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8A23-5086-4D34-BA79-851F44765BE0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884238" y="2875226"/>
            <a:ext cx="5632450" cy="266320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84244" y="1677622"/>
            <a:ext cx="5631972" cy="984023"/>
          </a:xfrm>
        </p:spPr>
        <p:txBody>
          <a:bodyPr>
            <a:normAutofit/>
          </a:bodyPr>
          <a:lstStyle>
            <a:lvl1pPr marL="123819" indent="0">
              <a:lnSpc>
                <a:spcPts val="1125"/>
              </a:lnSpc>
              <a:spcAft>
                <a:spcPts val="0"/>
              </a:spcAft>
              <a:defRPr sz="1100" b="1"/>
            </a:lvl1pPr>
            <a:lvl2pPr marL="123819" indent="0">
              <a:lnSpc>
                <a:spcPts val="1125"/>
              </a:lnSpc>
              <a:buFontTx/>
              <a:buNone/>
              <a:defRPr sz="1100"/>
            </a:lvl2pPr>
            <a:lvl3pPr marL="122629" indent="-122629">
              <a:lnSpc>
                <a:spcPts val="1125"/>
              </a:lnSpc>
              <a:buFontTx/>
              <a:buBlip>
                <a:blip r:embed="rId5"/>
              </a:buBlip>
              <a:tabLst/>
              <a:defRPr sz="1100"/>
            </a:lvl3pPr>
            <a:lvl4pPr marL="232160" indent="-107150">
              <a:lnSpc>
                <a:spcPts val="1125"/>
              </a:lnSpc>
              <a:defRPr sz="1100"/>
            </a:lvl4pPr>
            <a:lvl5pPr marL="321453" indent="-82150">
              <a:lnSpc>
                <a:spcPts val="1125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581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3166" y="2084108"/>
            <a:ext cx="2656740" cy="3240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4621" y="1905541"/>
            <a:ext cx="2603989" cy="35447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4264" y="1677601"/>
            <a:ext cx="3521187" cy="4199672"/>
          </a:xfrm>
        </p:spPr>
        <p:txBody>
          <a:bodyPr>
            <a:normAutofit/>
          </a:bodyPr>
          <a:lstStyle>
            <a:lvl1pPr marL="123819" indent="0">
              <a:lnSpc>
                <a:spcPts val="825"/>
              </a:lnSpc>
              <a:spcAft>
                <a:spcPts val="0"/>
              </a:spcAft>
              <a:defRPr sz="800" b="1"/>
            </a:lvl1pPr>
            <a:lvl2pPr marL="123819" indent="0">
              <a:lnSpc>
                <a:spcPts val="825"/>
              </a:lnSpc>
              <a:spcAft>
                <a:spcPts val="450"/>
              </a:spcAft>
              <a:buFontTx/>
              <a:buNone/>
              <a:defRPr sz="800"/>
            </a:lvl2pPr>
            <a:lvl3pPr marL="122629" indent="-122629">
              <a:lnSpc>
                <a:spcPts val="825"/>
              </a:lnSpc>
              <a:spcAft>
                <a:spcPts val="450"/>
              </a:spcAft>
              <a:buFontTx/>
              <a:buBlip>
                <a:blip r:embed="rId4"/>
              </a:buBlip>
              <a:tabLst/>
              <a:defRPr sz="800"/>
            </a:lvl3pPr>
            <a:lvl4pPr marL="232160" indent="-107150">
              <a:lnSpc>
                <a:spcPts val="825"/>
              </a:lnSpc>
              <a:spcAft>
                <a:spcPts val="450"/>
              </a:spcAft>
              <a:defRPr sz="800"/>
            </a:lvl4pPr>
            <a:lvl5pPr marL="321453" indent="-82150">
              <a:lnSpc>
                <a:spcPts val="825"/>
              </a:lnSpc>
              <a:spcAft>
                <a:spcPts val="45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788024" y="1678449"/>
            <a:ext cx="3384376" cy="4199672"/>
          </a:xfrm>
        </p:spPr>
        <p:txBody>
          <a:bodyPr>
            <a:normAutofit/>
          </a:bodyPr>
          <a:lstStyle>
            <a:lvl1pPr marL="127391" indent="0">
              <a:lnSpc>
                <a:spcPts val="825"/>
              </a:lnSpc>
              <a:spcAft>
                <a:spcPts val="0"/>
              </a:spcAft>
              <a:defRPr sz="800" b="1"/>
            </a:lvl1pPr>
            <a:lvl2pPr marL="127391" indent="0">
              <a:lnSpc>
                <a:spcPts val="825"/>
              </a:lnSpc>
              <a:spcAft>
                <a:spcPts val="450"/>
              </a:spcAft>
              <a:buFontTx/>
              <a:buNone/>
              <a:defRPr sz="800"/>
            </a:lvl2pPr>
            <a:lvl3pPr marL="122629" indent="-122629">
              <a:lnSpc>
                <a:spcPts val="825"/>
              </a:lnSpc>
              <a:spcAft>
                <a:spcPts val="450"/>
              </a:spcAft>
              <a:buFontTx/>
              <a:buBlip>
                <a:blip r:embed="rId4"/>
              </a:buBlip>
              <a:tabLst/>
              <a:defRPr sz="800"/>
            </a:lvl3pPr>
            <a:lvl4pPr marL="232160" indent="-107150">
              <a:lnSpc>
                <a:spcPts val="825"/>
              </a:lnSpc>
              <a:spcAft>
                <a:spcPts val="450"/>
              </a:spcAft>
              <a:defRPr sz="800"/>
            </a:lvl4pPr>
            <a:lvl5pPr marL="321453" indent="-82150">
              <a:lnSpc>
                <a:spcPts val="825"/>
              </a:lnSpc>
              <a:spcAft>
                <a:spcPts val="45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6CC-4AA3-4A5A-92AC-EECCD29F994D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98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E2-36E9-4604-9C52-4AD5A9941E2B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833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6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08" y="1673942"/>
            <a:ext cx="2278800" cy="385375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spcAft>
                <a:spcPts val="750"/>
              </a:spcAft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2EF-C417-4571-858D-607860BDE239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8" y="620709"/>
            <a:ext cx="7106901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95984" y="2182381"/>
            <a:ext cx="1728787" cy="297328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28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85969" y="1677601"/>
            <a:ext cx="3523973" cy="4199672"/>
          </a:xfrm>
        </p:spPr>
        <p:txBody>
          <a:bodyPr/>
          <a:lstStyle>
            <a:lvl1pPr marL="123290" indent="0">
              <a:lnSpc>
                <a:spcPts val="1407"/>
              </a:lnSpc>
              <a:defRPr sz="1400"/>
            </a:lvl1pPr>
            <a:lvl2pPr marL="123290" indent="-123290">
              <a:lnSpc>
                <a:spcPts val="1407"/>
              </a:lnSpc>
              <a:spcAft>
                <a:spcPts val="750"/>
              </a:spcAft>
              <a:defRPr sz="1400"/>
            </a:lvl2pPr>
            <a:lvl3pPr>
              <a:lnSpc>
                <a:spcPts val="1126"/>
              </a:lnSpc>
              <a:defRPr sz="1100"/>
            </a:lvl3pPr>
            <a:lvl4pPr>
              <a:lnSpc>
                <a:spcPts val="1126"/>
              </a:lnSpc>
              <a:defRPr sz="1100"/>
            </a:lvl4pPr>
            <a:lvl5pPr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967B-8036-4454-8F3D-C74FE564DC18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289BD24-5FBE-4872-92C9-E6006BF50BD7}" type="slidenum">
              <a:rPr lang="en-GB" smtClean="0">
                <a:solidFill>
                  <a:srgbClr val="4F4C4D"/>
                </a:solidFill>
              </a:rPr>
              <a:pPr/>
              <a:t>‹#›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4008" y="620709"/>
            <a:ext cx="7106901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27344" y="1678461"/>
            <a:ext cx="2169994" cy="385419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5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"/>
            <a:ext cx="9144000" cy="5331043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601" fontAlgn="base">
              <a:spcBef>
                <a:spcPct val="0"/>
              </a:spcBef>
              <a:spcAft>
                <a:spcPct val="0"/>
              </a:spcAft>
            </a:pPr>
            <a:endParaRPr lang="en-GB" sz="11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9" y="671380"/>
            <a:ext cx="2074125" cy="968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" y="5754694"/>
            <a:ext cx="1924396" cy="802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5023"/>
            <a:ext cx="9144000" cy="1142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44000" y="2182384"/>
            <a:ext cx="7116762" cy="2878119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Tx/>
              <a:buNone/>
              <a:defRPr sz="1800" b="1">
                <a:solidFill>
                  <a:schemeClr val="accent2"/>
                </a:solidFill>
              </a:defRPr>
            </a:lvl2pPr>
            <a:lvl3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 b="1">
                <a:solidFill>
                  <a:schemeClr val="bg1"/>
                </a:solidFill>
              </a:defRPr>
            </a:lvl3pPr>
            <a:lvl4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4pPr>
            <a:lvl5pPr marL="0" indent="0">
              <a:lnSpc>
                <a:spcPts val="975"/>
              </a:lnSpc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99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11" y="620705"/>
            <a:ext cx="7133833" cy="29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677601"/>
            <a:ext cx="7286124" cy="4199672"/>
          </a:xfrm>
        </p:spPr>
        <p:txBody>
          <a:bodyPr/>
          <a:lstStyle>
            <a:lvl1pPr marL="123290" indent="0">
              <a:lnSpc>
                <a:spcPts val="1125"/>
              </a:lnSpc>
              <a:spcAft>
                <a:spcPts val="750"/>
              </a:spcAft>
              <a:defRPr/>
            </a:lvl1pPr>
            <a:lvl2pPr marL="123290" indent="-123290">
              <a:lnSpc>
                <a:spcPts val="1125"/>
              </a:lnSpc>
              <a:spcAft>
                <a:spcPts val="75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E22F-B59A-4372-BD5D-CD50DA10D7D3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6368422"/>
            <a:ext cx="288428" cy="365125"/>
          </a:xfrm>
        </p:spPr>
        <p:txBody>
          <a:bodyPr/>
          <a:lstStyle>
            <a:lvl1pPr algn="l">
              <a:defRPr/>
            </a:lvl1pPr>
          </a:lstStyle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05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46" y="1677601"/>
            <a:ext cx="7286124" cy="4199672"/>
          </a:xfrm>
        </p:spPr>
        <p:txBody>
          <a:bodyPr/>
          <a:lstStyle>
            <a:lvl1pPr marL="122629" indent="0">
              <a:lnSpc>
                <a:spcPts val="1425"/>
              </a:lnSpc>
              <a:spcAft>
                <a:spcPts val="750"/>
              </a:spcAft>
              <a:defRPr sz="1400" b="1">
                <a:solidFill>
                  <a:schemeClr val="accent2"/>
                </a:solidFill>
              </a:defRPr>
            </a:lvl1pPr>
            <a:lvl2pPr marL="122629" indent="0">
              <a:lnSpc>
                <a:spcPts val="1425"/>
              </a:lnSpc>
              <a:spcAft>
                <a:spcPts val="750"/>
              </a:spcAft>
              <a:buFontTx/>
              <a:buNone/>
              <a:defRPr sz="1400"/>
            </a:lvl2pPr>
            <a:lvl3pPr marL="128582" indent="-128582">
              <a:lnSpc>
                <a:spcPts val="1425"/>
              </a:lnSpc>
              <a:spcAft>
                <a:spcPts val="750"/>
              </a:spcAft>
              <a:buFontTx/>
              <a:buBlip>
                <a:blip r:embed="rId3"/>
              </a:buBlip>
              <a:defRPr sz="1400"/>
            </a:lvl3pPr>
            <a:lvl4pPr marL="225017" indent="-111914">
              <a:lnSpc>
                <a:spcPts val="1425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 sz="1400"/>
            </a:lvl4pPr>
            <a:lvl5pPr marL="353598" indent="-113105">
              <a:lnSpc>
                <a:spcPts val="1126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E766-5EA6-4E29-A196-1C72F54BFE48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9" y="6368422"/>
            <a:ext cx="288000" cy="365125"/>
          </a:xfrm>
        </p:spPr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2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842730" y="1986197"/>
            <a:ext cx="7412326" cy="2914085"/>
            <a:chOff x="842729" y="1491023"/>
            <a:chExt cx="7412326" cy="218758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29" y="1500611"/>
              <a:ext cx="1723774" cy="217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251" y="1491023"/>
              <a:ext cx="1715604" cy="217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25" y="1495455"/>
              <a:ext cx="1710472" cy="217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51" y="1499887"/>
              <a:ext cx="1715604" cy="217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" y="385200"/>
            <a:ext cx="7446124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620709"/>
            <a:ext cx="7121250" cy="294953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15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995E-3A51-40F3-B9D6-C3ED8500313E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917166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821287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712013" y="2412000"/>
            <a:ext cx="1404549" cy="2232000"/>
          </a:xfr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 marL="123290" indent="-123290">
              <a:lnSpc>
                <a:spcPts val="1013"/>
              </a:lnSpc>
              <a:defRPr sz="800">
                <a:solidFill>
                  <a:schemeClr val="bg1"/>
                </a:solidFill>
              </a:defRPr>
            </a:lvl2pPr>
            <a:lvl3pPr>
              <a:lnSpc>
                <a:spcPts val="1013"/>
              </a:lnSpc>
              <a:defRPr sz="800">
                <a:solidFill>
                  <a:schemeClr val="bg1"/>
                </a:solidFill>
              </a:defRPr>
            </a:lvl3pPr>
            <a:lvl4pPr>
              <a:lnSpc>
                <a:spcPts val="1013"/>
              </a:lnSpc>
              <a:defRPr sz="800">
                <a:solidFill>
                  <a:schemeClr val="bg1"/>
                </a:solidFill>
              </a:defRPr>
            </a:lvl4pPr>
            <a:lvl5pPr>
              <a:lnSpc>
                <a:spcPts val="1013"/>
              </a:lnSpc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999200" y="6389494"/>
            <a:ext cx="0" cy="12468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71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1069" y="-308899"/>
            <a:ext cx="5265419" cy="7157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6"/>
          <a:stretch/>
        </p:blipFill>
        <p:spPr>
          <a:xfrm>
            <a:off x="790103" y="385216"/>
            <a:ext cx="7446124" cy="2698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D868-7C78-4147-AFE3-F5B2D6BBE87B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 dirty="0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‹#›</a:t>
            </a:fld>
            <a:endParaRPr lang="en-GB" b="1" dirty="0">
              <a:solidFill>
                <a:srgbClr val="4F4C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" y="6001200"/>
            <a:ext cx="7436977" cy="10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0" y="6192020"/>
            <a:ext cx="913718" cy="4281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30" y="1897200"/>
            <a:ext cx="5876934" cy="3332000"/>
          </a:xfrm>
        </p:spPr>
        <p:txBody>
          <a:bodyPr>
            <a:normAutofit/>
          </a:bodyPr>
          <a:lstStyle>
            <a:lvl1pPr marL="0" indent="0">
              <a:lnSpc>
                <a:spcPts val="2814"/>
              </a:lnSpc>
              <a:spcAft>
                <a:spcPts val="0"/>
              </a:spcAft>
              <a:defRPr sz="2900">
                <a:solidFill>
                  <a:schemeClr val="bg1"/>
                </a:solidFill>
              </a:defRPr>
            </a:lvl1pPr>
            <a:lvl2pPr marL="123290" indent="-123290">
              <a:lnSpc>
                <a:spcPts val="1407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ts val="1407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ts val="1126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ts val="1126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12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25" y="274637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25" y="1600203"/>
            <a:ext cx="8029575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71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376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ea typeface="ヒラギノ角ゴ Pro W3" pitchFamily="84" charset="-128"/>
              </a:rPr>
              <a:t>  </a:t>
            </a:r>
            <a:fld id="{45F8D313-CCBE-49D6-A3BC-57B1848DFB52}" type="slidenum">
              <a:rPr lang="en-US" smtClean="0">
                <a:solidFill>
                  <a:prstClr val="white"/>
                </a:solidFill>
                <a:ea typeface="ヒラギノ角ゴ Pro W3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>
                <a:solidFill>
                  <a:prstClr val="white"/>
                </a:solidFill>
                <a:ea typeface="ヒラギノ角ゴ Pro W3" pitchFamily="84" charset="-128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46" y="6308771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Wales 'Regional' Day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9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681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368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051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73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614" indent="-342614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3726" indent="-176069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708" indent="-215708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4995" indent="-190356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2286" indent="-1776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19609" indent="-187181" algn="l" defTabSz="91368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08" algn="l" defTabSz="9136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4" indent="-228408" algn="l" defTabSz="9136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96" indent="-228408" algn="l" defTabSz="9136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8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0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59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6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94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74" algn="l" defTabSz="913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00" y="622820"/>
            <a:ext cx="7106900" cy="2949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9" y="1600208"/>
            <a:ext cx="7106900" cy="44210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0400" y="6368422"/>
            <a:ext cx="7194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675"/>
              </a:lnSpc>
              <a:defRPr sz="600">
                <a:solidFill>
                  <a:schemeClr val="accent6"/>
                </a:solidFill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fld id="{C8D6E0D8-78E2-4B34-BA06-AF5622FB772F}" type="datetime1">
              <a:rPr lang="en-GB" smtClean="0">
                <a:solidFill>
                  <a:srgbClr val="4F4C4D"/>
                </a:solidFill>
                <a:latin typeface="Arial" pitchFamily="84" charset="0"/>
                <a:ea typeface="ヒラギノ角ゴ Pro W3" pitchFamily="84" charset="-128"/>
              </a:rPr>
              <a:t>18/02/2020</a:t>
            </a:fld>
            <a:endParaRPr lang="en-GB" dirty="0">
              <a:solidFill>
                <a:srgbClr val="4F4C4D"/>
              </a:solidFill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917" y="6368422"/>
            <a:ext cx="491530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675"/>
              </a:lnSpc>
              <a:defRPr sz="600">
                <a:solidFill>
                  <a:schemeClr val="accent6"/>
                </a:solidFill>
                <a:latin typeface="+mn-lt"/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4F4C4D"/>
                </a:solidFill>
                <a:ea typeface="ヒラギノ角ゴ Pro W3" pitchFamily="84" charset="-128"/>
              </a:rPr>
              <a:t>Wales 'Regional' Day</a:t>
            </a:r>
            <a:endParaRPr lang="en-GB" dirty="0">
              <a:solidFill>
                <a:srgbClr val="4F4C4D"/>
              </a:solidFill>
              <a:ea typeface="ヒラギノ角ゴ Pro W3" pitchFamily="8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004" y="6368422"/>
            <a:ext cx="28842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675"/>
              </a:lnSpc>
              <a:defRPr sz="600">
                <a:solidFill>
                  <a:schemeClr val="accent6"/>
                </a:solidFill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fld id="{2289BD24-5FBE-4872-92C9-E6006BF50BD7}" type="slidenum">
              <a:rPr lang="en-GB" b="1" smtClean="0">
                <a:solidFill>
                  <a:srgbClr val="4F4C4D"/>
                </a:solidFill>
                <a:latin typeface="Arial" pitchFamily="84" charset="0"/>
                <a:ea typeface="ヒラギノ角ゴ Pro W3" pitchFamily="84" charset="-128"/>
              </a:rPr>
              <a:pPr defTabSz="51460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 dirty="0">
              <a:solidFill>
                <a:srgbClr val="4F4C4D"/>
              </a:solidFill>
              <a:latin typeface="Arial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79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86" r:id="rId15"/>
    <p:sldLayoutId id="2147483787" r:id="rId16"/>
  </p:sldLayoutIdLst>
  <p:hf hdr="0"/>
  <p:txStyles>
    <p:titleStyle>
      <a:lvl1pPr algn="l" defTabSz="514601" rtl="0" eaLnBrk="1" latinLnBrk="0" hangingPunct="1">
        <a:lnSpc>
          <a:spcPts val="2252"/>
        </a:lnSpc>
        <a:spcBef>
          <a:spcPct val="0"/>
        </a:spcBef>
        <a:buNone/>
        <a:defRPr sz="1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1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23290" indent="-123290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Tx/>
        <a:buBlip>
          <a:blip r:embed="rId18"/>
        </a:buBlip>
        <a:defRPr sz="11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240325" indent="-117035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74336" indent="-134011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1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04773" indent="-120609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»"/>
        <a:defRPr sz="11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415147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2445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746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7044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300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601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899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198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6497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796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095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8395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#10;OT_PPT_03.jpg                                                  0000F789&#10;ROB BACKUP                     C26F9D20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57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4" r:id="rId3"/>
    <p:sldLayoutId id="2147483735" r:id="rId4"/>
    <p:sldLayoutId id="2147483736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#10;OT_PPT_03.jpg                                                  0000F789&#10;ROB BACKUP                     C26F9D20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3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#10;OT_PPT_03.jpg                                                  0000F789&#10;ROB BACKUP                     C26F9D20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9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7" r:id="rId3"/>
    <p:sldLayoutId id="2147483768" r:id="rId4"/>
    <p:sldLayoutId id="2147483769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00" y="622820"/>
            <a:ext cx="7106900" cy="2949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9" y="1600208"/>
            <a:ext cx="7106900" cy="44210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0400" y="6368422"/>
            <a:ext cx="7194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675"/>
              </a:lnSpc>
              <a:defRPr sz="600">
                <a:solidFill>
                  <a:schemeClr val="accent6"/>
                </a:solidFill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fld id="{295DD260-48BC-426F-9B5C-B85589568557}" type="datetime1">
              <a:rPr lang="en-GB" smtClean="0">
                <a:solidFill>
                  <a:srgbClr val="4F4C4D"/>
                </a:solidFill>
                <a:latin typeface="Arial" pitchFamily="84" charset="0"/>
                <a:ea typeface="ヒラギノ角ゴ Pro W3" pitchFamily="84" charset="-128"/>
              </a:rPr>
              <a:t>18/02/2020</a:t>
            </a:fld>
            <a:endParaRPr lang="en-GB" dirty="0">
              <a:solidFill>
                <a:srgbClr val="4F4C4D"/>
              </a:solidFill>
              <a:latin typeface="Arial" pitchFamily="84" charset="0"/>
              <a:ea typeface="ヒラギノ角ゴ Pro W3" pitchFamily="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917" y="6368422"/>
            <a:ext cx="491530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675"/>
              </a:lnSpc>
              <a:defRPr sz="600">
                <a:solidFill>
                  <a:schemeClr val="accent6"/>
                </a:solidFill>
                <a:latin typeface="+mn-lt"/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4F4C4D"/>
                </a:solidFill>
                <a:ea typeface="ヒラギノ角ゴ Pro W3" pitchFamily="84" charset="-128"/>
              </a:rPr>
              <a:t>Wales 'Regional' Day</a:t>
            </a:r>
            <a:endParaRPr lang="en-GB" dirty="0">
              <a:solidFill>
                <a:srgbClr val="4F4C4D"/>
              </a:solidFill>
              <a:ea typeface="ヒラギノ角ゴ Pro W3" pitchFamily="8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004" y="6368422"/>
            <a:ext cx="28842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675"/>
              </a:lnSpc>
              <a:defRPr sz="600">
                <a:solidFill>
                  <a:schemeClr val="accent6"/>
                </a:solidFill>
              </a:defRPr>
            </a:lvl1pPr>
          </a:lstStyle>
          <a:p>
            <a:pPr defTabSz="514601" fontAlgn="base">
              <a:spcBef>
                <a:spcPct val="0"/>
              </a:spcBef>
              <a:spcAft>
                <a:spcPct val="0"/>
              </a:spcAft>
            </a:pPr>
            <a:fld id="{2289BD24-5FBE-4872-92C9-E6006BF50BD7}" type="slidenum">
              <a:rPr lang="en-GB" b="1" smtClean="0">
                <a:solidFill>
                  <a:srgbClr val="4F4C4D"/>
                </a:solidFill>
                <a:latin typeface="Arial" pitchFamily="84" charset="0"/>
                <a:ea typeface="ヒラギノ角ゴ Pro W3" pitchFamily="84" charset="-128"/>
              </a:rPr>
              <a:pPr defTabSz="51460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 dirty="0">
              <a:solidFill>
                <a:srgbClr val="4F4C4D"/>
              </a:solidFill>
              <a:latin typeface="Arial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05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hf hdr="0"/>
  <p:txStyles>
    <p:titleStyle>
      <a:lvl1pPr algn="l" defTabSz="514601" rtl="0" eaLnBrk="1" latinLnBrk="0" hangingPunct="1">
        <a:lnSpc>
          <a:spcPts val="2252"/>
        </a:lnSpc>
        <a:spcBef>
          <a:spcPct val="0"/>
        </a:spcBef>
        <a:buNone/>
        <a:defRPr sz="1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1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23290" indent="-123290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Tx/>
        <a:buBlip>
          <a:blip r:embed="rId16"/>
        </a:buBlip>
        <a:defRPr sz="11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240325" indent="-117035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74336" indent="-134011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11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04773" indent="-120609" algn="l" defTabSz="514601" rtl="0" eaLnBrk="1" latinLnBrk="0" hangingPunct="1">
        <a:lnSpc>
          <a:spcPts val="1013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»"/>
        <a:defRPr sz="11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415147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2445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746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7044" indent="-128650" algn="l" defTabSz="5146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300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601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899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198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6497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796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095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8395" algn="l" defTabSz="5146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42.sv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4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2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6.svg"/><Relationship Id="rId10" Type="http://schemas.openxmlformats.org/officeDocument/2006/relationships/image" Target="../media/image4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0.sv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2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Kidney Quality Improvement Partnership (KQuIP) #KQuIP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North East – Leadership Into Action </a:t>
            </a:r>
            <a:r>
              <a:rPr lang="en-GB" dirty="0"/>
              <a:t>Event 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November </a:t>
            </a:r>
            <a:r>
              <a:rPr lang="en-GB" dirty="0"/>
              <a:t>2019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12776"/>
            <a:ext cx="5876934" cy="3332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:</a:t>
            </a:r>
          </a:p>
          <a:p>
            <a:pPr lvl="0">
              <a:lnSpc>
                <a:spcPct val="100000"/>
              </a:lnSpc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role of a QI Lead</a:t>
            </a:r>
          </a:p>
          <a:p>
            <a:pPr lvl="0">
              <a:lnSpc>
                <a:spcPct val="100000"/>
              </a:lnSpc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mins discussion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mins group feedback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142-DB02-4838-8C58-84F76B92E1FF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10</a:t>
            </a:fld>
            <a:endParaRPr lang="en-GB" b="1" dirty="0">
              <a:solidFill>
                <a:srgbClr val="4F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9168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Improvement (QI) Leads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Lead the QI programme locally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and work with their wider teams and patients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regularly as a QI network (face/phone)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Receive training &amp; support from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KQuIP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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Set up the QI project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 Baseline a service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 Create a new vision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 Engage, communicate and manage people through change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 Implement a project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 Part of new “QI faculty”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12776"/>
            <a:ext cx="5876934" cy="333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Kidney Quality Improvement Partnerships (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KQuIP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Leadership </a:t>
            </a:r>
          </a:p>
          <a:p>
            <a:pPr>
              <a:lnSpc>
                <a:spcPct val="10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Ron Cullen</a:t>
            </a:r>
          </a:p>
          <a:p>
            <a:pPr>
              <a:lnSpc>
                <a:spcPct val="100000"/>
              </a:lnSpc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KQuIP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CEO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3D5A-F8EC-4D4A-802D-C4A5DBC83E13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12</a:t>
            </a:fld>
            <a:endParaRPr lang="en-GB" b="1" dirty="0">
              <a:solidFill>
                <a:srgbClr val="4F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12776"/>
            <a:ext cx="5876934" cy="3332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Quality Improvement Partnership (KQuIP) #KQuIP</a:t>
            </a:r>
          </a:p>
          <a:p>
            <a:pPr lvl="0">
              <a:lnSpc>
                <a:spcPct val="100000"/>
              </a:lnSpc>
            </a:pP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MAGIC</a:t>
            </a:r>
          </a:p>
          <a:p>
            <a:pPr lvl="0">
              <a:lnSpc>
                <a:spcPct val="100000"/>
              </a:lnSpc>
            </a:pP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Katie Fielding</a:t>
            </a:r>
          </a:p>
          <a:p>
            <a:pPr>
              <a:lnSpc>
                <a:spcPct val="100000"/>
              </a:lnSpc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 Aitken</a:t>
            </a:r>
          </a:p>
          <a:p>
            <a:pPr lvl="0">
              <a:lnSpc>
                <a:spcPct val="100000"/>
              </a:lnSpc>
            </a:pP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AEB-257F-4CF8-9845-9B3E51AE78A3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13</a:t>
            </a:fld>
            <a:endParaRPr lang="en-GB" b="1" dirty="0">
              <a:solidFill>
                <a:srgbClr val="4F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12776"/>
            <a:ext cx="5876934" cy="3332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Quality Improvement Partnership (KQuIP) #KQuIP</a:t>
            </a:r>
          </a:p>
          <a:p>
            <a:pPr lvl="0">
              <a:lnSpc>
                <a:spcPct val="100000"/>
              </a:lnSpc>
            </a:pP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</a:p>
          <a:p>
            <a:pPr lvl="0">
              <a:lnSpc>
                <a:spcPct val="100000"/>
              </a:lnSpc>
            </a:pP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Discussion</a:t>
            </a:r>
            <a:endParaRPr lang="en-GB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C671-213B-4FB2-AFC0-402DC969271E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14</a:t>
            </a:fld>
            <a:endParaRPr lang="en-GB" b="1" dirty="0">
              <a:solidFill>
                <a:srgbClr val="4F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12776"/>
            <a:ext cx="5876934" cy="3332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Quality Improvement Partnership (KQuIP) #KQuIP</a:t>
            </a:r>
          </a:p>
          <a:p>
            <a:pPr lvl="0">
              <a:lnSpc>
                <a:spcPct val="100000"/>
              </a:lnSpc>
            </a:pP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lvl="0">
              <a:lnSpc>
                <a:spcPct val="100000"/>
              </a:lnSpc>
            </a:pP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Katy Jones</a:t>
            </a: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Ranjit Klare</a:t>
            </a: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F4E-B6A9-4B57-838F-5205BA2F7DA4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>
                <a:solidFill>
                  <a:srgbClr val="F8991E"/>
                </a:solidFill>
                <a:latin typeface="Arial"/>
                <a:cs typeface="Arial"/>
              </a:rPr>
              <a:t>|</a:t>
            </a:r>
            <a:r>
              <a:rPr lang="en-GB" b="1">
                <a:solidFill>
                  <a:srgbClr val="4F4C4D"/>
                </a:solidFill>
                <a:latin typeface="Arial"/>
                <a:cs typeface="Arial"/>
              </a:rPr>
              <a:t> </a:t>
            </a:r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15</a:t>
            </a:fld>
            <a:endParaRPr lang="en-GB" b="1" dirty="0">
              <a:solidFill>
                <a:srgbClr val="4F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12371677"/>
              </p:ext>
            </p:extLst>
          </p:nvPr>
        </p:nvGraphicFramePr>
        <p:xfrm>
          <a:off x="258690" y="4170455"/>
          <a:ext cx="8712968" cy="217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11" y="620705"/>
            <a:ext cx="7133833" cy="294953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smtClean="0"/>
              <a:t>Seven </a:t>
            </a:r>
            <a:r>
              <a:rPr lang="en-GB" dirty="0"/>
              <a:t>steps in the </a:t>
            </a:r>
            <a:r>
              <a:rPr lang="en-GB" dirty="0" smtClean="0"/>
              <a:t>North East </a:t>
            </a:r>
            <a:r>
              <a:rPr lang="en-GB" dirty="0" err="1" smtClean="0"/>
              <a:t>KQuIP</a:t>
            </a:r>
            <a:r>
              <a:rPr lang="en-GB" dirty="0" smtClean="0"/>
              <a:t> </a:t>
            </a:r>
            <a:r>
              <a:rPr lang="en-GB" dirty="0"/>
              <a:t>MAGIC Programme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9392079"/>
              </p:ext>
            </p:extLst>
          </p:nvPr>
        </p:nvGraphicFramePr>
        <p:xfrm>
          <a:off x="234320" y="1772816"/>
          <a:ext cx="8568952" cy="204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09876" y="3501008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April ‘19</a:t>
            </a:r>
            <a:endParaRPr lang="en-GB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7884368" y="3501008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10 Dec  2020</a:t>
            </a:r>
            <a:endParaRPr lang="en-GB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6516216" y="3503390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22 Sep 2020</a:t>
            </a:r>
            <a:endParaRPr lang="en-GB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5256076" y="3503390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10 Jun 2020</a:t>
            </a:r>
            <a:endParaRPr lang="en-GB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2843808" y="3480915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28 Jan 2020</a:t>
            </a:r>
            <a:endParaRPr lang="en-GB" sz="1400" dirty="0"/>
          </a:p>
        </p:txBody>
      </p:sp>
      <p:sp>
        <p:nvSpPr>
          <p:cNvPr id="36" name="Rounded Rectangle 35"/>
          <p:cNvSpPr/>
          <p:nvPr/>
        </p:nvSpPr>
        <p:spPr>
          <a:xfrm>
            <a:off x="1612020" y="3480915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Oct ‘19</a:t>
            </a:r>
            <a:endParaRPr lang="en-GB" sz="1400" dirty="0"/>
          </a:p>
        </p:txBody>
      </p:sp>
      <p:sp>
        <p:nvSpPr>
          <p:cNvPr id="3" name="Right Arrow 2"/>
          <p:cNvSpPr/>
          <p:nvPr/>
        </p:nvSpPr>
        <p:spPr>
          <a:xfrm>
            <a:off x="409876" y="1340768"/>
            <a:ext cx="8410596" cy="64807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KQuIP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9876" y="6021288"/>
            <a:ext cx="8410596" cy="64807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MAGIC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67944" y="3503390"/>
            <a:ext cx="792088" cy="936104"/>
          </a:xfrm>
          <a:prstGeom prst="roundRec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12 Mar 2020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606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4" grpId="0">
        <p:bldAsOne/>
      </p:bldGraphic>
      <p:bldP spid="10" grpId="0" animBg="1"/>
      <p:bldP spid="21" grpId="0" animBg="1"/>
      <p:bldP spid="33" grpId="0" animBg="1"/>
      <p:bldP spid="34" grpId="0" animBg="1"/>
      <p:bldP spid="35" grpId="0" animBg="1"/>
      <p:bldP spid="36" grpId="0" animBg="1"/>
      <p:bldP spid="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bm0503\AppData\Local\Microsoft\Windows\Temporary Internet Files\Content.IE5\KILK3JW0\overwhelme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1" y="260648"/>
            <a:ext cx="8245312" cy="54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29B-516C-42EF-A799-8B88FF4EDB79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>
              <a:solidFill>
                <a:srgbClr val="4F4C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17</a:t>
            </a:fld>
            <a:endParaRPr lang="en-GB" b="1" dirty="0">
              <a:solidFill>
                <a:srgbClr val="4F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6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Kidney Quality Improvement Partnership (KQuIP) #KQuIP</a:t>
            </a:r>
          </a:p>
          <a:p>
            <a:pPr lvl="1"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 algn="ctr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Thank you for coming today </a:t>
            </a:r>
          </a:p>
          <a:p>
            <a:pPr lvl="1" algn="ctr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</a:p>
          <a:p>
            <a:pPr lvl="1" algn="ctr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have a safe journey home</a:t>
            </a:r>
          </a:p>
          <a:p>
            <a:pPr lvl="1"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16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1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06" y="635125"/>
            <a:ext cx="8426449" cy="827251"/>
          </a:xfrm>
        </p:spPr>
        <p:txBody>
          <a:bodyPr>
            <a:normAutofit/>
          </a:bodyPr>
          <a:lstStyle/>
          <a:p>
            <a:pPr algn="ctr"/>
            <a:r>
              <a:rPr lang="en-GB" sz="3200" smtClean="0"/>
              <a:t>Housekeeping and survival</a:t>
            </a:r>
            <a:endParaRPr lang="en-GB" sz="3200" dirty="0"/>
          </a:p>
        </p:txBody>
      </p:sp>
      <p:pic>
        <p:nvPicPr>
          <p:cNvPr id="6" name="Content Placeholder 5" descr="SG0055-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 b="14546"/>
          <a:stretch>
            <a:fillRect/>
          </a:stretch>
        </p:blipFill>
        <p:spPr bwMode="auto">
          <a:xfrm>
            <a:off x="434999" y="1720406"/>
            <a:ext cx="2298701" cy="98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8779" y="2709261"/>
            <a:ext cx="2189014" cy="107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Fire alarms </a:t>
            </a:r>
          </a:p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and exits…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39776" y="2922752"/>
            <a:ext cx="2112070" cy="6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Car Park …</a:t>
            </a:r>
          </a:p>
        </p:txBody>
      </p:sp>
      <p:pic>
        <p:nvPicPr>
          <p:cNvPr id="10" name="Picture 9" descr="iStock_000005613330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60" y="1439481"/>
            <a:ext cx="2237806" cy="148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13460" y="2955221"/>
            <a:ext cx="2913508" cy="6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Toilet location…</a:t>
            </a:r>
          </a:p>
        </p:txBody>
      </p:sp>
      <p:pic>
        <p:nvPicPr>
          <p:cNvPr id="12" name="Picture 11" descr="j0438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83154"/>
            <a:ext cx="2161290" cy="147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7700" y="5494442"/>
            <a:ext cx="1631169" cy="5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Mobiles </a:t>
            </a:r>
          </a:p>
        </p:txBody>
      </p:sp>
      <p:pic>
        <p:nvPicPr>
          <p:cNvPr id="14" name="Picture 13" descr="C:\Documents and Settings\roz.lindridge\Local Settings\Temporary Internet Files\Content.IE5\CLQRGPMB\MP90043875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63" y="3794916"/>
            <a:ext cx="1850200" cy="13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07263" y="5302264"/>
            <a:ext cx="1765822" cy="6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Photos…</a:t>
            </a:r>
          </a:p>
        </p:txBody>
      </p:sp>
      <p:pic>
        <p:nvPicPr>
          <p:cNvPr id="16" name="Picture 15" descr="j04385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18" y="3873617"/>
            <a:ext cx="209708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138064" y="5443910"/>
            <a:ext cx="1746586" cy="6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7" tIns="60949" rIns="121897" bIns="60949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Nubian-Medium"/>
                <a:ea typeface="MS PGothic" pitchFamily="34" charset="-128"/>
                <a:cs typeface="+mn-cs"/>
              </a:defRPr>
            </a:lvl9pPr>
          </a:lstStyle>
          <a:p>
            <a:pPr defTabSz="609585">
              <a:lnSpc>
                <a:spcPct val="120000"/>
              </a:lnSpc>
              <a:buClr>
                <a:srgbClr val="FF9900"/>
              </a:buClr>
            </a:pPr>
            <a:r>
              <a:rPr lang="en-GB" sz="27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Breaks…</a:t>
            </a:r>
          </a:p>
        </p:txBody>
      </p:sp>
      <p:pic>
        <p:nvPicPr>
          <p:cNvPr id="1026" name="Picture 2" descr="http://ts3.mm.bing.net/th?id=H.5055452590902242&amp;w=188&amp;h=144&amp;c=7&amp;rs=1&amp;pid=1.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76" y="1412776"/>
            <a:ext cx="1936280" cy="1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4BE4-E0D2-4AED-BEC2-5A79962E952F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087917" y="6368422"/>
            <a:ext cx="4915304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>
                <a:solidFill>
                  <a:srgbClr val="4F4C4D"/>
                </a:solidFill>
              </a:rPr>
              <a:t>Wales 'Regional' Day</a:t>
            </a:r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27989" y="6368422"/>
            <a:ext cx="288428" cy="365125"/>
          </a:xfrm>
          <a:prstGeom prst="rect">
            <a:avLst/>
          </a:prstGeom>
        </p:spPr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2</a:t>
            </a:fld>
            <a:endParaRPr lang="en-GB" b="1" dirty="0">
              <a:solidFill>
                <a:srgbClr val="4F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8592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Kidney Quality Improvement Partnership (KQuIP) #KQuIP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Welcome and Introductions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Katy Jones, Regional Lead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Ranjit Klare, QI Programme Manager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Leeanne Lockley, QI PM</a:t>
            </a:r>
            <a:endParaRPr lang="en-GB" sz="2400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9168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Yourselves: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Renal Unit – main unit/satellite unit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91680" y="980728"/>
            <a:ext cx="6116483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09FE3E9-2724-4D17-97C0-C3074916812C}"/>
              </a:ext>
            </a:extLst>
          </p:cNvPr>
          <p:cNvSpPr/>
          <p:nvPr/>
        </p:nvSpPr>
        <p:spPr>
          <a:xfrm>
            <a:off x="1691680" y="2161019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Quality Improvement Partnership (</a:t>
            </a:r>
            <a:r>
              <a:rPr lang="en-GB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KQuIP</a:t>
            </a: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approach</a:t>
            </a:r>
          </a:p>
          <a:p>
            <a:pPr algn="ctr"/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E83F75A-0255-4150-B509-3661874180A0}"/>
              </a:ext>
            </a:extLst>
          </p:cNvPr>
          <p:cNvSpPr txBox="1"/>
          <p:nvPr/>
        </p:nvSpPr>
        <p:spPr>
          <a:xfrm>
            <a:off x="2113113" y="4665221"/>
            <a:ext cx="4678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FFFFFF"/>
                </a:solidFill>
                <a:ea typeface="ＭＳ Ｐゴシック" charset="-128"/>
                <a:cs typeface="Calibri"/>
              </a:rPr>
              <a:t>Sustainability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0F24605-0EFD-433F-87BF-22F7C38B4DF9}"/>
              </a:ext>
            </a:extLst>
          </p:cNvPr>
          <p:cNvSpPr txBox="1"/>
          <p:nvPr/>
        </p:nvSpPr>
        <p:spPr>
          <a:xfrm>
            <a:off x="3251426" y="6323293"/>
            <a:ext cx="549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charset="-128"/>
                <a:cs typeface="Calibri"/>
              </a:rPr>
              <a:t>Institute of Medicine (2001) </a:t>
            </a:r>
          </a:p>
          <a:p>
            <a:pPr algn="r"/>
            <a:r>
              <a:rPr lang="en-GB" sz="1400" i="1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charset="-128"/>
                <a:cs typeface="Calibri"/>
              </a:rPr>
              <a:t>Future Hospital Commission (2013) </a:t>
            </a:r>
          </a:p>
        </p:txBody>
      </p:sp>
      <p:pic>
        <p:nvPicPr>
          <p:cNvPr id="52" name="Graphic 51" descr="Venn diagram">
            <a:extLst>
              <a:ext uri="{FF2B5EF4-FFF2-40B4-BE49-F238E27FC236}">
                <a16:creationId xmlns="" xmlns:a16="http://schemas.microsoft.com/office/drawing/2014/main" id="{8E7F9E87-A0BB-4EB0-9D66-2CCCB968A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377" y="2747318"/>
            <a:ext cx="698376" cy="698376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89CD7455-C8F2-4A51-A622-C9E07FE4BADB}"/>
              </a:ext>
            </a:extLst>
          </p:cNvPr>
          <p:cNvSpPr/>
          <p:nvPr/>
        </p:nvSpPr>
        <p:spPr>
          <a:xfrm>
            <a:off x="394031" y="3139037"/>
            <a:ext cx="7886700" cy="613313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4A3D9354-A90B-4279-B8ED-90C1E0E55CC8}"/>
              </a:ext>
            </a:extLst>
          </p:cNvPr>
          <p:cNvSpPr/>
          <p:nvPr/>
        </p:nvSpPr>
        <p:spPr>
          <a:xfrm>
            <a:off x="394031" y="3974083"/>
            <a:ext cx="7886700" cy="613313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0721075D-E654-4BB9-A84E-3C843302004D}"/>
              </a:ext>
            </a:extLst>
          </p:cNvPr>
          <p:cNvSpPr/>
          <p:nvPr/>
        </p:nvSpPr>
        <p:spPr>
          <a:xfrm>
            <a:off x="394031" y="4880793"/>
            <a:ext cx="7886700" cy="613313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F3DBE8D0-AA4E-4048-B74E-31ECB15DD06A}"/>
              </a:ext>
            </a:extLst>
          </p:cNvPr>
          <p:cNvSpPr/>
          <p:nvPr/>
        </p:nvSpPr>
        <p:spPr>
          <a:xfrm>
            <a:off x="394031" y="2303991"/>
            <a:ext cx="7886700" cy="613313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2" name="Graphic 61" descr="Clock">
            <a:extLst>
              <a:ext uri="{FF2B5EF4-FFF2-40B4-BE49-F238E27FC236}">
                <a16:creationId xmlns="" xmlns:a16="http://schemas.microsoft.com/office/drawing/2014/main" id="{EF403F17-1D09-4CC3-92ED-2CB70D6E7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651" y="2247779"/>
            <a:ext cx="698394" cy="698394"/>
          </a:xfrm>
          <a:prstGeom prst="rect">
            <a:avLst/>
          </a:prstGeom>
        </p:spPr>
      </p:pic>
      <p:pic>
        <p:nvPicPr>
          <p:cNvPr id="64" name="Graphic 63" descr="Checkmark">
            <a:extLst>
              <a:ext uri="{FF2B5EF4-FFF2-40B4-BE49-F238E27FC236}">
                <a16:creationId xmlns="" xmlns:a16="http://schemas.microsoft.com/office/drawing/2014/main" id="{2685DE0A-5941-44D9-9CF1-F97390333C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663" y="3096506"/>
            <a:ext cx="698376" cy="69837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D1550FA-D7FD-4FAE-9699-650A8D0CBF72}"/>
              </a:ext>
            </a:extLst>
          </p:cNvPr>
          <p:cNvSpPr/>
          <p:nvPr/>
        </p:nvSpPr>
        <p:spPr>
          <a:xfrm flipV="1">
            <a:off x="918250" y="6348732"/>
            <a:ext cx="1044624" cy="43507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Graphic 66" descr="Recycle sign">
            <a:extLst>
              <a:ext uri="{FF2B5EF4-FFF2-40B4-BE49-F238E27FC236}">
                <a16:creationId xmlns="" xmlns:a16="http://schemas.microsoft.com/office/drawing/2014/main" id="{A7D79BD5-4AD9-4E77-8C56-A0FF34776A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9049" y="3971313"/>
            <a:ext cx="654996" cy="654996"/>
          </a:xfrm>
          <a:prstGeom prst="rect">
            <a:avLst/>
          </a:prstGeom>
        </p:spPr>
      </p:pic>
      <p:pic>
        <p:nvPicPr>
          <p:cNvPr id="69" name="Graphic 68" descr="Scales of justice">
            <a:extLst>
              <a:ext uri="{FF2B5EF4-FFF2-40B4-BE49-F238E27FC236}">
                <a16:creationId xmlns="" xmlns:a16="http://schemas.microsoft.com/office/drawing/2014/main" id="{AE8C59AF-4495-4C59-8144-A2F9E81031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9049" y="4822177"/>
            <a:ext cx="698403" cy="6984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4031" y="5585711"/>
            <a:ext cx="7886700" cy="2568919"/>
            <a:chOff x="394031" y="1318401"/>
            <a:chExt cx="7886700" cy="2568919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939A7178-35F8-4915-B403-5D2F47954A52}"/>
                </a:ext>
              </a:extLst>
            </p:cNvPr>
            <p:cNvSpPr/>
            <p:nvPr/>
          </p:nvSpPr>
          <p:spPr>
            <a:xfrm>
              <a:off x="394031" y="1468945"/>
              <a:ext cx="7886700" cy="61331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0" name="Graphic 59" descr="Protecting hand">
              <a:extLst>
                <a:ext uri="{FF2B5EF4-FFF2-40B4-BE49-F238E27FC236}">
                  <a16:creationId xmlns="" xmlns:a16="http://schemas.microsoft.com/office/drawing/2014/main" id="{3C62BE82-BB94-4C4F-9B98-31280CD5D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5651" y="1318401"/>
              <a:ext cx="914400" cy="914400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288265CE-ACE7-4CA3-9438-2879049CEEAB}"/>
                </a:ext>
              </a:extLst>
            </p:cNvPr>
            <p:cNvGrpSpPr/>
            <p:nvPr/>
          </p:nvGrpSpPr>
          <p:grpSpPr>
            <a:xfrm>
              <a:off x="1270320" y="1341858"/>
              <a:ext cx="6742504" cy="2545462"/>
              <a:chOff x="1020157" y="547665"/>
              <a:chExt cx="6742504" cy="2545462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3DBED5A6-5551-46C1-874D-267180EFAF9A}"/>
                  </a:ext>
                </a:extLst>
              </p:cNvPr>
              <p:cNvSpPr/>
              <p:nvPr/>
            </p:nvSpPr>
            <p:spPr>
              <a:xfrm>
                <a:off x="1020157" y="2209875"/>
                <a:ext cx="6266467" cy="883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bg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03A3A2DA-342B-473B-A386-55979DAF172C}"/>
                  </a:ext>
                </a:extLst>
              </p:cNvPr>
              <p:cNvSpPr txBox="1"/>
              <p:nvPr/>
            </p:nvSpPr>
            <p:spPr>
              <a:xfrm>
                <a:off x="1496194" y="547665"/>
                <a:ext cx="6266467" cy="8832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bg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3478" tIns="93478" rIns="93478" bIns="93478" numCol="1" spcCol="1270" anchor="ctr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 dirty="0">
                    <a:solidFill>
                      <a:sysClr val="window" lastClr="FFFFFF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  <a:ea typeface="+mn-ea"/>
                    <a:cs typeface="+mn-cs"/>
                  </a:rPr>
                  <a:t>We want to make our services and care </a:t>
                </a:r>
                <a:r>
                  <a:rPr lang="en-US" sz="2200" b="1" kern="1200" dirty="0">
                    <a:solidFill>
                      <a:sysClr val="window" lastClr="FFFFFF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  <a:ea typeface="+mn-ea"/>
                    <a:cs typeface="+mn-cs"/>
                  </a:rPr>
                  <a:t>safer 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EE0D2B48-5307-4366-BE7E-C76E179863D6}"/>
              </a:ext>
            </a:extLst>
          </p:cNvPr>
          <p:cNvSpPr txBox="1"/>
          <p:nvPr/>
        </p:nvSpPr>
        <p:spPr>
          <a:xfrm>
            <a:off x="1703799" y="2169021"/>
            <a:ext cx="6266467" cy="8832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478" tIns="93478" rIns="93478" bIns="93478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We want people to be able to access care in a </a:t>
            </a:r>
            <a:r>
              <a:rPr lang="en-US" sz="2200" b="1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timely </a:t>
            </a:r>
            <a:r>
              <a:rPr lang="en-US" sz="2200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manner </a:t>
            </a:r>
            <a:endParaRPr lang="en-US" sz="22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7307F238-A0BA-4DB8-9B3E-808C0457931D}"/>
              </a:ext>
            </a:extLst>
          </p:cNvPr>
          <p:cNvSpPr txBox="1"/>
          <p:nvPr/>
        </p:nvSpPr>
        <p:spPr>
          <a:xfrm>
            <a:off x="1703798" y="3017624"/>
            <a:ext cx="6266467" cy="8832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478" tIns="93478" rIns="93478" bIns="93478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We want our care to be </a:t>
            </a:r>
            <a:r>
              <a:rPr lang="en-US" sz="2200" b="1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effective</a:t>
            </a:r>
            <a:r>
              <a:rPr lang="en-US" sz="2200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 and evidence- based</a:t>
            </a:r>
            <a:endParaRPr lang="en-US" sz="22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5B1AD7A-43C7-4F92-802D-F551BC219F06}"/>
              </a:ext>
            </a:extLst>
          </p:cNvPr>
          <p:cNvSpPr txBox="1"/>
          <p:nvPr/>
        </p:nvSpPr>
        <p:spPr>
          <a:xfrm>
            <a:off x="1703797" y="3845316"/>
            <a:ext cx="6266467" cy="8832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478" tIns="93478" rIns="93478" bIns="93478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We want our care to be </a:t>
            </a:r>
            <a:r>
              <a:rPr lang="en-US" sz="2200" b="1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efficient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3DDE42C-353A-4658-9723-D90E6FF7FC78}"/>
              </a:ext>
            </a:extLst>
          </p:cNvPr>
          <p:cNvSpPr txBox="1"/>
          <p:nvPr/>
        </p:nvSpPr>
        <p:spPr>
          <a:xfrm>
            <a:off x="1703797" y="4777497"/>
            <a:ext cx="6266467" cy="8832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478" tIns="93478" rIns="93478" bIns="93478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We want the care and services we provide to be </a:t>
            </a:r>
            <a:r>
              <a:rPr lang="en-US" sz="2200" b="1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equitable</a:t>
            </a:r>
            <a:r>
              <a:rPr lang="en-US" sz="2200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rPr>
              <a:t> to all </a:t>
            </a:r>
            <a:endParaRPr lang="en-US" sz="22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6" name="Arrow: Up-Down 85">
            <a:extLst>
              <a:ext uri="{FF2B5EF4-FFF2-40B4-BE49-F238E27FC236}">
                <a16:creationId xmlns="" xmlns:a16="http://schemas.microsoft.com/office/drawing/2014/main" id="{A7ACCEB0-535C-40CE-8A85-29A1A07E2400}"/>
              </a:ext>
            </a:extLst>
          </p:cNvPr>
          <p:cNvSpPr/>
          <p:nvPr/>
        </p:nvSpPr>
        <p:spPr>
          <a:xfrm>
            <a:off x="8339566" y="1468945"/>
            <a:ext cx="804433" cy="4854046"/>
          </a:xfrm>
          <a:prstGeom prst="upDownArrow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Quality improvement</a:t>
            </a:r>
          </a:p>
        </p:txBody>
      </p:sp>
      <p:sp>
        <p:nvSpPr>
          <p:cNvPr id="87" name="Title 1">
            <a:extLst>
              <a:ext uri="{FF2B5EF4-FFF2-40B4-BE49-F238E27FC236}">
                <a16:creationId xmlns="" xmlns:a16="http://schemas.microsoft.com/office/drawing/2014/main" id="{A0FAB2D8-309F-478F-90A3-F9CDD854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65" y="695603"/>
            <a:ext cx="7132638" cy="329577"/>
          </a:xfrm>
        </p:spPr>
        <p:txBody>
          <a:bodyPr/>
          <a:lstStyle/>
          <a:p>
            <a:pPr algn="ctr"/>
            <a:r>
              <a:rPr lang="en-GB" sz="3200" dirty="0"/>
              <a:t>Why are we here?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0556" y="1318187"/>
            <a:ext cx="7886700" cy="914400"/>
            <a:chOff x="394031" y="5572987"/>
            <a:chExt cx="7886700" cy="914400"/>
          </a:xfrm>
        </p:grpSpPr>
        <p:sp>
          <p:nvSpPr>
            <p:cNvPr id="28" name="Rectangle: Rounded Corners 55">
              <a:extLst>
                <a:ext uri="{FF2B5EF4-FFF2-40B4-BE49-F238E27FC236}">
                  <a16:creationId xmlns="" xmlns:a16="http://schemas.microsoft.com/office/drawing/2014/main" id="{C9C0D54C-33E1-4EB5-9105-61B9BCC1A9BE}"/>
                </a:ext>
              </a:extLst>
            </p:cNvPr>
            <p:cNvSpPr/>
            <p:nvPr/>
          </p:nvSpPr>
          <p:spPr>
            <a:xfrm>
              <a:off x="394031" y="5709678"/>
              <a:ext cx="7886700" cy="61331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9" name="Graphic 70" descr="Group">
              <a:extLst>
                <a:ext uri="{FF2B5EF4-FFF2-40B4-BE49-F238E27FC236}">
                  <a16:creationId xmlns="" xmlns:a16="http://schemas.microsoft.com/office/drawing/2014/main" id="{47095FFD-772E-4290-BCE6-3665746B1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44886" y="5572987"/>
              <a:ext cx="914400" cy="9144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5D7809B-184B-40F4-8E06-FFE0DCA7BD37}"/>
                </a:ext>
              </a:extLst>
            </p:cNvPr>
            <p:cNvSpPr txBox="1"/>
            <p:nvPr/>
          </p:nvSpPr>
          <p:spPr>
            <a:xfrm>
              <a:off x="1703797" y="5575010"/>
              <a:ext cx="6266467" cy="883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478" tIns="93478" rIns="93478" bIns="93478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We want our care to be </a:t>
              </a:r>
              <a:r>
                <a:rPr lang="en-US" sz="2200" b="1" kern="1200" dirty="0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patient-</a:t>
              </a:r>
              <a:r>
                <a:rPr lang="en-US" sz="2200" b="1" kern="1200" dirty="0" err="1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centred</a:t>
              </a:r>
              <a:endParaRPr lang="en-US" sz="2200" b="1" kern="1200" dirty="0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6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02024D-EF27-49FD-9823-8E829A1E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672953-B5C7-44C9-94A3-17B3A4B4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6A546B-C9E7-4266-96C5-65E7DD33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7989" y="6381328"/>
            <a:ext cx="288428" cy="352219"/>
          </a:xfrm>
        </p:spPr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7</a:t>
            </a:fld>
            <a:endParaRPr lang="en-GB" b="1" dirty="0">
              <a:solidFill>
                <a:srgbClr val="4F4C4D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="" xmlns:a16="http://schemas.microsoft.com/office/drawing/2014/main" id="{11F7FA80-CBF3-4FE6-BC96-0B98BDA35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70977"/>
              </p:ext>
            </p:extLst>
          </p:nvPr>
        </p:nvGraphicFramePr>
        <p:xfrm>
          <a:off x="885578" y="1570990"/>
          <a:ext cx="7286625" cy="419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="" xmlns:a16="http://schemas.microsoft.com/office/drawing/2014/main" id="{0A045DC9-8183-4688-BC7B-5767D6D3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65" y="695603"/>
            <a:ext cx="7132638" cy="295275"/>
          </a:xfrm>
        </p:spPr>
        <p:txBody>
          <a:bodyPr/>
          <a:lstStyle/>
          <a:p>
            <a:pPr algn="ctr"/>
            <a:r>
              <a:rPr lang="en-GB" sz="3200" dirty="0"/>
              <a:t>What is </a:t>
            </a:r>
            <a:r>
              <a:rPr lang="en-GB" sz="3200" dirty="0" err="1"/>
              <a:t>KQuIP</a:t>
            </a:r>
            <a:r>
              <a:rPr lang="en-GB" sz="3200" dirty="0"/>
              <a:t>?</a:t>
            </a:r>
          </a:p>
        </p:txBody>
      </p:sp>
      <p:pic>
        <p:nvPicPr>
          <p:cNvPr id="11" name="Graphic 10" descr="Cycle with people">
            <a:extLst>
              <a:ext uri="{FF2B5EF4-FFF2-40B4-BE49-F238E27FC236}">
                <a16:creationId xmlns="" xmlns:a16="http://schemas.microsoft.com/office/drawing/2014/main" id="{56D91E0E-0ED4-443C-9443-C0E667002F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9565" y="1598501"/>
            <a:ext cx="782911" cy="782911"/>
          </a:xfrm>
          <a:prstGeom prst="rect">
            <a:avLst/>
          </a:prstGeom>
        </p:spPr>
      </p:pic>
      <p:pic>
        <p:nvPicPr>
          <p:cNvPr id="13" name="Graphic 12" descr="Kidneys">
            <a:extLst>
              <a:ext uri="{FF2B5EF4-FFF2-40B4-BE49-F238E27FC236}">
                <a16:creationId xmlns="" xmlns:a16="http://schemas.microsoft.com/office/drawing/2014/main" id="{F06B1F49-8D80-4CA3-B5CE-DA9CDE211A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040" y="3899320"/>
            <a:ext cx="644941" cy="644941"/>
          </a:xfrm>
          <a:prstGeom prst="rect">
            <a:avLst/>
          </a:prstGeom>
        </p:spPr>
      </p:pic>
      <p:pic>
        <p:nvPicPr>
          <p:cNvPr id="15" name="Graphic 14" descr="Meeting">
            <a:extLst>
              <a:ext uri="{FF2B5EF4-FFF2-40B4-BE49-F238E27FC236}">
                <a16:creationId xmlns="" xmlns:a16="http://schemas.microsoft.com/office/drawing/2014/main" id="{97B397D6-5238-48BE-8B38-5FBFA5A894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1797" y="4895896"/>
            <a:ext cx="874031" cy="874031"/>
          </a:xfrm>
          <a:prstGeom prst="rect">
            <a:avLst/>
          </a:prstGeom>
        </p:spPr>
      </p:pic>
      <p:pic>
        <p:nvPicPr>
          <p:cNvPr id="17" name="Graphic 16" descr="Open hand with plant">
            <a:extLst>
              <a:ext uri="{FF2B5EF4-FFF2-40B4-BE49-F238E27FC236}">
                <a16:creationId xmlns="" xmlns:a16="http://schemas.microsoft.com/office/drawing/2014/main" id="{1FAE9A46-1A66-4C69-B50E-40D768946D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9565" y="2706391"/>
            <a:ext cx="798971" cy="7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5EDCCE-4BAC-4C8E-831E-062DFB35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370" y="725977"/>
            <a:ext cx="7133833" cy="329577"/>
          </a:xfrm>
        </p:spPr>
        <p:txBody>
          <a:bodyPr/>
          <a:lstStyle/>
          <a:p>
            <a:pPr algn="ctr"/>
            <a:r>
              <a:rPr lang="en-GB" sz="3200" dirty="0">
                <a:latin typeface="+mn-lt"/>
              </a:rPr>
              <a:t>How does it work?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6DFBFF-7796-4E3E-945E-7C3A69D8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E31F91-3AC2-48A3-B461-091C574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8</a:t>
            </a:fld>
            <a:endParaRPr lang="en-GB" b="1" dirty="0">
              <a:solidFill>
                <a:srgbClr val="4F4C4D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="" xmlns:a16="http://schemas.microsoft.com/office/drawing/2014/main" id="{AE409E27-6AC7-46EE-8157-A3A422234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948622"/>
              </p:ext>
            </p:extLst>
          </p:nvPr>
        </p:nvGraphicFramePr>
        <p:xfrm>
          <a:off x="628650" y="146341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Venn diagram">
            <a:extLst>
              <a:ext uri="{FF2B5EF4-FFF2-40B4-BE49-F238E27FC236}">
                <a16:creationId xmlns="" xmlns:a16="http://schemas.microsoft.com/office/drawing/2014/main" id="{E987F8DC-1A8E-4EE5-9442-F7382A6A43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4823" y="2730624"/>
            <a:ext cx="698376" cy="698376"/>
          </a:xfrm>
          <a:prstGeom prst="rect">
            <a:avLst/>
          </a:prstGeom>
        </p:spPr>
      </p:pic>
      <p:pic>
        <p:nvPicPr>
          <p:cNvPr id="12" name="Graphic 11" descr="Muscular arm">
            <a:extLst>
              <a:ext uri="{FF2B5EF4-FFF2-40B4-BE49-F238E27FC236}">
                <a16:creationId xmlns="" xmlns:a16="http://schemas.microsoft.com/office/drawing/2014/main" id="{4944B3F6-0ACC-45F7-B21D-20E0D10525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403" y="1572232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F3433B-8600-4C24-A695-87D877A7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85" y="764704"/>
            <a:ext cx="7133833" cy="329577"/>
          </a:xfrm>
        </p:spPr>
        <p:txBody>
          <a:bodyPr/>
          <a:lstStyle/>
          <a:p>
            <a:pPr algn="ctr"/>
            <a:r>
              <a:rPr lang="en-GB" sz="3200" dirty="0"/>
              <a:t>Why now?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424085-6D63-412F-AD79-23A91C75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E22F-B59A-4372-BD5D-CD50DA10D7D3}" type="datetime1">
              <a:rPr lang="en-GB" smtClean="0">
                <a:solidFill>
                  <a:srgbClr val="4F4C4D"/>
                </a:solidFill>
              </a:rPr>
              <a:t>18/02/2020</a:t>
            </a:fld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47A2CD-72D5-499A-B51C-D5FE642A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F4C4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5450D1-9AC6-492A-AFA4-C60485B4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BD24-5FBE-4872-92C9-E6006BF50BD7}" type="slidenum">
              <a:rPr lang="en-GB" b="1" smtClean="0">
                <a:solidFill>
                  <a:srgbClr val="4F4C4D"/>
                </a:solidFill>
              </a:rPr>
              <a:pPr/>
              <a:t>9</a:t>
            </a:fld>
            <a:endParaRPr lang="en-GB" b="1" dirty="0">
              <a:solidFill>
                <a:srgbClr val="4F4C4D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D5449DD-3F55-48B3-BABC-7BA7C97C364E}"/>
              </a:ext>
            </a:extLst>
          </p:cNvPr>
          <p:cNvSpPr/>
          <p:nvPr/>
        </p:nvSpPr>
        <p:spPr>
          <a:xfrm>
            <a:off x="755575" y="1628800"/>
            <a:ext cx="76328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“Everyone in healthcare has two jobs when they come to work; to do their work and to improve it. This is the essence of Quality Improvement” </a:t>
            </a:r>
          </a:p>
          <a:p>
            <a:r>
              <a:rPr lang="en-GB" sz="2400" b="1" dirty="0">
                <a:solidFill>
                  <a:schemeClr val="accent2"/>
                </a:solidFill>
              </a:rPr>
              <a:t>						</a:t>
            </a:r>
            <a:r>
              <a:rPr lang="en-GB" sz="2400" dirty="0">
                <a:solidFill>
                  <a:schemeClr val="accent2"/>
                </a:solidFill>
              </a:rPr>
              <a:t>(Paul </a:t>
            </a:r>
            <a:r>
              <a:rPr lang="en-GB" sz="2400" dirty="0" err="1">
                <a:solidFill>
                  <a:schemeClr val="accent2"/>
                </a:solidFill>
              </a:rPr>
              <a:t>Batalden</a:t>
            </a:r>
            <a:r>
              <a:rPr lang="en-GB" sz="2400" dirty="0" smtClean="0">
                <a:solidFill>
                  <a:schemeClr val="accent2"/>
                </a:solidFill>
              </a:rPr>
              <a:t>)</a:t>
            </a:r>
          </a:p>
          <a:p>
            <a:endParaRPr lang="en-GB" sz="2400" dirty="0">
              <a:solidFill>
                <a:schemeClr val="accent2"/>
              </a:solidFill>
            </a:endParaRPr>
          </a:p>
          <a:p>
            <a:endParaRPr lang="en-GB" sz="2400" dirty="0">
              <a:solidFill>
                <a:schemeClr val="accent2"/>
              </a:solidFill>
            </a:endParaRPr>
          </a:p>
          <a:p>
            <a:pPr algn="ctr"/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NHS TK Theme Colours">
      <a:dk1>
        <a:sysClr val="windowText" lastClr="000000"/>
      </a:dk1>
      <a:lt1>
        <a:sysClr val="window" lastClr="FFFFFF"/>
      </a:lt1>
      <a:dk2>
        <a:srgbClr val="800040"/>
      </a:dk2>
      <a:lt2>
        <a:srgbClr val="DDDDDD"/>
      </a:lt2>
      <a:accent1>
        <a:srgbClr val="F8991E"/>
      </a:accent1>
      <a:accent2>
        <a:srgbClr val="56008C"/>
      </a:accent2>
      <a:accent3>
        <a:srgbClr val="930054"/>
      </a:accent3>
      <a:accent4>
        <a:srgbClr val="00ADC6"/>
      </a:accent4>
      <a:accent5>
        <a:srgbClr val="E97710"/>
      </a:accent5>
      <a:accent6>
        <a:srgbClr val="4F4C4D"/>
      </a:accent6>
      <a:hlink>
        <a:srgbClr val="999596"/>
      </a:hlink>
      <a:folHlink>
        <a:srgbClr val="CE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E125038C-FA94-2842-BBC7-0A19037950A1}" vid="{35F8C28B-7248-4243-8A0A-CFE569E00D94}"/>
    </a:ext>
  </a:extLst>
</a:theme>
</file>

<file path=ppt/theme/theme3.xml><?xml version="1.0" encoding="utf-8"?>
<a:theme xmlns:a="http://schemas.openxmlformats.org/drawingml/2006/main" name="1_OT_TEMPLATE_03">
  <a:themeElements>
    <a:clrScheme name="OT_TEMPLATE_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_TEMPLATE_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OT_TEMPLATE_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T_TEMPLATE_03">
  <a:themeElements>
    <a:clrScheme name="OT_TEMPLATE_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_TEMPLATE_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OT_TEMPLATE_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T_TEMPLATE_03">
  <a:themeElements>
    <a:clrScheme name="OT_TEMPLATE_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_TEMPLATE_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OT_TEMPLATE_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_TEMPLATE_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_TEMPLATE_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Office Theme">
  <a:themeElements>
    <a:clrScheme name="NHS TK Theme Colours">
      <a:dk1>
        <a:sysClr val="windowText" lastClr="000000"/>
      </a:dk1>
      <a:lt1>
        <a:sysClr val="window" lastClr="FFFFFF"/>
      </a:lt1>
      <a:dk2>
        <a:srgbClr val="800040"/>
      </a:dk2>
      <a:lt2>
        <a:srgbClr val="DDDDDD"/>
      </a:lt2>
      <a:accent1>
        <a:srgbClr val="F8991E"/>
      </a:accent1>
      <a:accent2>
        <a:srgbClr val="56008C"/>
      </a:accent2>
      <a:accent3>
        <a:srgbClr val="930054"/>
      </a:accent3>
      <a:accent4>
        <a:srgbClr val="00ADC6"/>
      </a:accent4>
      <a:accent5>
        <a:srgbClr val="E97710"/>
      </a:accent5>
      <a:accent6>
        <a:srgbClr val="4F4C4D"/>
      </a:accent6>
      <a:hlink>
        <a:srgbClr val="999596"/>
      </a:hlink>
      <a:folHlink>
        <a:srgbClr val="CECC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E125038C-FA94-2842-BBC7-0A19037950A1}" vid="{35F8C28B-7248-4243-8A0A-CFE569E00D9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533</Words>
  <Application>Microsoft Office PowerPoint</Application>
  <PresentationFormat>On-screen Show (4:3)</PresentationFormat>
  <Paragraphs>161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3_Office Theme</vt:lpstr>
      <vt:lpstr>12_Office Theme</vt:lpstr>
      <vt:lpstr>1_OT_TEMPLATE_03</vt:lpstr>
      <vt:lpstr>2_OT_TEMPLATE_03</vt:lpstr>
      <vt:lpstr>3_OT_TEMPLATE_03</vt:lpstr>
      <vt:lpstr>13_Office Theme</vt:lpstr>
      <vt:lpstr>PowerPoint Presentation</vt:lpstr>
      <vt:lpstr>Housekeeping and survival</vt:lpstr>
      <vt:lpstr>PowerPoint Presentation</vt:lpstr>
      <vt:lpstr>PowerPoint Presentation</vt:lpstr>
      <vt:lpstr>PowerPoint Presentation</vt:lpstr>
      <vt:lpstr>Why are we here?</vt:lpstr>
      <vt:lpstr>What is KQuIP?</vt:lpstr>
      <vt:lpstr>How does it work?</vt:lpstr>
      <vt:lpstr>Why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Seven steps in the North East KQuIP MAGIC Programme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Leeanne Lockley</dc:creator>
  <cp:lastModifiedBy>Beth Crosby</cp:lastModifiedBy>
  <cp:revision>129</cp:revision>
  <dcterms:modified xsi:type="dcterms:W3CDTF">2020-02-18T12:25:18Z</dcterms:modified>
</cp:coreProperties>
</file>