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4E7EF5-E2B6-4979-8A67-9107ECFFB07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43887A5-5849-4D9E-94FA-2141B4CDF194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/>
            <a:t>Leadership</a:t>
          </a:r>
        </a:p>
      </dgm:t>
    </dgm:pt>
    <dgm:pt modelId="{B570C5B8-7FDD-463F-A698-B4D30C1E0FA4}" type="parTrans" cxnId="{DFFDFA6D-C81B-4556-9233-9C1FF62381F9}">
      <dgm:prSet/>
      <dgm:spPr/>
      <dgm:t>
        <a:bodyPr/>
        <a:lstStyle/>
        <a:p>
          <a:endParaRPr lang="en-GB"/>
        </a:p>
      </dgm:t>
    </dgm:pt>
    <dgm:pt modelId="{F490B89C-CA82-42D0-ACC6-6051915A1838}" type="sibTrans" cxnId="{DFFDFA6D-C81B-4556-9233-9C1FF62381F9}">
      <dgm:prSet/>
      <dgm:spPr/>
      <dgm:t>
        <a:bodyPr/>
        <a:lstStyle/>
        <a:p>
          <a:endParaRPr lang="en-GB"/>
        </a:p>
      </dgm:t>
    </dgm:pt>
    <dgm:pt modelId="{08DC0B06-84C4-45D7-9AB1-F7F06DC8CB50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/>
            <a:t>Leadership/ </a:t>
          </a:r>
          <a:r>
            <a:rPr lang="en-GB" dirty="0" smtClean="0"/>
            <a:t>Measurement</a:t>
          </a:r>
          <a:endParaRPr lang="en-GB" dirty="0"/>
        </a:p>
      </dgm:t>
    </dgm:pt>
    <dgm:pt modelId="{D5108A00-BB56-4F44-821A-72AFA988ACB5}" type="parTrans" cxnId="{C4A98E9B-D121-48CF-987D-879017050562}">
      <dgm:prSet/>
      <dgm:spPr/>
      <dgm:t>
        <a:bodyPr/>
        <a:lstStyle/>
        <a:p>
          <a:endParaRPr lang="en-GB"/>
        </a:p>
      </dgm:t>
    </dgm:pt>
    <dgm:pt modelId="{FC39B175-4B6B-4AA7-B32C-449B2E470B72}" type="sibTrans" cxnId="{C4A98E9B-D121-48CF-987D-879017050562}">
      <dgm:prSet/>
      <dgm:spPr/>
      <dgm:t>
        <a:bodyPr/>
        <a:lstStyle/>
        <a:p>
          <a:endParaRPr lang="en-GB"/>
        </a:p>
      </dgm:t>
    </dgm:pt>
    <dgm:pt modelId="{FA0A70CA-EBD0-4E1F-AAC0-D60A4A9E78F9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/>
            <a:t>Staff education</a:t>
          </a:r>
        </a:p>
      </dgm:t>
    </dgm:pt>
    <dgm:pt modelId="{32037D7C-756D-4911-99E9-6667C6798A5F}" type="parTrans" cxnId="{42C18902-5399-4092-9D97-312621117CED}">
      <dgm:prSet/>
      <dgm:spPr/>
      <dgm:t>
        <a:bodyPr/>
        <a:lstStyle/>
        <a:p>
          <a:endParaRPr lang="en-GB"/>
        </a:p>
      </dgm:t>
    </dgm:pt>
    <dgm:pt modelId="{BF90D568-9391-40A6-96A7-BF963304F7AA}" type="sibTrans" cxnId="{42C18902-5399-4092-9D97-312621117CED}">
      <dgm:prSet/>
      <dgm:spPr/>
      <dgm:t>
        <a:bodyPr/>
        <a:lstStyle/>
        <a:p>
          <a:endParaRPr lang="en-GB"/>
        </a:p>
      </dgm:t>
    </dgm:pt>
    <dgm:pt modelId="{2171FE1D-9BF6-476A-B6AD-B65379E7A1E7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/>
            <a:t>Regional designed</a:t>
          </a:r>
        </a:p>
      </dgm:t>
    </dgm:pt>
    <dgm:pt modelId="{EE6C9F61-8DEB-4E2E-98A4-75B0B85BEC08}" type="parTrans" cxnId="{6C6E9A70-C040-46F6-A6C8-B125A0A57E9B}">
      <dgm:prSet/>
      <dgm:spPr/>
      <dgm:t>
        <a:bodyPr/>
        <a:lstStyle/>
        <a:p>
          <a:endParaRPr lang="en-GB"/>
        </a:p>
      </dgm:t>
    </dgm:pt>
    <dgm:pt modelId="{C01C6223-5E06-4CEA-A934-E0C5E9A09C0E}" type="sibTrans" cxnId="{6C6E9A70-C040-46F6-A6C8-B125A0A57E9B}">
      <dgm:prSet/>
      <dgm:spPr/>
      <dgm:t>
        <a:bodyPr/>
        <a:lstStyle/>
        <a:p>
          <a:endParaRPr lang="en-GB"/>
        </a:p>
      </dgm:t>
    </dgm:pt>
    <dgm:pt modelId="{C5685502-2AB7-474C-BB89-24D740240C5A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/>
            <a:t>Patient awareness</a:t>
          </a:r>
        </a:p>
      </dgm:t>
    </dgm:pt>
    <dgm:pt modelId="{04AE9A09-4EC6-49FF-BEC5-01D22F61813F}" type="parTrans" cxnId="{670233FD-81C7-4E09-805B-D98669EE2783}">
      <dgm:prSet/>
      <dgm:spPr/>
      <dgm:t>
        <a:bodyPr/>
        <a:lstStyle/>
        <a:p>
          <a:endParaRPr lang="en-GB"/>
        </a:p>
      </dgm:t>
    </dgm:pt>
    <dgm:pt modelId="{FB65A22A-3CE4-4643-BBEF-439F662CB0CB}" type="sibTrans" cxnId="{670233FD-81C7-4E09-805B-D98669EE2783}">
      <dgm:prSet/>
      <dgm:spPr/>
      <dgm:t>
        <a:bodyPr/>
        <a:lstStyle/>
        <a:p>
          <a:endParaRPr lang="en-GB"/>
        </a:p>
      </dgm:t>
    </dgm:pt>
    <dgm:pt modelId="{97053E81-4756-472C-9887-A07CEBF1C2E4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/>
            <a:t>What’s next for QI vascular access </a:t>
          </a:r>
        </a:p>
      </dgm:t>
    </dgm:pt>
    <dgm:pt modelId="{7C47266B-E960-4AE6-9A39-36A6C91B5D8E}" type="parTrans" cxnId="{1FACFE8B-9B36-4B2D-8207-1D57CD656B7E}">
      <dgm:prSet/>
      <dgm:spPr/>
      <dgm:t>
        <a:bodyPr/>
        <a:lstStyle/>
        <a:p>
          <a:endParaRPr lang="en-GB"/>
        </a:p>
      </dgm:t>
    </dgm:pt>
    <dgm:pt modelId="{F24DB399-566D-4233-A6BD-34BF15EC48B5}" type="sibTrans" cxnId="{1FACFE8B-9B36-4B2D-8207-1D57CD656B7E}">
      <dgm:prSet/>
      <dgm:spPr/>
      <dgm:t>
        <a:bodyPr/>
        <a:lstStyle/>
        <a:p>
          <a:endParaRPr lang="en-GB"/>
        </a:p>
      </dgm:t>
    </dgm:pt>
    <dgm:pt modelId="{565223E0-D5F5-46B4-91A9-C594F1710703}">
      <dgm:prSet/>
      <dgm:spPr>
        <a:solidFill>
          <a:srgbClr val="0070C0"/>
        </a:solidFill>
      </dgm:spPr>
      <dgm:t>
        <a:bodyPr/>
        <a:lstStyle/>
        <a:p>
          <a:r>
            <a:rPr lang="en-GB" dirty="0" smtClean="0"/>
            <a:t>Measurement</a:t>
          </a:r>
          <a:endParaRPr lang="en-GB" dirty="0"/>
        </a:p>
      </dgm:t>
    </dgm:pt>
    <dgm:pt modelId="{69413DA4-E08F-4C98-A63C-BA029A76A4F8}" type="sibTrans" cxnId="{7A293B8C-F2EC-4999-BCFA-9772720111C9}">
      <dgm:prSet/>
      <dgm:spPr/>
      <dgm:t>
        <a:bodyPr/>
        <a:lstStyle/>
        <a:p>
          <a:endParaRPr lang="en-GB"/>
        </a:p>
      </dgm:t>
    </dgm:pt>
    <dgm:pt modelId="{68BD6FB8-65E2-4045-A290-5A23B3EB949F}" type="parTrans" cxnId="{7A293B8C-F2EC-4999-BCFA-9772720111C9}">
      <dgm:prSet/>
      <dgm:spPr/>
      <dgm:t>
        <a:bodyPr/>
        <a:lstStyle/>
        <a:p>
          <a:endParaRPr lang="en-GB"/>
        </a:p>
      </dgm:t>
    </dgm:pt>
    <dgm:pt modelId="{237EEBCF-A73E-4BC5-B712-D81D551F346D}" type="pres">
      <dgm:prSet presAssocID="{2D4E7EF5-E2B6-4979-8A67-9107ECFFB075}" presName="CompostProcess" presStyleCnt="0">
        <dgm:presLayoutVars>
          <dgm:dir/>
          <dgm:resizeHandles val="exact"/>
        </dgm:presLayoutVars>
      </dgm:prSet>
      <dgm:spPr/>
    </dgm:pt>
    <dgm:pt modelId="{F23FE031-9391-4EF0-8BC1-519FB9DC78D5}" type="pres">
      <dgm:prSet presAssocID="{2D4E7EF5-E2B6-4979-8A67-9107ECFFB075}" presName="arrow" presStyleLbl="bgShp" presStyleIdx="0" presStyleCnt="1" custLinFactNeighborX="-3490" custLinFactNeighborY="20731"/>
      <dgm:spPr>
        <a:solidFill>
          <a:srgbClr val="0070C0"/>
        </a:solidFill>
      </dgm:spPr>
    </dgm:pt>
    <dgm:pt modelId="{4D74249F-91A8-427A-B655-3503E067D9ED}" type="pres">
      <dgm:prSet presAssocID="{2D4E7EF5-E2B6-4979-8A67-9107ECFFB075}" presName="linearProcess" presStyleCnt="0"/>
      <dgm:spPr/>
    </dgm:pt>
    <dgm:pt modelId="{08150463-0B50-47A0-A8D1-7B7127799C30}" type="pres">
      <dgm:prSet presAssocID="{243887A5-5849-4D9E-94FA-2141B4CDF194}" presName="textNode" presStyleLbl="node1" presStyleIdx="0" presStyleCnt="7" custScaleY="1089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465F7F-5184-4458-AAC3-10041D514716}" type="pres">
      <dgm:prSet presAssocID="{F490B89C-CA82-42D0-ACC6-6051915A1838}" presName="sibTrans" presStyleCnt="0"/>
      <dgm:spPr/>
    </dgm:pt>
    <dgm:pt modelId="{F570F96E-2BE1-4448-9109-7D95B5C50BAB}" type="pres">
      <dgm:prSet presAssocID="{08DC0B06-84C4-45D7-9AB1-F7F06DC8CB50}" presName="textNode" presStyleLbl="node1" presStyleIdx="1" presStyleCnt="7" custScaleY="1089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BFF9D4-E5A1-4422-B960-CB70FDA0041D}" type="pres">
      <dgm:prSet presAssocID="{FC39B175-4B6B-4AA7-B32C-449B2E470B72}" presName="sibTrans" presStyleCnt="0"/>
      <dgm:spPr/>
    </dgm:pt>
    <dgm:pt modelId="{C46D8AE5-7903-4DAC-BA2A-73830F2677F9}" type="pres">
      <dgm:prSet presAssocID="{565223E0-D5F5-46B4-91A9-C594F1710703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51F1CB-6B68-4F42-AFAB-450A43E80663}" type="pres">
      <dgm:prSet presAssocID="{69413DA4-E08F-4C98-A63C-BA029A76A4F8}" presName="sibTrans" presStyleCnt="0"/>
      <dgm:spPr/>
    </dgm:pt>
    <dgm:pt modelId="{FB00B360-FA3D-4C60-9D1D-6E6C53B9A4C7}" type="pres">
      <dgm:prSet presAssocID="{FA0A70CA-EBD0-4E1F-AAC0-D60A4A9E78F9}" presName="textNode" presStyleLbl="node1" presStyleIdx="3" presStyleCnt="7" custScaleY="1089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242BB4-17CD-4232-A4F9-9956B627AABE}" type="pres">
      <dgm:prSet presAssocID="{BF90D568-9391-40A6-96A7-BF963304F7AA}" presName="sibTrans" presStyleCnt="0"/>
      <dgm:spPr/>
    </dgm:pt>
    <dgm:pt modelId="{483E4BAF-9FAB-485C-B272-D6A1DF3018B9}" type="pres">
      <dgm:prSet presAssocID="{C5685502-2AB7-474C-BB89-24D740240C5A}" presName="textNode" presStyleLbl="node1" presStyleIdx="4" presStyleCnt="7" custScaleY="1089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B9C731-DC8E-410F-9538-47114422ACC6}" type="pres">
      <dgm:prSet presAssocID="{FB65A22A-3CE4-4643-BBEF-439F662CB0CB}" presName="sibTrans" presStyleCnt="0"/>
      <dgm:spPr/>
    </dgm:pt>
    <dgm:pt modelId="{E25110A6-E74C-475E-A15E-8DABCCCA212D}" type="pres">
      <dgm:prSet presAssocID="{2171FE1D-9BF6-476A-B6AD-B65379E7A1E7}" presName="textNode" presStyleLbl="node1" presStyleIdx="5" presStyleCnt="7" custScaleY="1089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C780258-8F0C-43CA-A617-A214FA91B3B5}" type="pres">
      <dgm:prSet presAssocID="{C01C6223-5E06-4CEA-A934-E0C5E9A09C0E}" presName="sibTrans" presStyleCnt="0"/>
      <dgm:spPr/>
    </dgm:pt>
    <dgm:pt modelId="{42672314-5C0F-4E2C-A61C-C2CDB0C829A4}" type="pres">
      <dgm:prSet presAssocID="{97053E81-4756-472C-9887-A07CEBF1C2E4}" presName="textNode" presStyleLbl="node1" presStyleIdx="6" presStyleCnt="7" custScaleY="1089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4A98E9B-D121-48CF-987D-879017050562}" srcId="{2D4E7EF5-E2B6-4979-8A67-9107ECFFB075}" destId="{08DC0B06-84C4-45D7-9AB1-F7F06DC8CB50}" srcOrd="1" destOrd="0" parTransId="{D5108A00-BB56-4F44-821A-72AFA988ACB5}" sibTransId="{FC39B175-4B6B-4AA7-B32C-449B2E470B72}"/>
    <dgm:cxn modelId="{CEE27E14-6108-4947-AB2B-4FC4401D5D39}" type="presOf" srcId="{243887A5-5849-4D9E-94FA-2141B4CDF194}" destId="{08150463-0B50-47A0-A8D1-7B7127799C30}" srcOrd="0" destOrd="0" presId="urn:microsoft.com/office/officeart/2005/8/layout/hProcess9"/>
    <dgm:cxn modelId="{42C18902-5399-4092-9D97-312621117CED}" srcId="{2D4E7EF5-E2B6-4979-8A67-9107ECFFB075}" destId="{FA0A70CA-EBD0-4E1F-AAC0-D60A4A9E78F9}" srcOrd="3" destOrd="0" parTransId="{32037D7C-756D-4911-99E9-6667C6798A5F}" sibTransId="{BF90D568-9391-40A6-96A7-BF963304F7AA}"/>
    <dgm:cxn modelId="{23F97D6E-AC7D-4255-AFF7-EF488E096588}" type="presOf" srcId="{C5685502-2AB7-474C-BB89-24D740240C5A}" destId="{483E4BAF-9FAB-485C-B272-D6A1DF3018B9}" srcOrd="0" destOrd="0" presId="urn:microsoft.com/office/officeart/2005/8/layout/hProcess9"/>
    <dgm:cxn modelId="{15B944B7-1EFA-43B1-A34E-407220A98C1F}" type="presOf" srcId="{2D4E7EF5-E2B6-4979-8A67-9107ECFFB075}" destId="{237EEBCF-A73E-4BC5-B712-D81D551F346D}" srcOrd="0" destOrd="0" presId="urn:microsoft.com/office/officeart/2005/8/layout/hProcess9"/>
    <dgm:cxn modelId="{8B5E3EEA-D77A-4559-8F90-779A529AEB9C}" type="presOf" srcId="{08DC0B06-84C4-45D7-9AB1-F7F06DC8CB50}" destId="{F570F96E-2BE1-4448-9109-7D95B5C50BAB}" srcOrd="0" destOrd="0" presId="urn:microsoft.com/office/officeart/2005/8/layout/hProcess9"/>
    <dgm:cxn modelId="{670233FD-81C7-4E09-805B-D98669EE2783}" srcId="{2D4E7EF5-E2B6-4979-8A67-9107ECFFB075}" destId="{C5685502-2AB7-474C-BB89-24D740240C5A}" srcOrd="4" destOrd="0" parTransId="{04AE9A09-4EC6-49FF-BEC5-01D22F61813F}" sibTransId="{FB65A22A-3CE4-4643-BBEF-439F662CB0CB}"/>
    <dgm:cxn modelId="{51510D1E-DF5F-411F-BC4E-326FBD158328}" type="presOf" srcId="{FA0A70CA-EBD0-4E1F-AAC0-D60A4A9E78F9}" destId="{FB00B360-FA3D-4C60-9D1D-6E6C53B9A4C7}" srcOrd="0" destOrd="0" presId="urn:microsoft.com/office/officeart/2005/8/layout/hProcess9"/>
    <dgm:cxn modelId="{6C6E9A70-C040-46F6-A6C8-B125A0A57E9B}" srcId="{2D4E7EF5-E2B6-4979-8A67-9107ECFFB075}" destId="{2171FE1D-9BF6-476A-B6AD-B65379E7A1E7}" srcOrd="5" destOrd="0" parTransId="{EE6C9F61-8DEB-4E2E-98A4-75B0B85BEC08}" sibTransId="{C01C6223-5E06-4CEA-A934-E0C5E9A09C0E}"/>
    <dgm:cxn modelId="{7A293B8C-F2EC-4999-BCFA-9772720111C9}" srcId="{2D4E7EF5-E2B6-4979-8A67-9107ECFFB075}" destId="{565223E0-D5F5-46B4-91A9-C594F1710703}" srcOrd="2" destOrd="0" parTransId="{68BD6FB8-65E2-4045-A290-5A23B3EB949F}" sibTransId="{69413DA4-E08F-4C98-A63C-BA029A76A4F8}"/>
    <dgm:cxn modelId="{1FACFE8B-9B36-4B2D-8207-1D57CD656B7E}" srcId="{2D4E7EF5-E2B6-4979-8A67-9107ECFFB075}" destId="{97053E81-4756-472C-9887-A07CEBF1C2E4}" srcOrd="6" destOrd="0" parTransId="{7C47266B-E960-4AE6-9A39-36A6C91B5D8E}" sibTransId="{F24DB399-566D-4233-A6BD-34BF15EC48B5}"/>
    <dgm:cxn modelId="{25AD68E6-19EC-472C-B049-2A11E0FCE946}" type="presOf" srcId="{565223E0-D5F5-46B4-91A9-C594F1710703}" destId="{C46D8AE5-7903-4DAC-BA2A-73830F2677F9}" srcOrd="0" destOrd="0" presId="urn:microsoft.com/office/officeart/2005/8/layout/hProcess9"/>
    <dgm:cxn modelId="{7443ED8A-D665-408B-BE21-F8782C63AB08}" type="presOf" srcId="{2171FE1D-9BF6-476A-B6AD-B65379E7A1E7}" destId="{E25110A6-E74C-475E-A15E-8DABCCCA212D}" srcOrd="0" destOrd="0" presId="urn:microsoft.com/office/officeart/2005/8/layout/hProcess9"/>
    <dgm:cxn modelId="{ABBBBE5E-39B8-42A9-85EB-78F14543463B}" type="presOf" srcId="{97053E81-4756-472C-9887-A07CEBF1C2E4}" destId="{42672314-5C0F-4E2C-A61C-C2CDB0C829A4}" srcOrd="0" destOrd="0" presId="urn:microsoft.com/office/officeart/2005/8/layout/hProcess9"/>
    <dgm:cxn modelId="{DFFDFA6D-C81B-4556-9233-9C1FF62381F9}" srcId="{2D4E7EF5-E2B6-4979-8A67-9107ECFFB075}" destId="{243887A5-5849-4D9E-94FA-2141B4CDF194}" srcOrd="0" destOrd="0" parTransId="{B570C5B8-7FDD-463F-A698-B4D30C1E0FA4}" sibTransId="{F490B89C-CA82-42D0-ACC6-6051915A1838}"/>
    <dgm:cxn modelId="{A7A52DB6-5206-4FA4-9848-9AF642644F25}" type="presParOf" srcId="{237EEBCF-A73E-4BC5-B712-D81D551F346D}" destId="{F23FE031-9391-4EF0-8BC1-519FB9DC78D5}" srcOrd="0" destOrd="0" presId="urn:microsoft.com/office/officeart/2005/8/layout/hProcess9"/>
    <dgm:cxn modelId="{A9A4E84E-6184-4E99-B730-0B5612F15B18}" type="presParOf" srcId="{237EEBCF-A73E-4BC5-B712-D81D551F346D}" destId="{4D74249F-91A8-427A-B655-3503E067D9ED}" srcOrd="1" destOrd="0" presId="urn:microsoft.com/office/officeart/2005/8/layout/hProcess9"/>
    <dgm:cxn modelId="{97DBEC5D-2772-46B8-BA29-1313A16A4BF8}" type="presParOf" srcId="{4D74249F-91A8-427A-B655-3503E067D9ED}" destId="{08150463-0B50-47A0-A8D1-7B7127799C30}" srcOrd="0" destOrd="0" presId="urn:microsoft.com/office/officeart/2005/8/layout/hProcess9"/>
    <dgm:cxn modelId="{63C6E583-8508-477E-ACCC-259CAB9A1765}" type="presParOf" srcId="{4D74249F-91A8-427A-B655-3503E067D9ED}" destId="{30465F7F-5184-4458-AAC3-10041D514716}" srcOrd="1" destOrd="0" presId="urn:microsoft.com/office/officeart/2005/8/layout/hProcess9"/>
    <dgm:cxn modelId="{7963667E-0E00-4714-8E23-458A794D106E}" type="presParOf" srcId="{4D74249F-91A8-427A-B655-3503E067D9ED}" destId="{F570F96E-2BE1-4448-9109-7D95B5C50BAB}" srcOrd="2" destOrd="0" presId="urn:microsoft.com/office/officeart/2005/8/layout/hProcess9"/>
    <dgm:cxn modelId="{92011FE8-059A-4A4D-957D-079DB4846009}" type="presParOf" srcId="{4D74249F-91A8-427A-B655-3503E067D9ED}" destId="{EFBFF9D4-E5A1-4422-B960-CB70FDA0041D}" srcOrd="3" destOrd="0" presId="urn:microsoft.com/office/officeart/2005/8/layout/hProcess9"/>
    <dgm:cxn modelId="{B2B2D41F-26D2-448D-B50A-1CDDB28D8CC9}" type="presParOf" srcId="{4D74249F-91A8-427A-B655-3503E067D9ED}" destId="{C46D8AE5-7903-4DAC-BA2A-73830F2677F9}" srcOrd="4" destOrd="0" presId="urn:microsoft.com/office/officeart/2005/8/layout/hProcess9"/>
    <dgm:cxn modelId="{6D58058E-7149-46EB-82CB-9C5927213CF6}" type="presParOf" srcId="{4D74249F-91A8-427A-B655-3503E067D9ED}" destId="{0451F1CB-6B68-4F42-AFAB-450A43E80663}" srcOrd="5" destOrd="0" presId="urn:microsoft.com/office/officeart/2005/8/layout/hProcess9"/>
    <dgm:cxn modelId="{7CB3DCB0-2106-4EBE-91DA-343EB70BAA25}" type="presParOf" srcId="{4D74249F-91A8-427A-B655-3503E067D9ED}" destId="{FB00B360-FA3D-4C60-9D1D-6E6C53B9A4C7}" srcOrd="6" destOrd="0" presId="urn:microsoft.com/office/officeart/2005/8/layout/hProcess9"/>
    <dgm:cxn modelId="{038141AF-9D6F-4E57-8321-79FAC3593F15}" type="presParOf" srcId="{4D74249F-91A8-427A-B655-3503E067D9ED}" destId="{EB242BB4-17CD-4232-A4F9-9956B627AABE}" srcOrd="7" destOrd="0" presId="urn:microsoft.com/office/officeart/2005/8/layout/hProcess9"/>
    <dgm:cxn modelId="{E62C86DE-1572-4014-AE62-04D76735412F}" type="presParOf" srcId="{4D74249F-91A8-427A-B655-3503E067D9ED}" destId="{483E4BAF-9FAB-485C-B272-D6A1DF3018B9}" srcOrd="8" destOrd="0" presId="urn:microsoft.com/office/officeart/2005/8/layout/hProcess9"/>
    <dgm:cxn modelId="{F312F5E6-B307-4E57-BC4F-0D806871E7A3}" type="presParOf" srcId="{4D74249F-91A8-427A-B655-3503E067D9ED}" destId="{E8B9C731-DC8E-410F-9538-47114422ACC6}" srcOrd="9" destOrd="0" presId="urn:microsoft.com/office/officeart/2005/8/layout/hProcess9"/>
    <dgm:cxn modelId="{673DD149-E785-4FF1-94E6-5B2DE868A6B5}" type="presParOf" srcId="{4D74249F-91A8-427A-B655-3503E067D9ED}" destId="{E25110A6-E74C-475E-A15E-8DABCCCA212D}" srcOrd="10" destOrd="0" presId="urn:microsoft.com/office/officeart/2005/8/layout/hProcess9"/>
    <dgm:cxn modelId="{BDB0864D-7E1D-41C2-B577-945D57DA9140}" type="presParOf" srcId="{4D74249F-91A8-427A-B655-3503E067D9ED}" destId="{FC780258-8F0C-43CA-A617-A214FA91B3B5}" srcOrd="11" destOrd="0" presId="urn:microsoft.com/office/officeart/2005/8/layout/hProcess9"/>
    <dgm:cxn modelId="{609236D9-5BCD-46D4-9CCC-23EBACD82E4E}" type="presParOf" srcId="{4D74249F-91A8-427A-B655-3503E067D9ED}" destId="{42672314-5C0F-4E2C-A61C-C2CDB0C829A4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66027E-919A-4A14-81DC-6DD45469DE46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F593C06A-A19F-497A-B903-CB276BC69F67}">
      <dgm:prSet phldrT="[Text]"/>
      <dgm:spPr/>
      <dgm:t>
        <a:bodyPr/>
        <a:lstStyle/>
        <a:p>
          <a:r>
            <a:rPr lang="en-GB" dirty="0" smtClean="0"/>
            <a:t>Training Day 1  Introduction to QI</a:t>
          </a:r>
          <a:endParaRPr lang="en-GB" dirty="0"/>
        </a:p>
      </dgm:t>
    </dgm:pt>
    <dgm:pt modelId="{70A98021-25EB-4F02-8D9D-1CFF1D6C4645}" type="parTrans" cxnId="{79AFD2FE-9F13-484B-B01B-9896AD3DE269}">
      <dgm:prSet/>
      <dgm:spPr/>
      <dgm:t>
        <a:bodyPr/>
        <a:lstStyle/>
        <a:p>
          <a:endParaRPr lang="en-GB"/>
        </a:p>
      </dgm:t>
    </dgm:pt>
    <dgm:pt modelId="{86EDFF1D-0733-43B8-80AC-90AD34EB0B2B}" type="sibTrans" cxnId="{79AFD2FE-9F13-484B-B01B-9896AD3DE269}">
      <dgm:prSet/>
      <dgm:spPr/>
      <dgm:t>
        <a:bodyPr/>
        <a:lstStyle/>
        <a:p>
          <a:endParaRPr lang="en-GB"/>
        </a:p>
      </dgm:t>
    </dgm:pt>
    <dgm:pt modelId="{253B0F39-A9B5-4DCF-B66B-150416623608}">
      <dgm:prSet phldrT="[Text]"/>
      <dgm:spPr/>
      <dgm:t>
        <a:bodyPr/>
        <a:lstStyle/>
        <a:p>
          <a:r>
            <a:rPr lang="en-GB" dirty="0" smtClean="0"/>
            <a:t>Training Day 3 Maintaining Momentum</a:t>
          </a:r>
          <a:endParaRPr lang="en-GB" dirty="0"/>
        </a:p>
      </dgm:t>
    </dgm:pt>
    <dgm:pt modelId="{F682F252-EB3F-4D18-900D-C76C033DEAAC}" type="parTrans" cxnId="{6259E385-14A4-4B10-9C5B-66DAA755C80A}">
      <dgm:prSet/>
      <dgm:spPr/>
      <dgm:t>
        <a:bodyPr/>
        <a:lstStyle/>
        <a:p>
          <a:endParaRPr lang="en-GB"/>
        </a:p>
      </dgm:t>
    </dgm:pt>
    <dgm:pt modelId="{BCB6726B-CEA2-4315-B98A-C19E017EA803}" type="sibTrans" cxnId="{6259E385-14A4-4B10-9C5B-66DAA755C80A}">
      <dgm:prSet/>
      <dgm:spPr/>
      <dgm:t>
        <a:bodyPr/>
        <a:lstStyle/>
        <a:p>
          <a:endParaRPr lang="en-GB"/>
        </a:p>
      </dgm:t>
    </dgm:pt>
    <dgm:pt modelId="{38990D88-E4D2-4961-BB95-B2C8814E0E8F}">
      <dgm:prSet phldrT="[Text]"/>
      <dgm:spPr/>
      <dgm:t>
        <a:bodyPr/>
        <a:lstStyle/>
        <a:p>
          <a:r>
            <a:rPr lang="en-GB" dirty="0"/>
            <a:t>Celebration event</a:t>
          </a:r>
        </a:p>
      </dgm:t>
    </dgm:pt>
    <dgm:pt modelId="{8559FCA8-75EC-48BA-91DC-5A6645D9EF94}" type="parTrans" cxnId="{78644D7C-35B9-418C-984B-471B6AA58FA3}">
      <dgm:prSet/>
      <dgm:spPr/>
      <dgm:t>
        <a:bodyPr/>
        <a:lstStyle/>
        <a:p>
          <a:endParaRPr lang="en-GB"/>
        </a:p>
      </dgm:t>
    </dgm:pt>
    <dgm:pt modelId="{4D2D3070-F600-4DF7-87A3-62FC8CDF8679}" type="sibTrans" cxnId="{78644D7C-35B9-418C-984B-471B6AA58FA3}">
      <dgm:prSet/>
      <dgm:spPr/>
      <dgm:t>
        <a:bodyPr/>
        <a:lstStyle/>
        <a:p>
          <a:endParaRPr lang="en-GB"/>
        </a:p>
      </dgm:t>
    </dgm:pt>
    <dgm:pt modelId="{8297F0CF-63F9-4CED-8E9F-2444C692EC90}">
      <dgm:prSet phldrT="[Text]" custT="1"/>
      <dgm:spPr/>
      <dgm:t>
        <a:bodyPr/>
        <a:lstStyle/>
        <a:p>
          <a:r>
            <a:rPr lang="en-GB" sz="900" dirty="0"/>
            <a:t>Regional day</a:t>
          </a:r>
        </a:p>
        <a:p>
          <a:r>
            <a:rPr lang="en-GB" sz="900" dirty="0"/>
            <a:t>Identify QI leads MDT/ Medical</a:t>
          </a:r>
        </a:p>
        <a:p>
          <a:r>
            <a:rPr lang="en-GB" sz="900" dirty="0"/>
            <a:t>Measurement Platform</a:t>
          </a:r>
        </a:p>
      </dgm:t>
    </dgm:pt>
    <dgm:pt modelId="{93198326-5546-40AE-9FA6-7E402B966327}" type="parTrans" cxnId="{A696E85D-12B8-47FA-A1DD-599C8E3D98D2}">
      <dgm:prSet/>
      <dgm:spPr/>
      <dgm:t>
        <a:bodyPr/>
        <a:lstStyle/>
        <a:p>
          <a:endParaRPr lang="en-GB"/>
        </a:p>
      </dgm:t>
    </dgm:pt>
    <dgm:pt modelId="{99416FFD-A85A-4242-A725-E51DC66FAA66}" type="sibTrans" cxnId="{A696E85D-12B8-47FA-A1DD-599C8E3D98D2}">
      <dgm:prSet/>
      <dgm:spPr/>
      <dgm:t>
        <a:bodyPr/>
        <a:lstStyle/>
        <a:p>
          <a:endParaRPr lang="en-GB"/>
        </a:p>
      </dgm:t>
    </dgm:pt>
    <dgm:pt modelId="{8C8D4DCD-0230-4204-980E-40EFB2D87FC8}">
      <dgm:prSet phldrT="[Text]" custT="1"/>
      <dgm:spPr/>
      <dgm:t>
        <a:bodyPr/>
        <a:lstStyle/>
        <a:p>
          <a:r>
            <a:rPr lang="en-GB" sz="1000" dirty="0" smtClean="0"/>
            <a:t>Leadership Training Day </a:t>
          </a:r>
          <a:r>
            <a:rPr lang="en-GB" sz="1000" dirty="0" err="1" smtClean="0"/>
            <a:t>Shortsmoor</a:t>
          </a:r>
          <a:r>
            <a:rPr lang="en-GB" sz="1000" dirty="0" smtClean="0"/>
            <a:t> &amp; Leadership Into Action</a:t>
          </a:r>
          <a:endParaRPr lang="en-GB" sz="1000" dirty="0"/>
        </a:p>
      </dgm:t>
    </dgm:pt>
    <dgm:pt modelId="{240F5209-28EC-49F6-8DC1-0133A70B56E3}" type="sibTrans" cxnId="{9C4E87E8-21EE-428E-BD3A-0E2B26252D95}">
      <dgm:prSet/>
      <dgm:spPr/>
      <dgm:t>
        <a:bodyPr/>
        <a:lstStyle/>
        <a:p>
          <a:endParaRPr lang="en-GB"/>
        </a:p>
      </dgm:t>
    </dgm:pt>
    <dgm:pt modelId="{F542C09F-320F-44F9-A10B-6F1EFA84F550}" type="parTrans" cxnId="{9C4E87E8-21EE-428E-BD3A-0E2B26252D95}">
      <dgm:prSet/>
      <dgm:spPr/>
      <dgm:t>
        <a:bodyPr/>
        <a:lstStyle/>
        <a:p>
          <a:endParaRPr lang="en-GB"/>
        </a:p>
      </dgm:t>
    </dgm:pt>
    <dgm:pt modelId="{E69A1A2B-EB53-4F9D-9B27-E10BDA12B315}">
      <dgm:prSet/>
      <dgm:spPr/>
      <dgm:t>
        <a:bodyPr/>
        <a:lstStyle/>
        <a:p>
          <a:r>
            <a:rPr lang="en-GB" dirty="0" smtClean="0"/>
            <a:t>Launch Event patients, peers &amp; stakeholders</a:t>
          </a:r>
          <a:endParaRPr lang="en-GB" dirty="0"/>
        </a:p>
      </dgm:t>
    </dgm:pt>
    <dgm:pt modelId="{7B616944-835D-4A53-88B3-0BB78BE48664}" type="parTrans" cxnId="{38BA0822-0BD3-4A59-9F51-FD737E34A927}">
      <dgm:prSet/>
      <dgm:spPr/>
      <dgm:t>
        <a:bodyPr/>
        <a:lstStyle/>
        <a:p>
          <a:endParaRPr lang="en-GB"/>
        </a:p>
      </dgm:t>
    </dgm:pt>
    <dgm:pt modelId="{0C7DE9B2-2E33-4416-8D76-25BAC37B5EBF}" type="sibTrans" cxnId="{38BA0822-0BD3-4A59-9F51-FD737E34A927}">
      <dgm:prSet/>
      <dgm:spPr/>
      <dgm:t>
        <a:bodyPr/>
        <a:lstStyle/>
        <a:p>
          <a:endParaRPr lang="en-GB"/>
        </a:p>
      </dgm:t>
    </dgm:pt>
    <dgm:pt modelId="{7DA84270-BDCD-44D4-A020-753BBBC5308E}">
      <dgm:prSet phldrT="[Text]"/>
      <dgm:spPr/>
      <dgm:t>
        <a:bodyPr/>
        <a:lstStyle/>
        <a:p>
          <a:r>
            <a:rPr lang="en-GB" dirty="0" smtClean="0"/>
            <a:t>Training Day 2 Sharing &amp; learning</a:t>
          </a:r>
          <a:endParaRPr lang="en-GB" dirty="0"/>
        </a:p>
      </dgm:t>
    </dgm:pt>
    <dgm:pt modelId="{AADC50F8-549B-4038-807B-6D1FA5BA6EC2}" type="parTrans" cxnId="{73B75FEE-0DFE-4716-9CE9-D06FF3B828B1}">
      <dgm:prSet/>
      <dgm:spPr/>
      <dgm:t>
        <a:bodyPr/>
        <a:lstStyle/>
        <a:p>
          <a:endParaRPr lang="en-GB"/>
        </a:p>
      </dgm:t>
    </dgm:pt>
    <dgm:pt modelId="{CD5DA367-1118-4FA9-B4FC-77EFCB092752}" type="sibTrans" cxnId="{73B75FEE-0DFE-4716-9CE9-D06FF3B828B1}">
      <dgm:prSet/>
      <dgm:spPr/>
      <dgm:t>
        <a:bodyPr/>
        <a:lstStyle/>
        <a:p>
          <a:endParaRPr lang="en-GB"/>
        </a:p>
      </dgm:t>
    </dgm:pt>
    <dgm:pt modelId="{BFD669DE-9E01-40AE-8F2A-940BE9C62535}" type="pres">
      <dgm:prSet presAssocID="{5F66027E-919A-4A14-81DC-6DD45469DE46}" presName="CompostProcess" presStyleCnt="0">
        <dgm:presLayoutVars>
          <dgm:dir/>
          <dgm:resizeHandles val="exact"/>
        </dgm:presLayoutVars>
      </dgm:prSet>
      <dgm:spPr/>
    </dgm:pt>
    <dgm:pt modelId="{012B5A45-3089-4C0F-BAB5-1ED527B59CEE}" type="pres">
      <dgm:prSet presAssocID="{5F66027E-919A-4A14-81DC-6DD45469DE46}" presName="arrow" presStyleLbl="bgShp" presStyleIdx="0" presStyleCnt="1" custLinFactNeighborX="0" custLinFactNeighborY="35878"/>
      <dgm:spPr/>
    </dgm:pt>
    <dgm:pt modelId="{80ADEEAD-2AFB-4386-841C-49B800CC2331}" type="pres">
      <dgm:prSet presAssocID="{5F66027E-919A-4A14-81DC-6DD45469DE46}" presName="linearProcess" presStyleCnt="0"/>
      <dgm:spPr/>
    </dgm:pt>
    <dgm:pt modelId="{A1E9391C-9B0C-4F40-A4FA-4DC72D61BD94}" type="pres">
      <dgm:prSet presAssocID="{8297F0CF-63F9-4CED-8E9F-2444C692EC90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E77057-AB47-45EC-BEEB-49B3C402964F}" type="pres">
      <dgm:prSet presAssocID="{99416FFD-A85A-4242-A725-E51DC66FAA66}" presName="sibTrans" presStyleCnt="0"/>
      <dgm:spPr/>
    </dgm:pt>
    <dgm:pt modelId="{2B18478D-E1AF-4B9E-A529-8A5C6C3AD8DF}" type="pres">
      <dgm:prSet presAssocID="{8C8D4DCD-0230-4204-980E-40EFB2D87FC8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FFF9E3-5605-41B9-BB2F-F9CB5D1510FE}" type="pres">
      <dgm:prSet presAssocID="{240F5209-28EC-49F6-8DC1-0133A70B56E3}" presName="sibTrans" presStyleCnt="0"/>
      <dgm:spPr/>
    </dgm:pt>
    <dgm:pt modelId="{32519FF1-1070-43E3-9D4E-49C31FBF39AE}" type="pres">
      <dgm:prSet presAssocID="{E69A1A2B-EB53-4F9D-9B27-E10BDA12B315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84ECD69-8E3B-4542-A327-5869773995A8}" type="pres">
      <dgm:prSet presAssocID="{0C7DE9B2-2E33-4416-8D76-25BAC37B5EBF}" presName="sibTrans" presStyleCnt="0"/>
      <dgm:spPr/>
    </dgm:pt>
    <dgm:pt modelId="{8B555C89-EC04-4771-9A44-5BB58D43AAA8}" type="pres">
      <dgm:prSet presAssocID="{F593C06A-A19F-497A-B903-CB276BC69F67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9EFA1E-F3DC-4981-BEA7-9AA7E8E7DD60}" type="pres">
      <dgm:prSet presAssocID="{86EDFF1D-0733-43B8-80AC-90AD34EB0B2B}" presName="sibTrans" presStyleCnt="0"/>
      <dgm:spPr/>
    </dgm:pt>
    <dgm:pt modelId="{08FC5870-B22B-4973-B21E-14D0FF7D682B}" type="pres">
      <dgm:prSet presAssocID="{7DA84270-BDCD-44D4-A020-753BBBC5308E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A625BE-C28A-4932-B1DD-F55FB2887BF1}" type="pres">
      <dgm:prSet presAssocID="{CD5DA367-1118-4FA9-B4FC-77EFCB092752}" presName="sibTrans" presStyleCnt="0"/>
      <dgm:spPr/>
    </dgm:pt>
    <dgm:pt modelId="{CF08EA0D-4137-4BB5-96BB-053A9C89AC18}" type="pres">
      <dgm:prSet presAssocID="{253B0F39-A9B5-4DCF-B66B-150416623608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0EC0F51-42DE-4241-AA19-F23654ED78BF}" type="pres">
      <dgm:prSet presAssocID="{BCB6726B-CEA2-4315-B98A-C19E017EA803}" presName="sibTrans" presStyleCnt="0"/>
      <dgm:spPr/>
    </dgm:pt>
    <dgm:pt modelId="{5BA772C3-7570-480C-9DA8-07B62AE3A3D4}" type="pres">
      <dgm:prSet presAssocID="{38990D88-E4D2-4961-BB95-B2C8814E0E8F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956D4E4-E93D-478F-A902-6196F4B738DF}" type="presOf" srcId="{E69A1A2B-EB53-4F9D-9B27-E10BDA12B315}" destId="{32519FF1-1070-43E3-9D4E-49C31FBF39AE}" srcOrd="0" destOrd="0" presId="urn:microsoft.com/office/officeart/2005/8/layout/hProcess9"/>
    <dgm:cxn modelId="{C76B77F5-5A00-474D-B8E4-43B50B345B61}" type="presOf" srcId="{5F66027E-919A-4A14-81DC-6DD45469DE46}" destId="{BFD669DE-9E01-40AE-8F2A-940BE9C62535}" srcOrd="0" destOrd="0" presId="urn:microsoft.com/office/officeart/2005/8/layout/hProcess9"/>
    <dgm:cxn modelId="{51FDB7B5-F5A7-49CA-B3C4-DE7767C8DB8F}" type="presOf" srcId="{38990D88-E4D2-4961-BB95-B2C8814E0E8F}" destId="{5BA772C3-7570-480C-9DA8-07B62AE3A3D4}" srcOrd="0" destOrd="0" presId="urn:microsoft.com/office/officeart/2005/8/layout/hProcess9"/>
    <dgm:cxn modelId="{78644D7C-35B9-418C-984B-471B6AA58FA3}" srcId="{5F66027E-919A-4A14-81DC-6DD45469DE46}" destId="{38990D88-E4D2-4961-BB95-B2C8814E0E8F}" srcOrd="6" destOrd="0" parTransId="{8559FCA8-75EC-48BA-91DC-5A6645D9EF94}" sibTransId="{4D2D3070-F600-4DF7-87A3-62FC8CDF8679}"/>
    <dgm:cxn modelId="{38BA0822-0BD3-4A59-9F51-FD737E34A927}" srcId="{5F66027E-919A-4A14-81DC-6DD45469DE46}" destId="{E69A1A2B-EB53-4F9D-9B27-E10BDA12B315}" srcOrd="2" destOrd="0" parTransId="{7B616944-835D-4A53-88B3-0BB78BE48664}" sibTransId="{0C7DE9B2-2E33-4416-8D76-25BAC37B5EBF}"/>
    <dgm:cxn modelId="{9C4E87E8-21EE-428E-BD3A-0E2B26252D95}" srcId="{5F66027E-919A-4A14-81DC-6DD45469DE46}" destId="{8C8D4DCD-0230-4204-980E-40EFB2D87FC8}" srcOrd="1" destOrd="0" parTransId="{F542C09F-320F-44F9-A10B-6F1EFA84F550}" sibTransId="{240F5209-28EC-49F6-8DC1-0133A70B56E3}"/>
    <dgm:cxn modelId="{A696E85D-12B8-47FA-A1DD-599C8E3D98D2}" srcId="{5F66027E-919A-4A14-81DC-6DD45469DE46}" destId="{8297F0CF-63F9-4CED-8E9F-2444C692EC90}" srcOrd="0" destOrd="0" parTransId="{93198326-5546-40AE-9FA6-7E402B966327}" sibTransId="{99416FFD-A85A-4242-A725-E51DC66FAA66}"/>
    <dgm:cxn modelId="{443AC1F4-9BAC-4385-960B-F23205BCB2B8}" type="presOf" srcId="{253B0F39-A9B5-4DCF-B66B-150416623608}" destId="{CF08EA0D-4137-4BB5-96BB-053A9C89AC18}" srcOrd="0" destOrd="0" presId="urn:microsoft.com/office/officeart/2005/8/layout/hProcess9"/>
    <dgm:cxn modelId="{6259E385-14A4-4B10-9C5B-66DAA755C80A}" srcId="{5F66027E-919A-4A14-81DC-6DD45469DE46}" destId="{253B0F39-A9B5-4DCF-B66B-150416623608}" srcOrd="5" destOrd="0" parTransId="{F682F252-EB3F-4D18-900D-C76C033DEAAC}" sibTransId="{BCB6726B-CEA2-4315-B98A-C19E017EA803}"/>
    <dgm:cxn modelId="{498A5F26-B69B-41FC-8E08-3DD881C9FC9A}" type="presOf" srcId="{8C8D4DCD-0230-4204-980E-40EFB2D87FC8}" destId="{2B18478D-E1AF-4B9E-A529-8A5C6C3AD8DF}" srcOrd="0" destOrd="0" presId="urn:microsoft.com/office/officeart/2005/8/layout/hProcess9"/>
    <dgm:cxn modelId="{73B75FEE-0DFE-4716-9CE9-D06FF3B828B1}" srcId="{5F66027E-919A-4A14-81DC-6DD45469DE46}" destId="{7DA84270-BDCD-44D4-A020-753BBBC5308E}" srcOrd="4" destOrd="0" parTransId="{AADC50F8-549B-4038-807B-6D1FA5BA6EC2}" sibTransId="{CD5DA367-1118-4FA9-B4FC-77EFCB092752}"/>
    <dgm:cxn modelId="{F1E597B9-60D3-4631-A15B-96DE67BA39A7}" type="presOf" srcId="{7DA84270-BDCD-44D4-A020-753BBBC5308E}" destId="{08FC5870-B22B-4973-B21E-14D0FF7D682B}" srcOrd="0" destOrd="0" presId="urn:microsoft.com/office/officeart/2005/8/layout/hProcess9"/>
    <dgm:cxn modelId="{2F5838DA-5BC7-4CB3-8B5D-001D892EE767}" type="presOf" srcId="{8297F0CF-63F9-4CED-8E9F-2444C692EC90}" destId="{A1E9391C-9B0C-4F40-A4FA-4DC72D61BD94}" srcOrd="0" destOrd="0" presId="urn:microsoft.com/office/officeart/2005/8/layout/hProcess9"/>
    <dgm:cxn modelId="{79AFD2FE-9F13-484B-B01B-9896AD3DE269}" srcId="{5F66027E-919A-4A14-81DC-6DD45469DE46}" destId="{F593C06A-A19F-497A-B903-CB276BC69F67}" srcOrd="3" destOrd="0" parTransId="{70A98021-25EB-4F02-8D9D-1CFF1D6C4645}" sibTransId="{86EDFF1D-0733-43B8-80AC-90AD34EB0B2B}"/>
    <dgm:cxn modelId="{572B9EC1-2BF0-4C81-9FA9-63485DC95C9F}" type="presOf" srcId="{F593C06A-A19F-497A-B903-CB276BC69F67}" destId="{8B555C89-EC04-4771-9A44-5BB58D43AAA8}" srcOrd="0" destOrd="0" presId="urn:microsoft.com/office/officeart/2005/8/layout/hProcess9"/>
    <dgm:cxn modelId="{8C6F043C-6FC6-42F6-ACA0-18F486BA082A}" type="presParOf" srcId="{BFD669DE-9E01-40AE-8F2A-940BE9C62535}" destId="{012B5A45-3089-4C0F-BAB5-1ED527B59CEE}" srcOrd="0" destOrd="0" presId="urn:microsoft.com/office/officeart/2005/8/layout/hProcess9"/>
    <dgm:cxn modelId="{298E9BCD-FC3B-4242-9DBD-4F758DE890BC}" type="presParOf" srcId="{BFD669DE-9E01-40AE-8F2A-940BE9C62535}" destId="{80ADEEAD-2AFB-4386-841C-49B800CC2331}" srcOrd="1" destOrd="0" presId="urn:microsoft.com/office/officeart/2005/8/layout/hProcess9"/>
    <dgm:cxn modelId="{19957873-4B54-4B0C-B8B6-76A138188AF8}" type="presParOf" srcId="{80ADEEAD-2AFB-4386-841C-49B800CC2331}" destId="{A1E9391C-9B0C-4F40-A4FA-4DC72D61BD94}" srcOrd="0" destOrd="0" presId="urn:microsoft.com/office/officeart/2005/8/layout/hProcess9"/>
    <dgm:cxn modelId="{8AB809AA-27A5-483D-B19A-B7D5325901C2}" type="presParOf" srcId="{80ADEEAD-2AFB-4386-841C-49B800CC2331}" destId="{E7E77057-AB47-45EC-BEEB-49B3C402964F}" srcOrd="1" destOrd="0" presId="urn:microsoft.com/office/officeart/2005/8/layout/hProcess9"/>
    <dgm:cxn modelId="{13DAA6CB-0C52-45BB-AF3B-70E103982195}" type="presParOf" srcId="{80ADEEAD-2AFB-4386-841C-49B800CC2331}" destId="{2B18478D-E1AF-4B9E-A529-8A5C6C3AD8DF}" srcOrd="2" destOrd="0" presId="urn:microsoft.com/office/officeart/2005/8/layout/hProcess9"/>
    <dgm:cxn modelId="{A4361913-7922-4569-98CA-D22BFF2DACA2}" type="presParOf" srcId="{80ADEEAD-2AFB-4386-841C-49B800CC2331}" destId="{4EFFF9E3-5605-41B9-BB2F-F9CB5D1510FE}" srcOrd="3" destOrd="0" presId="urn:microsoft.com/office/officeart/2005/8/layout/hProcess9"/>
    <dgm:cxn modelId="{F3EA0D71-9724-429C-88F1-3A3EB2456FC4}" type="presParOf" srcId="{80ADEEAD-2AFB-4386-841C-49B800CC2331}" destId="{32519FF1-1070-43E3-9D4E-49C31FBF39AE}" srcOrd="4" destOrd="0" presId="urn:microsoft.com/office/officeart/2005/8/layout/hProcess9"/>
    <dgm:cxn modelId="{C9731F2C-07CA-483E-B264-F4E774D380A3}" type="presParOf" srcId="{80ADEEAD-2AFB-4386-841C-49B800CC2331}" destId="{584ECD69-8E3B-4542-A327-5869773995A8}" srcOrd="5" destOrd="0" presId="urn:microsoft.com/office/officeart/2005/8/layout/hProcess9"/>
    <dgm:cxn modelId="{AA3FD93D-E211-4488-84D4-58A0FDCB64BA}" type="presParOf" srcId="{80ADEEAD-2AFB-4386-841C-49B800CC2331}" destId="{8B555C89-EC04-4771-9A44-5BB58D43AAA8}" srcOrd="6" destOrd="0" presId="urn:microsoft.com/office/officeart/2005/8/layout/hProcess9"/>
    <dgm:cxn modelId="{F94EC6A1-E009-4C6A-89D2-7B951AEEDE64}" type="presParOf" srcId="{80ADEEAD-2AFB-4386-841C-49B800CC2331}" destId="{D89EFA1E-F3DC-4981-BEA7-9AA7E8E7DD60}" srcOrd="7" destOrd="0" presId="urn:microsoft.com/office/officeart/2005/8/layout/hProcess9"/>
    <dgm:cxn modelId="{645882C1-EA36-456F-A362-8197422B369B}" type="presParOf" srcId="{80ADEEAD-2AFB-4386-841C-49B800CC2331}" destId="{08FC5870-B22B-4973-B21E-14D0FF7D682B}" srcOrd="8" destOrd="0" presId="urn:microsoft.com/office/officeart/2005/8/layout/hProcess9"/>
    <dgm:cxn modelId="{7A5E50CF-966F-4B68-828D-FC35EF136F0B}" type="presParOf" srcId="{80ADEEAD-2AFB-4386-841C-49B800CC2331}" destId="{CFA625BE-C28A-4932-B1DD-F55FB2887BF1}" srcOrd="9" destOrd="0" presId="urn:microsoft.com/office/officeart/2005/8/layout/hProcess9"/>
    <dgm:cxn modelId="{69FC5377-6315-49C7-80B7-913D9EFCCE4A}" type="presParOf" srcId="{80ADEEAD-2AFB-4386-841C-49B800CC2331}" destId="{CF08EA0D-4137-4BB5-96BB-053A9C89AC18}" srcOrd="10" destOrd="0" presId="urn:microsoft.com/office/officeart/2005/8/layout/hProcess9"/>
    <dgm:cxn modelId="{C791B670-5A76-474F-9290-F4C665C32077}" type="presParOf" srcId="{80ADEEAD-2AFB-4386-841C-49B800CC2331}" destId="{A0EC0F51-42DE-4241-AA19-F23654ED78BF}" srcOrd="11" destOrd="0" presId="urn:microsoft.com/office/officeart/2005/8/layout/hProcess9"/>
    <dgm:cxn modelId="{B9491E00-DA7F-4DE7-A550-EE8F8EC6DBBA}" type="presParOf" srcId="{80ADEEAD-2AFB-4386-841C-49B800CC2331}" destId="{5BA772C3-7570-480C-9DA8-07B62AE3A3D4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FE031-9391-4EF0-8BC1-519FB9DC78D5}">
      <dsp:nvSpPr>
        <dsp:cNvPr id="0" name=""/>
        <dsp:cNvSpPr/>
      </dsp:nvSpPr>
      <dsp:spPr>
        <a:xfrm>
          <a:off x="395002" y="0"/>
          <a:ext cx="7406022" cy="2174869"/>
        </a:xfrm>
        <a:prstGeom prst="rightArrow">
          <a:avLst/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150463-0B50-47A0-A8D1-7B7127799C30}">
      <dsp:nvSpPr>
        <dsp:cNvPr id="0" name=""/>
        <dsp:cNvSpPr/>
      </dsp:nvSpPr>
      <dsp:spPr>
        <a:xfrm>
          <a:off x="1267" y="613421"/>
          <a:ext cx="1178981" cy="948025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/>
            <a:t>Leadership</a:t>
          </a:r>
        </a:p>
      </dsp:txBody>
      <dsp:txXfrm>
        <a:off x="47546" y="659700"/>
        <a:ext cx="1086423" cy="855467"/>
      </dsp:txXfrm>
    </dsp:sp>
    <dsp:sp modelId="{F570F96E-2BE1-4448-9109-7D95B5C50BAB}">
      <dsp:nvSpPr>
        <dsp:cNvPr id="0" name=""/>
        <dsp:cNvSpPr/>
      </dsp:nvSpPr>
      <dsp:spPr>
        <a:xfrm>
          <a:off x="1256509" y="613421"/>
          <a:ext cx="1178981" cy="948025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/>
            <a:t>Leadership/ </a:t>
          </a:r>
          <a:r>
            <a:rPr lang="en-GB" sz="1300" kern="1200" dirty="0" smtClean="0"/>
            <a:t>Measurement</a:t>
          </a:r>
          <a:endParaRPr lang="en-GB" sz="1300" kern="1200" dirty="0"/>
        </a:p>
      </dsp:txBody>
      <dsp:txXfrm>
        <a:off x="1302788" y="659700"/>
        <a:ext cx="1086423" cy="855467"/>
      </dsp:txXfrm>
    </dsp:sp>
    <dsp:sp modelId="{C46D8AE5-7903-4DAC-BA2A-73830F2677F9}">
      <dsp:nvSpPr>
        <dsp:cNvPr id="0" name=""/>
        <dsp:cNvSpPr/>
      </dsp:nvSpPr>
      <dsp:spPr>
        <a:xfrm>
          <a:off x="2511751" y="652460"/>
          <a:ext cx="1178981" cy="869947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Measurement</a:t>
          </a:r>
          <a:endParaRPr lang="en-GB" sz="1300" kern="1200" dirty="0"/>
        </a:p>
      </dsp:txBody>
      <dsp:txXfrm>
        <a:off x="2554218" y="694927"/>
        <a:ext cx="1094047" cy="785013"/>
      </dsp:txXfrm>
    </dsp:sp>
    <dsp:sp modelId="{FB00B360-FA3D-4C60-9D1D-6E6C53B9A4C7}">
      <dsp:nvSpPr>
        <dsp:cNvPr id="0" name=""/>
        <dsp:cNvSpPr/>
      </dsp:nvSpPr>
      <dsp:spPr>
        <a:xfrm>
          <a:off x="3766993" y="613421"/>
          <a:ext cx="1178981" cy="948025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/>
            <a:t>Staff education</a:t>
          </a:r>
        </a:p>
      </dsp:txBody>
      <dsp:txXfrm>
        <a:off x="3813272" y="659700"/>
        <a:ext cx="1086423" cy="855467"/>
      </dsp:txXfrm>
    </dsp:sp>
    <dsp:sp modelId="{483E4BAF-9FAB-485C-B272-D6A1DF3018B9}">
      <dsp:nvSpPr>
        <dsp:cNvPr id="0" name=""/>
        <dsp:cNvSpPr/>
      </dsp:nvSpPr>
      <dsp:spPr>
        <a:xfrm>
          <a:off x="5022234" y="613421"/>
          <a:ext cx="1178981" cy="948025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/>
            <a:t>Patient awareness</a:t>
          </a:r>
        </a:p>
      </dsp:txBody>
      <dsp:txXfrm>
        <a:off x="5068513" y="659700"/>
        <a:ext cx="1086423" cy="855467"/>
      </dsp:txXfrm>
    </dsp:sp>
    <dsp:sp modelId="{E25110A6-E74C-475E-A15E-8DABCCCA212D}">
      <dsp:nvSpPr>
        <dsp:cNvPr id="0" name=""/>
        <dsp:cNvSpPr/>
      </dsp:nvSpPr>
      <dsp:spPr>
        <a:xfrm>
          <a:off x="6277476" y="613421"/>
          <a:ext cx="1178981" cy="948025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/>
            <a:t>Regional designed</a:t>
          </a:r>
        </a:p>
      </dsp:txBody>
      <dsp:txXfrm>
        <a:off x="6323755" y="659700"/>
        <a:ext cx="1086423" cy="855467"/>
      </dsp:txXfrm>
    </dsp:sp>
    <dsp:sp modelId="{42672314-5C0F-4E2C-A61C-C2CDB0C829A4}">
      <dsp:nvSpPr>
        <dsp:cNvPr id="0" name=""/>
        <dsp:cNvSpPr/>
      </dsp:nvSpPr>
      <dsp:spPr>
        <a:xfrm>
          <a:off x="7532718" y="613421"/>
          <a:ext cx="1178981" cy="948025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/>
            <a:t>What’s next for QI vascular access </a:t>
          </a:r>
        </a:p>
      </dsp:txBody>
      <dsp:txXfrm>
        <a:off x="7578997" y="659700"/>
        <a:ext cx="1086423" cy="8554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2B5A45-3089-4C0F-BAB5-1ED527B59CEE}">
      <dsp:nvSpPr>
        <dsp:cNvPr id="0" name=""/>
        <dsp:cNvSpPr/>
      </dsp:nvSpPr>
      <dsp:spPr>
        <a:xfrm>
          <a:off x="642671" y="0"/>
          <a:ext cx="7283609" cy="2046219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E9391C-9B0C-4F40-A4FA-4DC72D61BD94}">
      <dsp:nvSpPr>
        <dsp:cNvPr id="0" name=""/>
        <dsp:cNvSpPr/>
      </dsp:nvSpPr>
      <dsp:spPr>
        <a:xfrm>
          <a:off x="732" y="613865"/>
          <a:ext cx="1173628" cy="81848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Regional day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Identify QI leads MDT/ Medical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Measurement Platform</a:t>
          </a:r>
        </a:p>
      </dsp:txBody>
      <dsp:txXfrm>
        <a:off x="40687" y="653820"/>
        <a:ext cx="1093718" cy="738577"/>
      </dsp:txXfrm>
    </dsp:sp>
    <dsp:sp modelId="{2B18478D-E1AF-4B9E-A529-8A5C6C3AD8DF}">
      <dsp:nvSpPr>
        <dsp:cNvPr id="0" name=""/>
        <dsp:cNvSpPr/>
      </dsp:nvSpPr>
      <dsp:spPr>
        <a:xfrm>
          <a:off x="1233042" y="613865"/>
          <a:ext cx="1173628" cy="81848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Leadership Training Day </a:t>
          </a:r>
          <a:r>
            <a:rPr lang="en-GB" sz="1000" kern="1200" dirty="0" err="1" smtClean="0"/>
            <a:t>Shortsmoor</a:t>
          </a:r>
          <a:r>
            <a:rPr lang="en-GB" sz="1000" kern="1200" dirty="0" smtClean="0"/>
            <a:t> &amp; Leadership Into Action</a:t>
          </a:r>
          <a:endParaRPr lang="en-GB" sz="1000" kern="1200" dirty="0"/>
        </a:p>
      </dsp:txBody>
      <dsp:txXfrm>
        <a:off x="1272997" y="653820"/>
        <a:ext cx="1093718" cy="738577"/>
      </dsp:txXfrm>
    </dsp:sp>
    <dsp:sp modelId="{32519FF1-1070-43E3-9D4E-49C31FBF39AE}">
      <dsp:nvSpPr>
        <dsp:cNvPr id="0" name=""/>
        <dsp:cNvSpPr/>
      </dsp:nvSpPr>
      <dsp:spPr>
        <a:xfrm>
          <a:off x="2465351" y="613865"/>
          <a:ext cx="1173628" cy="81848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Launch Event patients, peers &amp; stakeholders</a:t>
          </a:r>
          <a:endParaRPr lang="en-GB" sz="1200" kern="1200" dirty="0"/>
        </a:p>
      </dsp:txBody>
      <dsp:txXfrm>
        <a:off x="2505306" y="653820"/>
        <a:ext cx="1093718" cy="738577"/>
      </dsp:txXfrm>
    </dsp:sp>
    <dsp:sp modelId="{8B555C89-EC04-4771-9A44-5BB58D43AAA8}">
      <dsp:nvSpPr>
        <dsp:cNvPr id="0" name=""/>
        <dsp:cNvSpPr/>
      </dsp:nvSpPr>
      <dsp:spPr>
        <a:xfrm>
          <a:off x="3697661" y="613865"/>
          <a:ext cx="1173628" cy="81848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Training Day 1  Introduction to QI</a:t>
          </a:r>
          <a:endParaRPr lang="en-GB" sz="1200" kern="1200" dirty="0"/>
        </a:p>
      </dsp:txBody>
      <dsp:txXfrm>
        <a:off x="3737616" y="653820"/>
        <a:ext cx="1093718" cy="738577"/>
      </dsp:txXfrm>
    </dsp:sp>
    <dsp:sp modelId="{08FC5870-B22B-4973-B21E-14D0FF7D682B}">
      <dsp:nvSpPr>
        <dsp:cNvPr id="0" name=""/>
        <dsp:cNvSpPr/>
      </dsp:nvSpPr>
      <dsp:spPr>
        <a:xfrm>
          <a:off x="4929971" y="613865"/>
          <a:ext cx="1173628" cy="81848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Training Day 2 Sharing &amp; learning</a:t>
          </a:r>
          <a:endParaRPr lang="en-GB" sz="1200" kern="1200" dirty="0"/>
        </a:p>
      </dsp:txBody>
      <dsp:txXfrm>
        <a:off x="4969926" y="653820"/>
        <a:ext cx="1093718" cy="738577"/>
      </dsp:txXfrm>
    </dsp:sp>
    <dsp:sp modelId="{CF08EA0D-4137-4BB5-96BB-053A9C89AC18}">
      <dsp:nvSpPr>
        <dsp:cNvPr id="0" name=""/>
        <dsp:cNvSpPr/>
      </dsp:nvSpPr>
      <dsp:spPr>
        <a:xfrm>
          <a:off x="6162281" y="613865"/>
          <a:ext cx="1173628" cy="81848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Training Day 3 Maintaining Momentum</a:t>
          </a:r>
          <a:endParaRPr lang="en-GB" sz="1200" kern="1200" dirty="0"/>
        </a:p>
      </dsp:txBody>
      <dsp:txXfrm>
        <a:off x="6202236" y="653820"/>
        <a:ext cx="1093718" cy="738577"/>
      </dsp:txXfrm>
    </dsp:sp>
    <dsp:sp modelId="{5BA772C3-7570-480C-9DA8-07B62AE3A3D4}">
      <dsp:nvSpPr>
        <dsp:cNvPr id="0" name=""/>
        <dsp:cNvSpPr/>
      </dsp:nvSpPr>
      <dsp:spPr>
        <a:xfrm>
          <a:off x="7394591" y="613865"/>
          <a:ext cx="1173628" cy="81848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Celebration event</a:t>
          </a:r>
        </a:p>
      </dsp:txBody>
      <dsp:txXfrm>
        <a:off x="7434546" y="653820"/>
        <a:ext cx="1093718" cy="738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BEBBB-C199-4109-9DAB-F569F864A9FA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E504E-8183-4B53-96AA-E70F0EE78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906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F1D79-C002-41D4-8872-94C796CDAD6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317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9EC-905E-44E6-8E3E-EF35070F70D9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450D-54DE-4347-AAB9-5611E0F39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7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9EC-905E-44E6-8E3E-EF35070F70D9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450D-54DE-4347-AAB9-5611E0F39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3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9EC-905E-44E6-8E3E-EF35070F70D9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450D-54DE-4347-AAB9-5611E0F39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76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9EC-905E-44E6-8E3E-EF35070F70D9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450D-54DE-4347-AAB9-5611E0F39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906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9EC-905E-44E6-8E3E-EF35070F70D9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450D-54DE-4347-AAB9-5611E0F39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707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9EC-905E-44E6-8E3E-EF35070F70D9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450D-54DE-4347-AAB9-5611E0F39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819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9EC-905E-44E6-8E3E-EF35070F70D9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450D-54DE-4347-AAB9-5611E0F39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82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9EC-905E-44E6-8E3E-EF35070F70D9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450D-54DE-4347-AAB9-5611E0F39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76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9EC-905E-44E6-8E3E-EF35070F70D9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450D-54DE-4347-AAB9-5611E0F39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70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9EC-905E-44E6-8E3E-EF35070F70D9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450D-54DE-4347-AAB9-5611E0F39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42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9EC-905E-44E6-8E3E-EF35070F70D9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450D-54DE-4347-AAB9-5611E0F39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68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F69EC-905E-44E6-8E3E-EF35070F70D9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1450D-54DE-4347-AAB9-5611E0F39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995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624461821"/>
              </p:ext>
            </p:extLst>
          </p:nvPr>
        </p:nvGraphicFramePr>
        <p:xfrm>
          <a:off x="258690" y="4170455"/>
          <a:ext cx="8712968" cy="2174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011" y="620705"/>
            <a:ext cx="7133833" cy="294953"/>
          </a:xfrm>
        </p:spPr>
        <p:txBody>
          <a:bodyPr>
            <a:normAutofit fontScale="90000"/>
          </a:bodyPr>
          <a:lstStyle/>
          <a:p>
            <a:r>
              <a:rPr lang="en-GB" dirty="0"/>
              <a:t> </a:t>
            </a:r>
            <a:r>
              <a:rPr lang="en-GB" dirty="0" smtClean="0"/>
              <a:t>Seven </a:t>
            </a:r>
            <a:r>
              <a:rPr lang="en-GB" dirty="0"/>
              <a:t>steps in the </a:t>
            </a:r>
            <a:r>
              <a:rPr lang="en-GB" dirty="0" smtClean="0"/>
              <a:t>North East </a:t>
            </a:r>
            <a:r>
              <a:rPr lang="en-GB" dirty="0" err="1" smtClean="0"/>
              <a:t>KQuIP</a:t>
            </a:r>
            <a:r>
              <a:rPr lang="en-GB" dirty="0" smtClean="0"/>
              <a:t> </a:t>
            </a:r>
            <a:r>
              <a:rPr lang="en-GB" dirty="0"/>
              <a:t>MAGIC Programme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90139218"/>
              </p:ext>
            </p:extLst>
          </p:nvPr>
        </p:nvGraphicFramePr>
        <p:xfrm>
          <a:off x="234320" y="1772816"/>
          <a:ext cx="8568952" cy="2046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409876" y="3501008"/>
            <a:ext cx="792088" cy="936104"/>
          </a:xfrm>
          <a:prstGeom prst="roundRect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April ‘19</a:t>
            </a:r>
            <a:endParaRPr lang="en-GB" sz="1400" dirty="0"/>
          </a:p>
        </p:txBody>
      </p:sp>
      <p:sp>
        <p:nvSpPr>
          <p:cNvPr id="21" name="Rounded Rectangle 20"/>
          <p:cNvSpPr/>
          <p:nvPr/>
        </p:nvSpPr>
        <p:spPr>
          <a:xfrm>
            <a:off x="7884368" y="3501008"/>
            <a:ext cx="792088" cy="936104"/>
          </a:xfrm>
          <a:prstGeom prst="roundRect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10 Dec  2020</a:t>
            </a:r>
            <a:endParaRPr lang="en-GB" sz="1400" dirty="0"/>
          </a:p>
        </p:txBody>
      </p:sp>
      <p:sp>
        <p:nvSpPr>
          <p:cNvPr id="33" name="Rounded Rectangle 32"/>
          <p:cNvSpPr/>
          <p:nvPr/>
        </p:nvSpPr>
        <p:spPr>
          <a:xfrm>
            <a:off x="6516216" y="3503390"/>
            <a:ext cx="792088" cy="936104"/>
          </a:xfrm>
          <a:prstGeom prst="roundRect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22 Sep 2020</a:t>
            </a:r>
            <a:endParaRPr lang="en-GB" sz="1400" dirty="0"/>
          </a:p>
        </p:txBody>
      </p:sp>
      <p:sp>
        <p:nvSpPr>
          <p:cNvPr id="34" name="Rounded Rectangle 33"/>
          <p:cNvSpPr/>
          <p:nvPr/>
        </p:nvSpPr>
        <p:spPr>
          <a:xfrm>
            <a:off x="5256076" y="3503390"/>
            <a:ext cx="792088" cy="936104"/>
          </a:xfrm>
          <a:prstGeom prst="roundRect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10 Jun 2020</a:t>
            </a:r>
            <a:endParaRPr lang="en-GB" sz="1400" dirty="0"/>
          </a:p>
        </p:txBody>
      </p:sp>
      <p:sp>
        <p:nvSpPr>
          <p:cNvPr id="35" name="Rounded Rectangle 34"/>
          <p:cNvSpPr/>
          <p:nvPr/>
        </p:nvSpPr>
        <p:spPr>
          <a:xfrm>
            <a:off x="2843808" y="3480915"/>
            <a:ext cx="792088" cy="936104"/>
          </a:xfrm>
          <a:prstGeom prst="roundRect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28 Jan 2020</a:t>
            </a:r>
            <a:endParaRPr lang="en-GB" sz="1400" dirty="0"/>
          </a:p>
        </p:txBody>
      </p:sp>
      <p:sp>
        <p:nvSpPr>
          <p:cNvPr id="36" name="Rounded Rectangle 35"/>
          <p:cNvSpPr/>
          <p:nvPr/>
        </p:nvSpPr>
        <p:spPr>
          <a:xfrm>
            <a:off x="1612020" y="3480915"/>
            <a:ext cx="792088" cy="936104"/>
          </a:xfrm>
          <a:prstGeom prst="roundRect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Oct ‘19</a:t>
            </a:r>
            <a:endParaRPr lang="en-GB" sz="1400" dirty="0"/>
          </a:p>
        </p:txBody>
      </p:sp>
      <p:sp>
        <p:nvSpPr>
          <p:cNvPr id="3" name="Right Arrow 2"/>
          <p:cNvSpPr/>
          <p:nvPr/>
        </p:nvSpPr>
        <p:spPr>
          <a:xfrm>
            <a:off x="409876" y="1340768"/>
            <a:ext cx="8410596" cy="648072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KQuIP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409876" y="6021288"/>
            <a:ext cx="8410596" cy="648072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MAGIC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067944" y="3503390"/>
            <a:ext cx="792088" cy="936104"/>
          </a:xfrm>
          <a:prstGeom prst="roundRect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12 Mar 2020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60822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4" grpId="0">
        <p:bldAsOne/>
      </p:bldGraphic>
      <p:bldP spid="10" grpId="0" animBg="1"/>
      <p:bldP spid="21" grpId="0" animBg="1"/>
      <p:bldP spid="33" grpId="0" animBg="1"/>
      <p:bldP spid="34" grpId="0" animBg="1"/>
      <p:bldP spid="35" grpId="0" animBg="1"/>
      <p:bldP spid="36" grpId="0" animBg="1"/>
      <p:bldP spid="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95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Seven steps in the North East KQuIP MAGIC Programme</vt:lpstr>
    </vt:vector>
  </TitlesOfParts>
  <Company>NBT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Seven steps in the North East KQuIP MAGIC Programme</dc:title>
  <dc:creator>Ranjit Klare</dc:creator>
  <cp:lastModifiedBy>Beth Crosby</cp:lastModifiedBy>
  <cp:revision>3</cp:revision>
  <dcterms:created xsi:type="dcterms:W3CDTF">2019-10-17T16:53:42Z</dcterms:created>
  <dcterms:modified xsi:type="dcterms:W3CDTF">2020-02-18T12:29:32Z</dcterms:modified>
</cp:coreProperties>
</file>