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notesMasterIdLst>
    <p:notesMasterId r:id="rId22"/>
  </p:notesMasterIdLst>
  <p:sldIdLst>
    <p:sldId id="256" r:id="rId2"/>
    <p:sldId id="258" r:id="rId3"/>
    <p:sldId id="259" r:id="rId4"/>
    <p:sldId id="275" r:id="rId5"/>
    <p:sldId id="260" r:id="rId6"/>
    <p:sldId id="261" r:id="rId7"/>
    <p:sldId id="262" r:id="rId8"/>
    <p:sldId id="270" r:id="rId9"/>
    <p:sldId id="264" r:id="rId10"/>
    <p:sldId id="265" r:id="rId11"/>
    <p:sldId id="257" r:id="rId12"/>
    <p:sldId id="271" r:id="rId13"/>
    <p:sldId id="272" r:id="rId14"/>
    <p:sldId id="273" r:id="rId15"/>
    <p:sldId id="266" r:id="rId16"/>
    <p:sldId id="269" r:id="rId17"/>
    <p:sldId id="267" r:id="rId18"/>
    <p:sldId id="268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7"/>
    <p:restoredTop sz="94671"/>
  </p:normalViewPr>
  <p:slideViewPr>
    <p:cSldViewPr snapToGrid="0" snapToObjects="1">
      <p:cViewPr>
        <p:scale>
          <a:sx n="75" d="100"/>
          <a:sy n="75" d="100"/>
        </p:scale>
        <p:origin x="-162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E6FA0-7689-0E46-9490-D653CF79347D}" type="doc">
      <dgm:prSet loTypeId="urn:microsoft.com/office/officeart/2005/8/layout/radial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8A420D8-C9A3-AB41-809E-6D9AE04E2E4C}">
      <dgm:prSet phldrT="[Text]" custT="1"/>
      <dgm:spPr/>
      <dgm:t>
        <a:bodyPr/>
        <a:lstStyle/>
        <a:p>
          <a:r>
            <a:rPr lang="en-GB" sz="2600" baseline="0" dirty="0"/>
            <a:t>Patient</a:t>
          </a:r>
        </a:p>
      </dgm:t>
    </dgm:pt>
    <dgm:pt modelId="{C9F58F1F-C87B-B246-B007-D93F80AAAD5C}" type="parTrans" cxnId="{F2048A58-C18C-394A-B3D9-DE75C654B756}">
      <dgm:prSet/>
      <dgm:spPr/>
      <dgm:t>
        <a:bodyPr/>
        <a:lstStyle/>
        <a:p>
          <a:endParaRPr lang="en-GB"/>
        </a:p>
      </dgm:t>
    </dgm:pt>
    <dgm:pt modelId="{54031E84-839D-E946-A87E-1AF32353AFC9}" type="sibTrans" cxnId="{F2048A58-C18C-394A-B3D9-DE75C654B756}">
      <dgm:prSet/>
      <dgm:spPr/>
      <dgm:t>
        <a:bodyPr/>
        <a:lstStyle/>
        <a:p>
          <a:endParaRPr lang="en-GB"/>
        </a:p>
      </dgm:t>
    </dgm:pt>
    <dgm:pt modelId="{D0B8CFE1-1ABB-094A-9146-594D219DD013}">
      <dgm:prSet phldrT="[Text]" custT="1"/>
      <dgm:spPr/>
      <dgm:t>
        <a:bodyPr/>
        <a:lstStyle/>
        <a:p>
          <a:r>
            <a:rPr lang="en-GB" sz="1300" baseline="0" dirty="0"/>
            <a:t>Haemodialysis</a:t>
          </a:r>
        </a:p>
        <a:p>
          <a:r>
            <a:rPr lang="en-GB" sz="1300" baseline="0" dirty="0"/>
            <a:t>Nurses</a:t>
          </a:r>
        </a:p>
      </dgm:t>
    </dgm:pt>
    <dgm:pt modelId="{BE15D5D2-F571-CE46-9069-56F3A0FDD35D}" type="parTrans" cxnId="{F683B9B3-3D30-6A43-937C-58F2233D7265}">
      <dgm:prSet/>
      <dgm:spPr/>
      <dgm:t>
        <a:bodyPr/>
        <a:lstStyle/>
        <a:p>
          <a:endParaRPr lang="en-GB"/>
        </a:p>
      </dgm:t>
    </dgm:pt>
    <dgm:pt modelId="{84DE9ECC-E9F2-1B4D-B492-298B0051E6EA}" type="sibTrans" cxnId="{F683B9B3-3D30-6A43-937C-58F2233D7265}">
      <dgm:prSet/>
      <dgm:spPr/>
      <dgm:t>
        <a:bodyPr/>
        <a:lstStyle/>
        <a:p>
          <a:endParaRPr lang="en-GB"/>
        </a:p>
      </dgm:t>
    </dgm:pt>
    <dgm:pt modelId="{717F8371-60F9-004D-AA6A-A6F4337F1B27}">
      <dgm:prSet phldrT="[Text]"/>
      <dgm:spPr/>
      <dgm:t>
        <a:bodyPr/>
        <a:lstStyle/>
        <a:p>
          <a:r>
            <a:rPr lang="en-GB" dirty="0"/>
            <a:t>Vascular Surgeons</a:t>
          </a:r>
        </a:p>
      </dgm:t>
    </dgm:pt>
    <dgm:pt modelId="{E9592E21-7DBD-F24F-AAA9-0720589EBE41}" type="parTrans" cxnId="{CA67733D-58C9-9E43-9A17-A61D5893452C}">
      <dgm:prSet/>
      <dgm:spPr/>
      <dgm:t>
        <a:bodyPr/>
        <a:lstStyle/>
        <a:p>
          <a:endParaRPr lang="en-GB"/>
        </a:p>
      </dgm:t>
    </dgm:pt>
    <dgm:pt modelId="{C204638A-762D-1641-859F-EEA2992711F5}" type="sibTrans" cxnId="{CA67733D-58C9-9E43-9A17-A61D5893452C}">
      <dgm:prSet/>
      <dgm:spPr/>
      <dgm:t>
        <a:bodyPr/>
        <a:lstStyle/>
        <a:p>
          <a:endParaRPr lang="en-GB"/>
        </a:p>
      </dgm:t>
    </dgm:pt>
    <dgm:pt modelId="{A26A7837-4211-F348-9507-DD2E98D3583D}">
      <dgm:prSet phldrT="[Text]"/>
      <dgm:spPr/>
      <dgm:t>
        <a:bodyPr/>
        <a:lstStyle/>
        <a:p>
          <a:r>
            <a:rPr lang="en-GB" dirty="0"/>
            <a:t>Interventional Radiology</a:t>
          </a:r>
        </a:p>
      </dgm:t>
    </dgm:pt>
    <dgm:pt modelId="{415BF8B7-4D32-3D45-A8BF-DA8BE5D68897}" type="parTrans" cxnId="{694320EB-558D-D148-B1B1-7CEA7688BD34}">
      <dgm:prSet/>
      <dgm:spPr/>
      <dgm:t>
        <a:bodyPr/>
        <a:lstStyle/>
        <a:p>
          <a:endParaRPr lang="en-GB"/>
        </a:p>
      </dgm:t>
    </dgm:pt>
    <dgm:pt modelId="{BA4C9973-8872-214D-B151-747CF6A21046}" type="sibTrans" cxnId="{694320EB-558D-D148-B1B1-7CEA7688BD34}">
      <dgm:prSet/>
      <dgm:spPr/>
      <dgm:t>
        <a:bodyPr/>
        <a:lstStyle/>
        <a:p>
          <a:endParaRPr lang="en-GB"/>
        </a:p>
      </dgm:t>
    </dgm:pt>
    <dgm:pt modelId="{26960915-1888-C941-B264-C3AEB0A20D7A}">
      <dgm:prSet phldrT="[Text]"/>
      <dgm:spPr/>
      <dgm:t>
        <a:bodyPr/>
        <a:lstStyle/>
        <a:p>
          <a:r>
            <a:rPr lang="en-GB" dirty="0"/>
            <a:t>Nephrologist</a:t>
          </a:r>
        </a:p>
      </dgm:t>
    </dgm:pt>
    <dgm:pt modelId="{6207AF65-EEA7-1A46-BE2E-E523083CD4DA}" type="parTrans" cxnId="{16CA9B37-3ACC-124E-9177-30CBCC0AACDD}">
      <dgm:prSet/>
      <dgm:spPr/>
      <dgm:t>
        <a:bodyPr/>
        <a:lstStyle/>
        <a:p>
          <a:endParaRPr lang="en-GB"/>
        </a:p>
      </dgm:t>
    </dgm:pt>
    <dgm:pt modelId="{9AC2053C-BBD7-5140-924D-6B8678AC0F5F}" type="sibTrans" cxnId="{16CA9B37-3ACC-124E-9177-30CBCC0AACDD}">
      <dgm:prSet/>
      <dgm:spPr/>
      <dgm:t>
        <a:bodyPr/>
        <a:lstStyle/>
        <a:p>
          <a:endParaRPr lang="en-GB"/>
        </a:p>
      </dgm:t>
    </dgm:pt>
    <dgm:pt modelId="{4BBF4119-921E-994D-A400-9B1F2A4A2E06}" type="pres">
      <dgm:prSet presAssocID="{93EE6FA0-7689-0E46-9490-D653CF7934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BB8FDF-52C4-B94A-87CD-B29CC02C95ED}" type="pres">
      <dgm:prSet presAssocID="{93EE6FA0-7689-0E46-9490-D653CF79347D}" presName="radial" presStyleCnt="0">
        <dgm:presLayoutVars>
          <dgm:animLvl val="ctr"/>
        </dgm:presLayoutVars>
      </dgm:prSet>
      <dgm:spPr/>
    </dgm:pt>
    <dgm:pt modelId="{597EDF8C-2428-F044-8B80-55F585C15DE9}" type="pres">
      <dgm:prSet presAssocID="{38A420D8-C9A3-AB41-809E-6D9AE04E2E4C}" presName="centerShape" presStyleLbl="vennNode1" presStyleIdx="0" presStyleCnt="5" custScaleX="79435" custScaleY="79435"/>
      <dgm:spPr/>
      <dgm:t>
        <a:bodyPr/>
        <a:lstStyle/>
        <a:p>
          <a:endParaRPr lang="en-GB"/>
        </a:p>
      </dgm:t>
    </dgm:pt>
    <dgm:pt modelId="{F849F3D1-0AB4-C74B-A8B2-72F4958081B9}" type="pres">
      <dgm:prSet presAssocID="{D0B8CFE1-1ABB-094A-9146-594D219DD013}" presName="node" presStyleLbl="vennNode1" presStyleIdx="1" presStyleCnt="5" custScaleX="119153" custScaleY="119153" custRadScaleRad="138445" custRadScaleInc="5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C1C819-FE36-4C45-B94C-8B4590FE7586}" type="pres">
      <dgm:prSet presAssocID="{717F8371-60F9-004D-AA6A-A6F4337F1B27}" presName="node" presStyleLbl="vennNode1" presStyleIdx="2" presStyleCnt="5" custScaleX="119153" custScaleY="119153" custRadScaleRad="129594" custRadScaleInc="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525726-EDBE-AC46-9A94-A2398ADA7F96}" type="pres">
      <dgm:prSet presAssocID="{A26A7837-4211-F348-9507-DD2E98D3583D}" presName="node" presStyleLbl="vennNode1" presStyleIdx="3" presStyleCnt="5" custScaleX="119153" custScaleY="119153" custRadScaleRad="127664" custRadScaleInc="-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49C1C1-FA34-024D-936E-A9C6E5674256}" type="pres">
      <dgm:prSet presAssocID="{26960915-1888-C941-B264-C3AEB0A20D7A}" presName="node" presStyleLbl="vennNode1" presStyleIdx="4" presStyleCnt="5" custScaleX="119153" custScaleY="119153" custRadScaleRad="121976" custRadScaleInc="21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EADF75-227F-E54D-BA39-C439E596206B}" type="presOf" srcId="{38A420D8-C9A3-AB41-809E-6D9AE04E2E4C}" destId="{597EDF8C-2428-F044-8B80-55F585C15DE9}" srcOrd="0" destOrd="0" presId="urn:microsoft.com/office/officeart/2005/8/layout/radial3"/>
    <dgm:cxn modelId="{125400B8-4D0C-B94E-965E-82AD846ECFC8}" type="presOf" srcId="{93EE6FA0-7689-0E46-9490-D653CF79347D}" destId="{4BBF4119-921E-994D-A400-9B1F2A4A2E06}" srcOrd="0" destOrd="0" presId="urn:microsoft.com/office/officeart/2005/8/layout/radial3"/>
    <dgm:cxn modelId="{CE29B5B0-DA2F-DB47-BF48-9F58A85293B4}" type="presOf" srcId="{D0B8CFE1-1ABB-094A-9146-594D219DD013}" destId="{F849F3D1-0AB4-C74B-A8B2-72F4958081B9}" srcOrd="0" destOrd="0" presId="urn:microsoft.com/office/officeart/2005/8/layout/radial3"/>
    <dgm:cxn modelId="{8618E9BA-007B-6C4F-A719-948591E2547C}" type="presOf" srcId="{A26A7837-4211-F348-9507-DD2E98D3583D}" destId="{D7525726-EDBE-AC46-9A94-A2398ADA7F96}" srcOrd="0" destOrd="0" presId="urn:microsoft.com/office/officeart/2005/8/layout/radial3"/>
    <dgm:cxn modelId="{16C3B5B7-4108-D448-98F7-E1571DA17FAF}" type="presOf" srcId="{26960915-1888-C941-B264-C3AEB0A20D7A}" destId="{E649C1C1-FA34-024D-936E-A9C6E5674256}" srcOrd="0" destOrd="0" presId="urn:microsoft.com/office/officeart/2005/8/layout/radial3"/>
    <dgm:cxn modelId="{CA67733D-58C9-9E43-9A17-A61D5893452C}" srcId="{38A420D8-C9A3-AB41-809E-6D9AE04E2E4C}" destId="{717F8371-60F9-004D-AA6A-A6F4337F1B27}" srcOrd="1" destOrd="0" parTransId="{E9592E21-7DBD-F24F-AAA9-0720589EBE41}" sibTransId="{C204638A-762D-1641-859F-EEA2992711F5}"/>
    <dgm:cxn modelId="{16CA9B37-3ACC-124E-9177-30CBCC0AACDD}" srcId="{38A420D8-C9A3-AB41-809E-6D9AE04E2E4C}" destId="{26960915-1888-C941-B264-C3AEB0A20D7A}" srcOrd="3" destOrd="0" parTransId="{6207AF65-EEA7-1A46-BE2E-E523083CD4DA}" sibTransId="{9AC2053C-BBD7-5140-924D-6B8678AC0F5F}"/>
    <dgm:cxn modelId="{F2048A58-C18C-394A-B3D9-DE75C654B756}" srcId="{93EE6FA0-7689-0E46-9490-D653CF79347D}" destId="{38A420D8-C9A3-AB41-809E-6D9AE04E2E4C}" srcOrd="0" destOrd="0" parTransId="{C9F58F1F-C87B-B246-B007-D93F80AAAD5C}" sibTransId="{54031E84-839D-E946-A87E-1AF32353AFC9}"/>
    <dgm:cxn modelId="{694320EB-558D-D148-B1B1-7CEA7688BD34}" srcId="{38A420D8-C9A3-AB41-809E-6D9AE04E2E4C}" destId="{A26A7837-4211-F348-9507-DD2E98D3583D}" srcOrd="2" destOrd="0" parTransId="{415BF8B7-4D32-3D45-A8BF-DA8BE5D68897}" sibTransId="{BA4C9973-8872-214D-B151-747CF6A21046}"/>
    <dgm:cxn modelId="{A4C60226-6CBE-0F47-9001-70CC11AD0FED}" type="presOf" srcId="{717F8371-60F9-004D-AA6A-A6F4337F1B27}" destId="{28C1C819-FE36-4C45-B94C-8B4590FE7586}" srcOrd="0" destOrd="0" presId="urn:microsoft.com/office/officeart/2005/8/layout/radial3"/>
    <dgm:cxn modelId="{F683B9B3-3D30-6A43-937C-58F2233D7265}" srcId="{38A420D8-C9A3-AB41-809E-6D9AE04E2E4C}" destId="{D0B8CFE1-1ABB-094A-9146-594D219DD013}" srcOrd="0" destOrd="0" parTransId="{BE15D5D2-F571-CE46-9069-56F3A0FDD35D}" sibTransId="{84DE9ECC-E9F2-1B4D-B492-298B0051E6EA}"/>
    <dgm:cxn modelId="{B06E19A3-96AB-EF4F-B094-048684997FE7}" type="presParOf" srcId="{4BBF4119-921E-994D-A400-9B1F2A4A2E06}" destId="{D8BB8FDF-52C4-B94A-87CD-B29CC02C95ED}" srcOrd="0" destOrd="0" presId="urn:microsoft.com/office/officeart/2005/8/layout/radial3"/>
    <dgm:cxn modelId="{8F0F791C-0C37-F04D-9F52-2B4B41895F9F}" type="presParOf" srcId="{D8BB8FDF-52C4-B94A-87CD-B29CC02C95ED}" destId="{597EDF8C-2428-F044-8B80-55F585C15DE9}" srcOrd="0" destOrd="0" presId="urn:microsoft.com/office/officeart/2005/8/layout/radial3"/>
    <dgm:cxn modelId="{5F08F742-7A4F-4240-BF9D-C486DC297E98}" type="presParOf" srcId="{D8BB8FDF-52C4-B94A-87CD-B29CC02C95ED}" destId="{F849F3D1-0AB4-C74B-A8B2-72F4958081B9}" srcOrd="1" destOrd="0" presId="urn:microsoft.com/office/officeart/2005/8/layout/radial3"/>
    <dgm:cxn modelId="{88961733-EFC7-1E44-82EE-DA2EF75FDB94}" type="presParOf" srcId="{D8BB8FDF-52C4-B94A-87CD-B29CC02C95ED}" destId="{28C1C819-FE36-4C45-B94C-8B4590FE7586}" srcOrd="2" destOrd="0" presId="urn:microsoft.com/office/officeart/2005/8/layout/radial3"/>
    <dgm:cxn modelId="{3DB22665-CAF0-9E45-B638-2D1D1FCB0B7C}" type="presParOf" srcId="{D8BB8FDF-52C4-B94A-87CD-B29CC02C95ED}" destId="{D7525726-EDBE-AC46-9A94-A2398ADA7F96}" srcOrd="3" destOrd="0" presId="urn:microsoft.com/office/officeart/2005/8/layout/radial3"/>
    <dgm:cxn modelId="{E3E4D404-5BC3-9B4F-83C8-2BC02F10945B}" type="presParOf" srcId="{D8BB8FDF-52C4-B94A-87CD-B29CC02C95ED}" destId="{E649C1C1-FA34-024D-936E-A9C6E567425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A8FDE-80E6-1D44-B143-732B12A1B15B}" type="doc">
      <dgm:prSet loTypeId="urn:microsoft.com/office/officeart/2005/8/layout/hProcess7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BC5EAD-0DAB-084A-8C17-D1FA37C699C4}" type="pres">
      <dgm:prSet presAssocID="{733A8FDE-80E6-1D44-B143-732B12A1B1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7943BA5E-F943-2D4B-8CD1-19D7592E8CEB}" type="presOf" srcId="{733A8FDE-80E6-1D44-B143-732B12A1B15B}" destId="{8EBC5EAD-0DAB-084A-8C17-D1FA37C699C4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5171B-BF34-6448-A92F-BD59EB46490F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DA4F25-490D-F246-B1D1-C0B7B2997C7A}">
      <dgm:prSet phldrT="[Text]"/>
      <dgm:spPr/>
      <dgm:t>
        <a:bodyPr/>
        <a:lstStyle/>
        <a:p>
          <a:r>
            <a:rPr lang="en-GB" dirty="0"/>
            <a:t>MAGIC</a:t>
          </a:r>
        </a:p>
      </dgm:t>
    </dgm:pt>
    <dgm:pt modelId="{2FEAF325-2C30-894C-AA01-56916D73026F}" type="parTrans" cxnId="{0F2C34CD-CA50-CC4E-83E9-D82FF5FF572E}">
      <dgm:prSet/>
      <dgm:spPr/>
      <dgm:t>
        <a:bodyPr/>
        <a:lstStyle/>
        <a:p>
          <a:endParaRPr lang="en-GB"/>
        </a:p>
      </dgm:t>
    </dgm:pt>
    <dgm:pt modelId="{76984A2C-4288-2142-A4ED-05A0569A795C}" type="sibTrans" cxnId="{0F2C34CD-CA50-CC4E-83E9-D82FF5FF572E}">
      <dgm:prSet/>
      <dgm:spPr/>
      <dgm:t>
        <a:bodyPr/>
        <a:lstStyle/>
        <a:p>
          <a:endParaRPr lang="en-GB"/>
        </a:p>
      </dgm:t>
    </dgm:pt>
    <dgm:pt modelId="{C1C36B29-685A-F14D-82B5-04D4C76B8D05}">
      <dgm:prSet phldrT="[Text]"/>
      <dgm:spPr/>
      <dgm:t>
        <a:bodyPr/>
        <a:lstStyle/>
        <a:p>
          <a:r>
            <a:rPr lang="en-GB" dirty="0"/>
            <a:t>Dialysis at Yours</a:t>
          </a:r>
        </a:p>
      </dgm:t>
    </dgm:pt>
    <dgm:pt modelId="{68C7857E-ED90-7543-B255-99932E64AD8B}" type="parTrans" cxnId="{C22B7352-D1A6-204E-B2F3-429B8A5D57ED}">
      <dgm:prSet/>
      <dgm:spPr/>
      <dgm:t>
        <a:bodyPr/>
        <a:lstStyle/>
        <a:p>
          <a:endParaRPr lang="en-GB"/>
        </a:p>
      </dgm:t>
    </dgm:pt>
    <dgm:pt modelId="{22AB3DB6-6F00-094A-A485-540BD833466F}" type="sibTrans" cxnId="{C22B7352-D1A6-204E-B2F3-429B8A5D57ED}">
      <dgm:prSet/>
      <dgm:spPr/>
      <dgm:t>
        <a:bodyPr/>
        <a:lstStyle/>
        <a:p>
          <a:endParaRPr lang="en-GB"/>
        </a:p>
      </dgm:t>
    </dgm:pt>
    <dgm:pt modelId="{F1102875-0D50-794D-9DE8-7B285A34FDC2}">
      <dgm:prSet phldrT="[Text]"/>
      <dgm:spPr/>
      <dgm:t>
        <a:bodyPr/>
        <a:lstStyle/>
        <a:p>
          <a:r>
            <a:rPr lang="en-GB" dirty="0"/>
            <a:t>Transplant</a:t>
          </a:r>
        </a:p>
        <a:p>
          <a:r>
            <a:rPr lang="en-GB" dirty="0"/>
            <a:t>First</a:t>
          </a:r>
        </a:p>
      </dgm:t>
    </dgm:pt>
    <dgm:pt modelId="{FF89D937-C00D-C54F-A506-694C9E71719B}" type="parTrans" cxnId="{E1892901-1C03-D644-BECA-700058EFCB33}">
      <dgm:prSet/>
      <dgm:spPr/>
      <dgm:t>
        <a:bodyPr/>
        <a:lstStyle/>
        <a:p>
          <a:endParaRPr lang="en-GB"/>
        </a:p>
      </dgm:t>
    </dgm:pt>
    <dgm:pt modelId="{3DD7085C-FC33-D646-8E1F-DF634F8424DD}" type="sibTrans" cxnId="{E1892901-1C03-D644-BECA-700058EFCB33}">
      <dgm:prSet/>
      <dgm:spPr/>
      <dgm:t>
        <a:bodyPr/>
        <a:lstStyle/>
        <a:p>
          <a:endParaRPr lang="en-GB"/>
        </a:p>
      </dgm:t>
    </dgm:pt>
    <dgm:pt modelId="{1F54995B-E5A0-E943-A7F9-3B1D554D53D1}" type="pres">
      <dgm:prSet presAssocID="{4045171B-BF34-6448-A92F-BD59EB46490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D1181DB3-D6C9-ED43-9CE4-0FC7F329B183}" type="pres">
      <dgm:prSet presAssocID="{7BDA4F25-490D-F246-B1D1-C0B7B2997C7A}" presName="text1" presStyleCnt="0"/>
      <dgm:spPr/>
    </dgm:pt>
    <dgm:pt modelId="{6F13D0E6-3945-ED4F-8118-4BB3D1BE80EC}" type="pres">
      <dgm:prSet presAssocID="{7BDA4F25-490D-F246-B1D1-C0B7B2997C7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96031-18A4-614F-A291-F57610FAD3F3}" type="pres">
      <dgm:prSet presAssocID="{7BDA4F25-490D-F246-B1D1-C0B7B2997C7A}" presName="textaccent1" presStyleCnt="0"/>
      <dgm:spPr/>
    </dgm:pt>
    <dgm:pt modelId="{BF892D65-7717-BA40-9ACF-B775E99F61C8}" type="pres">
      <dgm:prSet presAssocID="{7BDA4F25-490D-F246-B1D1-C0B7B2997C7A}" presName="accentRepeatNode" presStyleLbl="solidAlignAcc1" presStyleIdx="0" presStyleCnt="6"/>
      <dgm:spPr/>
    </dgm:pt>
    <dgm:pt modelId="{E695300D-7F4C-5E42-8A7B-F9295D438D81}" type="pres">
      <dgm:prSet presAssocID="{76984A2C-4288-2142-A4ED-05A0569A795C}" presName="image1" presStyleCnt="0"/>
      <dgm:spPr/>
    </dgm:pt>
    <dgm:pt modelId="{FA2A8C3B-7F20-3B4E-940B-860957F88D69}" type="pres">
      <dgm:prSet presAssocID="{76984A2C-4288-2142-A4ED-05A0569A795C}" presName="imageRepeatNode" presStyleLbl="alignAcc1" presStyleIdx="0" presStyleCnt="3"/>
      <dgm:spPr/>
      <dgm:t>
        <a:bodyPr/>
        <a:lstStyle/>
        <a:p>
          <a:endParaRPr lang="en-GB"/>
        </a:p>
      </dgm:t>
    </dgm:pt>
    <dgm:pt modelId="{7E548FA7-B6BA-044C-9AF1-BD3FD2E08B60}" type="pres">
      <dgm:prSet presAssocID="{76984A2C-4288-2142-A4ED-05A0569A795C}" presName="imageaccent1" presStyleCnt="0"/>
      <dgm:spPr/>
    </dgm:pt>
    <dgm:pt modelId="{A6D463C9-4982-8D4F-999F-96AE8DCF89B2}" type="pres">
      <dgm:prSet presAssocID="{76984A2C-4288-2142-A4ED-05A0569A795C}" presName="accentRepeatNode" presStyleLbl="solidAlignAcc1" presStyleIdx="1" presStyleCnt="6"/>
      <dgm:spPr/>
    </dgm:pt>
    <dgm:pt modelId="{855A5D90-0CA6-E04C-8B52-644302DA7E2D}" type="pres">
      <dgm:prSet presAssocID="{C1C36B29-685A-F14D-82B5-04D4C76B8D05}" presName="text2" presStyleCnt="0"/>
      <dgm:spPr/>
    </dgm:pt>
    <dgm:pt modelId="{14D24A43-DC2E-DA40-AF48-3F4E7CB18B68}" type="pres">
      <dgm:prSet presAssocID="{C1C36B29-685A-F14D-82B5-04D4C76B8D0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23436-FAD1-794E-B772-06CA8EB7D3A0}" type="pres">
      <dgm:prSet presAssocID="{C1C36B29-685A-F14D-82B5-04D4C76B8D05}" presName="textaccent2" presStyleCnt="0"/>
      <dgm:spPr/>
    </dgm:pt>
    <dgm:pt modelId="{585614B5-79D9-5649-966B-7EF43A253A3D}" type="pres">
      <dgm:prSet presAssocID="{C1C36B29-685A-F14D-82B5-04D4C76B8D05}" presName="accentRepeatNode" presStyleLbl="solidAlignAcc1" presStyleIdx="2" presStyleCnt="6"/>
      <dgm:spPr/>
    </dgm:pt>
    <dgm:pt modelId="{008ECEF9-FD5B-0C4B-9779-18C366058027}" type="pres">
      <dgm:prSet presAssocID="{22AB3DB6-6F00-094A-A485-540BD833466F}" presName="image2" presStyleCnt="0"/>
      <dgm:spPr/>
    </dgm:pt>
    <dgm:pt modelId="{EA6E1890-DCC6-5E44-9E53-6A5BF6F78493}" type="pres">
      <dgm:prSet presAssocID="{22AB3DB6-6F00-094A-A485-540BD833466F}" presName="imageRepeatNode" presStyleLbl="alignAcc1" presStyleIdx="1" presStyleCnt="3"/>
      <dgm:spPr/>
      <dgm:t>
        <a:bodyPr/>
        <a:lstStyle/>
        <a:p>
          <a:endParaRPr lang="en-GB"/>
        </a:p>
      </dgm:t>
    </dgm:pt>
    <dgm:pt modelId="{79AAA40A-BE29-1F46-8818-7A988F374111}" type="pres">
      <dgm:prSet presAssocID="{22AB3DB6-6F00-094A-A485-540BD833466F}" presName="imageaccent2" presStyleCnt="0"/>
      <dgm:spPr/>
    </dgm:pt>
    <dgm:pt modelId="{94DD38D4-22E4-2C43-BFD4-A72C4E40E83C}" type="pres">
      <dgm:prSet presAssocID="{22AB3DB6-6F00-094A-A485-540BD833466F}" presName="accentRepeatNode" presStyleLbl="solidAlignAcc1" presStyleIdx="3" presStyleCnt="6"/>
      <dgm:spPr/>
    </dgm:pt>
    <dgm:pt modelId="{94CE8826-AC8F-6D42-BCF1-823D625AE8A6}" type="pres">
      <dgm:prSet presAssocID="{F1102875-0D50-794D-9DE8-7B285A34FDC2}" presName="text3" presStyleCnt="0"/>
      <dgm:spPr/>
    </dgm:pt>
    <dgm:pt modelId="{0791907C-DC76-874C-80C3-428127A65FFC}" type="pres">
      <dgm:prSet presAssocID="{F1102875-0D50-794D-9DE8-7B285A34FDC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F54FF6-34DA-114C-83C6-E2B3A917AA83}" type="pres">
      <dgm:prSet presAssocID="{F1102875-0D50-794D-9DE8-7B285A34FDC2}" presName="textaccent3" presStyleCnt="0"/>
      <dgm:spPr/>
    </dgm:pt>
    <dgm:pt modelId="{E003411A-203A-6946-981A-3CCE69216835}" type="pres">
      <dgm:prSet presAssocID="{F1102875-0D50-794D-9DE8-7B285A34FDC2}" presName="accentRepeatNode" presStyleLbl="solidAlignAcc1" presStyleIdx="4" presStyleCnt="6"/>
      <dgm:spPr/>
    </dgm:pt>
    <dgm:pt modelId="{279A8296-C31F-F542-9025-EDE6BAF91FAE}" type="pres">
      <dgm:prSet presAssocID="{3DD7085C-FC33-D646-8E1F-DF634F8424DD}" presName="image3" presStyleCnt="0"/>
      <dgm:spPr/>
    </dgm:pt>
    <dgm:pt modelId="{5886CE85-E775-234A-9617-87B4F4743FEE}" type="pres">
      <dgm:prSet presAssocID="{3DD7085C-FC33-D646-8E1F-DF634F8424DD}" presName="imageRepeatNode" presStyleLbl="alignAcc1" presStyleIdx="2" presStyleCnt="3"/>
      <dgm:spPr/>
      <dgm:t>
        <a:bodyPr/>
        <a:lstStyle/>
        <a:p>
          <a:endParaRPr lang="en-GB"/>
        </a:p>
      </dgm:t>
    </dgm:pt>
    <dgm:pt modelId="{EE700B71-83E9-124F-B792-C459915599E7}" type="pres">
      <dgm:prSet presAssocID="{3DD7085C-FC33-D646-8E1F-DF634F8424DD}" presName="imageaccent3" presStyleCnt="0"/>
      <dgm:spPr/>
    </dgm:pt>
    <dgm:pt modelId="{8CB3DF58-D06C-8143-ACEF-3E1E04B5B413}" type="pres">
      <dgm:prSet presAssocID="{3DD7085C-FC33-D646-8E1F-DF634F8424DD}" presName="accentRepeatNode" presStyleLbl="solidAlignAcc1" presStyleIdx="5" presStyleCnt="6"/>
      <dgm:spPr/>
    </dgm:pt>
  </dgm:ptLst>
  <dgm:cxnLst>
    <dgm:cxn modelId="{E1892901-1C03-D644-BECA-700058EFCB33}" srcId="{4045171B-BF34-6448-A92F-BD59EB46490F}" destId="{F1102875-0D50-794D-9DE8-7B285A34FDC2}" srcOrd="2" destOrd="0" parTransId="{FF89D937-C00D-C54F-A506-694C9E71719B}" sibTransId="{3DD7085C-FC33-D646-8E1F-DF634F8424DD}"/>
    <dgm:cxn modelId="{15E1547E-BFEF-6B4D-8D3C-98A6252D52DE}" type="presOf" srcId="{4045171B-BF34-6448-A92F-BD59EB46490F}" destId="{1F54995B-E5A0-E943-A7F9-3B1D554D53D1}" srcOrd="0" destOrd="0" presId="urn:microsoft.com/office/officeart/2008/layout/HexagonCluster"/>
    <dgm:cxn modelId="{2AD9C62F-514E-3D41-9AD8-23AADEDEA90C}" type="presOf" srcId="{3DD7085C-FC33-D646-8E1F-DF634F8424DD}" destId="{5886CE85-E775-234A-9617-87B4F4743FEE}" srcOrd="0" destOrd="0" presId="urn:microsoft.com/office/officeart/2008/layout/HexagonCluster"/>
    <dgm:cxn modelId="{33ED8AE4-959D-1640-8FDE-0FC5D9AB8E95}" type="presOf" srcId="{C1C36B29-685A-F14D-82B5-04D4C76B8D05}" destId="{14D24A43-DC2E-DA40-AF48-3F4E7CB18B68}" srcOrd="0" destOrd="0" presId="urn:microsoft.com/office/officeart/2008/layout/HexagonCluster"/>
    <dgm:cxn modelId="{C22B7352-D1A6-204E-B2F3-429B8A5D57ED}" srcId="{4045171B-BF34-6448-A92F-BD59EB46490F}" destId="{C1C36B29-685A-F14D-82B5-04D4C76B8D05}" srcOrd="1" destOrd="0" parTransId="{68C7857E-ED90-7543-B255-99932E64AD8B}" sibTransId="{22AB3DB6-6F00-094A-A485-540BD833466F}"/>
    <dgm:cxn modelId="{0F2C34CD-CA50-CC4E-83E9-D82FF5FF572E}" srcId="{4045171B-BF34-6448-A92F-BD59EB46490F}" destId="{7BDA4F25-490D-F246-B1D1-C0B7B2997C7A}" srcOrd="0" destOrd="0" parTransId="{2FEAF325-2C30-894C-AA01-56916D73026F}" sibTransId="{76984A2C-4288-2142-A4ED-05A0569A795C}"/>
    <dgm:cxn modelId="{82EA7069-D655-BE48-A620-BCB34EF45764}" type="presOf" srcId="{7BDA4F25-490D-F246-B1D1-C0B7B2997C7A}" destId="{6F13D0E6-3945-ED4F-8118-4BB3D1BE80EC}" srcOrd="0" destOrd="0" presId="urn:microsoft.com/office/officeart/2008/layout/HexagonCluster"/>
    <dgm:cxn modelId="{28A8EC9C-9832-354E-BC08-B61393028E94}" type="presOf" srcId="{22AB3DB6-6F00-094A-A485-540BD833466F}" destId="{EA6E1890-DCC6-5E44-9E53-6A5BF6F78493}" srcOrd="0" destOrd="0" presId="urn:microsoft.com/office/officeart/2008/layout/HexagonCluster"/>
    <dgm:cxn modelId="{59DFC072-33AC-6E49-AE11-8F08D0F9ADB8}" type="presOf" srcId="{76984A2C-4288-2142-A4ED-05A0569A795C}" destId="{FA2A8C3B-7F20-3B4E-940B-860957F88D69}" srcOrd="0" destOrd="0" presId="urn:microsoft.com/office/officeart/2008/layout/HexagonCluster"/>
    <dgm:cxn modelId="{532634E1-D99E-9C4D-BE47-A5754D876911}" type="presOf" srcId="{F1102875-0D50-794D-9DE8-7B285A34FDC2}" destId="{0791907C-DC76-874C-80C3-428127A65FFC}" srcOrd="0" destOrd="0" presId="urn:microsoft.com/office/officeart/2008/layout/HexagonCluster"/>
    <dgm:cxn modelId="{EBB912E0-3012-8C47-9097-C01DC59FE60F}" type="presParOf" srcId="{1F54995B-E5A0-E943-A7F9-3B1D554D53D1}" destId="{D1181DB3-D6C9-ED43-9CE4-0FC7F329B183}" srcOrd="0" destOrd="0" presId="urn:microsoft.com/office/officeart/2008/layout/HexagonCluster"/>
    <dgm:cxn modelId="{3DCFC732-4AB8-9D4E-9C11-937C0986B58C}" type="presParOf" srcId="{D1181DB3-D6C9-ED43-9CE4-0FC7F329B183}" destId="{6F13D0E6-3945-ED4F-8118-4BB3D1BE80EC}" srcOrd="0" destOrd="0" presId="urn:microsoft.com/office/officeart/2008/layout/HexagonCluster"/>
    <dgm:cxn modelId="{B960D3CD-1BE5-0B40-8188-C479E7A9E0F9}" type="presParOf" srcId="{1F54995B-E5A0-E943-A7F9-3B1D554D53D1}" destId="{5F896031-18A4-614F-A291-F57610FAD3F3}" srcOrd="1" destOrd="0" presId="urn:microsoft.com/office/officeart/2008/layout/HexagonCluster"/>
    <dgm:cxn modelId="{CD0A7C7F-E7BF-DA4C-8FEB-37A7867169B6}" type="presParOf" srcId="{5F896031-18A4-614F-A291-F57610FAD3F3}" destId="{BF892D65-7717-BA40-9ACF-B775E99F61C8}" srcOrd="0" destOrd="0" presId="urn:microsoft.com/office/officeart/2008/layout/HexagonCluster"/>
    <dgm:cxn modelId="{960F0D09-BEA6-364F-B750-77B0F0B3CC03}" type="presParOf" srcId="{1F54995B-E5A0-E943-A7F9-3B1D554D53D1}" destId="{E695300D-7F4C-5E42-8A7B-F9295D438D81}" srcOrd="2" destOrd="0" presId="urn:microsoft.com/office/officeart/2008/layout/HexagonCluster"/>
    <dgm:cxn modelId="{D79B85FB-EBB9-364C-B5EF-3BABEE288EAE}" type="presParOf" srcId="{E695300D-7F4C-5E42-8A7B-F9295D438D81}" destId="{FA2A8C3B-7F20-3B4E-940B-860957F88D69}" srcOrd="0" destOrd="0" presId="urn:microsoft.com/office/officeart/2008/layout/HexagonCluster"/>
    <dgm:cxn modelId="{0A1269C0-FC41-D84C-99E1-89FBA6E8F60E}" type="presParOf" srcId="{1F54995B-E5A0-E943-A7F9-3B1D554D53D1}" destId="{7E548FA7-B6BA-044C-9AF1-BD3FD2E08B60}" srcOrd="3" destOrd="0" presId="urn:microsoft.com/office/officeart/2008/layout/HexagonCluster"/>
    <dgm:cxn modelId="{A15FA166-B06A-0544-AF49-7EEDA9997D3A}" type="presParOf" srcId="{7E548FA7-B6BA-044C-9AF1-BD3FD2E08B60}" destId="{A6D463C9-4982-8D4F-999F-96AE8DCF89B2}" srcOrd="0" destOrd="0" presId="urn:microsoft.com/office/officeart/2008/layout/HexagonCluster"/>
    <dgm:cxn modelId="{B4FD5F13-8D4B-FD4F-90AE-9D8CC8D286AC}" type="presParOf" srcId="{1F54995B-E5A0-E943-A7F9-3B1D554D53D1}" destId="{855A5D90-0CA6-E04C-8B52-644302DA7E2D}" srcOrd="4" destOrd="0" presId="urn:microsoft.com/office/officeart/2008/layout/HexagonCluster"/>
    <dgm:cxn modelId="{756D5CB0-B18F-3A4C-9A8E-CCBDC9C888B8}" type="presParOf" srcId="{855A5D90-0CA6-E04C-8B52-644302DA7E2D}" destId="{14D24A43-DC2E-DA40-AF48-3F4E7CB18B68}" srcOrd="0" destOrd="0" presId="urn:microsoft.com/office/officeart/2008/layout/HexagonCluster"/>
    <dgm:cxn modelId="{014AB8E1-E5C3-EE4E-B924-ACFBE02E650D}" type="presParOf" srcId="{1F54995B-E5A0-E943-A7F9-3B1D554D53D1}" destId="{83023436-FAD1-794E-B772-06CA8EB7D3A0}" srcOrd="5" destOrd="0" presId="urn:microsoft.com/office/officeart/2008/layout/HexagonCluster"/>
    <dgm:cxn modelId="{1E8014B9-8360-AD42-98BA-926559D750FC}" type="presParOf" srcId="{83023436-FAD1-794E-B772-06CA8EB7D3A0}" destId="{585614B5-79D9-5649-966B-7EF43A253A3D}" srcOrd="0" destOrd="0" presId="urn:microsoft.com/office/officeart/2008/layout/HexagonCluster"/>
    <dgm:cxn modelId="{D8E65ACE-5C97-D141-A027-80E7E99A610D}" type="presParOf" srcId="{1F54995B-E5A0-E943-A7F9-3B1D554D53D1}" destId="{008ECEF9-FD5B-0C4B-9779-18C366058027}" srcOrd="6" destOrd="0" presId="urn:microsoft.com/office/officeart/2008/layout/HexagonCluster"/>
    <dgm:cxn modelId="{6A575EA2-9975-1F42-8D73-EB02EF3A0D27}" type="presParOf" srcId="{008ECEF9-FD5B-0C4B-9779-18C366058027}" destId="{EA6E1890-DCC6-5E44-9E53-6A5BF6F78493}" srcOrd="0" destOrd="0" presId="urn:microsoft.com/office/officeart/2008/layout/HexagonCluster"/>
    <dgm:cxn modelId="{F3E0736C-1574-7246-AA74-F8FB03CD1E57}" type="presParOf" srcId="{1F54995B-E5A0-E943-A7F9-3B1D554D53D1}" destId="{79AAA40A-BE29-1F46-8818-7A988F374111}" srcOrd="7" destOrd="0" presId="urn:microsoft.com/office/officeart/2008/layout/HexagonCluster"/>
    <dgm:cxn modelId="{132F0415-59FF-6444-B5A0-C6D3339F42AC}" type="presParOf" srcId="{79AAA40A-BE29-1F46-8818-7A988F374111}" destId="{94DD38D4-22E4-2C43-BFD4-A72C4E40E83C}" srcOrd="0" destOrd="0" presId="urn:microsoft.com/office/officeart/2008/layout/HexagonCluster"/>
    <dgm:cxn modelId="{95BA0028-E642-434D-9F42-FD647ED4D4B8}" type="presParOf" srcId="{1F54995B-E5A0-E943-A7F9-3B1D554D53D1}" destId="{94CE8826-AC8F-6D42-BCF1-823D625AE8A6}" srcOrd="8" destOrd="0" presId="urn:microsoft.com/office/officeart/2008/layout/HexagonCluster"/>
    <dgm:cxn modelId="{01CB2BAE-FF54-6648-A89A-D4A06CCD0642}" type="presParOf" srcId="{94CE8826-AC8F-6D42-BCF1-823D625AE8A6}" destId="{0791907C-DC76-874C-80C3-428127A65FFC}" srcOrd="0" destOrd="0" presId="urn:microsoft.com/office/officeart/2008/layout/HexagonCluster"/>
    <dgm:cxn modelId="{5E1DCBE1-C708-4841-B7C8-3CE2FBD90C99}" type="presParOf" srcId="{1F54995B-E5A0-E943-A7F9-3B1D554D53D1}" destId="{6EF54FF6-34DA-114C-83C6-E2B3A917AA83}" srcOrd="9" destOrd="0" presId="urn:microsoft.com/office/officeart/2008/layout/HexagonCluster"/>
    <dgm:cxn modelId="{A8635B2A-3665-434C-A0FE-7761D2E565F5}" type="presParOf" srcId="{6EF54FF6-34DA-114C-83C6-E2B3A917AA83}" destId="{E003411A-203A-6946-981A-3CCE69216835}" srcOrd="0" destOrd="0" presId="urn:microsoft.com/office/officeart/2008/layout/HexagonCluster"/>
    <dgm:cxn modelId="{03CC1981-F708-A542-A214-D83D7F297971}" type="presParOf" srcId="{1F54995B-E5A0-E943-A7F9-3B1D554D53D1}" destId="{279A8296-C31F-F542-9025-EDE6BAF91FAE}" srcOrd="10" destOrd="0" presId="urn:microsoft.com/office/officeart/2008/layout/HexagonCluster"/>
    <dgm:cxn modelId="{C0CEC175-30F4-A84A-A611-15FF77BCBE2A}" type="presParOf" srcId="{279A8296-C31F-F542-9025-EDE6BAF91FAE}" destId="{5886CE85-E775-234A-9617-87B4F4743FEE}" srcOrd="0" destOrd="0" presId="urn:microsoft.com/office/officeart/2008/layout/HexagonCluster"/>
    <dgm:cxn modelId="{FA25F2F2-594C-6144-8EB0-D9CB28E2287A}" type="presParOf" srcId="{1F54995B-E5A0-E943-A7F9-3B1D554D53D1}" destId="{EE700B71-83E9-124F-B792-C459915599E7}" srcOrd="11" destOrd="0" presId="urn:microsoft.com/office/officeart/2008/layout/HexagonCluster"/>
    <dgm:cxn modelId="{85BA538F-2885-854C-A8CA-D4A0404554AE}" type="presParOf" srcId="{EE700B71-83E9-124F-B792-C459915599E7}" destId="{8CB3DF58-D06C-8143-ACEF-3E1E04B5B41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E3452-30F9-F846-B0F4-9CAA7EA00152}" type="doc">
      <dgm:prSet loTypeId="urn:microsoft.com/office/officeart/2005/8/layout/venn1" loCatId="" qsTypeId="urn:microsoft.com/office/officeart/2005/8/quickstyle/3d2" qsCatId="3D" csTypeId="urn:microsoft.com/office/officeart/2005/8/colors/accent1_2" csCatId="accent1" phldr="1"/>
      <dgm:spPr/>
    </dgm:pt>
    <dgm:pt modelId="{5BC04BEC-039E-E044-8CEB-EB7CEC74AB28}">
      <dgm:prSet phldrT="[Text]" custT="1"/>
      <dgm:spPr/>
      <dgm:t>
        <a:bodyPr/>
        <a:lstStyle/>
        <a:p>
          <a:r>
            <a:rPr lang="en-GB" sz="2300" b="1" i="0" baseline="0" dirty="0"/>
            <a:t>PRESERVE</a:t>
          </a:r>
          <a:r>
            <a:rPr lang="en-GB" sz="2300" baseline="0" dirty="0"/>
            <a:t> Vascular Access</a:t>
          </a:r>
        </a:p>
      </dgm:t>
    </dgm:pt>
    <dgm:pt modelId="{10EEDAC0-43BF-964B-9E61-D7113C6D448E}" type="parTrans" cxnId="{9E7671DF-CE68-2549-BD7E-37D9A41F31A7}">
      <dgm:prSet/>
      <dgm:spPr/>
      <dgm:t>
        <a:bodyPr/>
        <a:lstStyle/>
        <a:p>
          <a:endParaRPr lang="en-GB"/>
        </a:p>
      </dgm:t>
    </dgm:pt>
    <dgm:pt modelId="{1CFC046A-E198-D842-B9CA-5DD56F56C35C}" type="sibTrans" cxnId="{9E7671DF-CE68-2549-BD7E-37D9A41F31A7}">
      <dgm:prSet/>
      <dgm:spPr/>
      <dgm:t>
        <a:bodyPr/>
        <a:lstStyle/>
        <a:p>
          <a:endParaRPr lang="en-GB"/>
        </a:p>
      </dgm:t>
    </dgm:pt>
    <dgm:pt modelId="{03F4618E-E703-014F-9F27-7352C9ACED26}">
      <dgm:prSet phldrT="[Text]" custT="1"/>
      <dgm:spPr/>
      <dgm:t>
        <a:bodyPr/>
        <a:lstStyle/>
        <a:p>
          <a:r>
            <a:rPr lang="en-GB" sz="2300" b="1" i="0" baseline="0" dirty="0"/>
            <a:t>EMBED</a:t>
          </a:r>
        </a:p>
        <a:p>
          <a:r>
            <a:rPr lang="en-GB" sz="2300" baseline="0" dirty="0"/>
            <a:t>Quality Improvement</a:t>
          </a:r>
        </a:p>
      </dgm:t>
    </dgm:pt>
    <dgm:pt modelId="{28E71EE5-003C-F848-8F95-FA1CD6F54407}" type="parTrans" cxnId="{095F2F32-D829-FE40-A14C-217FE7D8C561}">
      <dgm:prSet/>
      <dgm:spPr/>
      <dgm:t>
        <a:bodyPr/>
        <a:lstStyle/>
        <a:p>
          <a:endParaRPr lang="en-GB"/>
        </a:p>
      </dgm:t>
    </dgm:pt>
    <dgm:pt modelId="{B671B948-CF96-4D4B-8DDA-58C35CE1C70C}" type="sibTrans" cxnId="{095F2F32-D829-FE40-A14C-217FE7D8C561}">
      <dgm:prSet/>
      <dgm:spPr/>
      <dgm:t>
        <a:bodyPr/>
        <a:lstStyle/>
        <a:p>
          <a:endParaRPr lang="en-GB"/>
        </a:p>
      </dgm:t>
    </dgm:pt>
    <dgm:pt modelId="{F77048AD-8C6F-2C47-97A7-E6242A3E97A9}">
      <dgm:prSet phldrT="[Text]" custT="1"/>
      <dgm:spPr/>
      <dgm:t>
        <a:bodyPr/>
        <a:lstStyle/>
        <a:p>
          <a:r>
            <a:rPr lang="en-GB" sz="2300" b="1" baseline="0" dirty="0"/>
            <a:t>IMPROVE</a:t>
          </a:r>
        </a:p>
        <a:p>
          <a:r>
            <a:rPr lang="en-GB" sz="2300" baseline="0" dirty="0"/>
            <a:t>Patient Experience</a:t>
          </a:r>
        </a:p>
      </dgm:t>
    </dgm:pt>
    <dgm:pt modelId="{84080D2D-EFA6-A548-B34B-BB7178D763BC}" type="parTrans" cxnId="{13D242F1-9C50-5042-9B40-39B158549E20}">
      <dgm:prSet/>
      <dgm:spPr/>
      <dgm:t>
        <a:bodyPr/>
        <a:lstStyle/>
        <a:p>
          <a:endParaRPr lang="en-GB"/>
        </a:p>
      </dgm:t>
    </dgm:pt>
    <dgm:pt modelId="{6984C299-9F93-2044-88A0-F717E5B9E145}" type="sibTrans" cxnId="{13D242F1-9C50-5042-9B40-39B158549E20}">
      <dgm:prSet/>
      <dgm:spPr/>
      <dgm:t>
        <a:bodyPr/>
        <a:lstStyle/>
        <a:p>
          <a:endParaRPr lang="en-GB"/>
        </a:p>
      </dgm:t>
    </dgm:pt>
    <dgm:pt modelId="{090A9D31-B976-294F-B57B-8C0133356382}" type="pres">
      <dgm:prSet presAssocID="{A94E3452-30F9-F846-B0F4-9CAA7EA00152}" presName="compositeShape" presStyleCnt="0">
        <dgm:presLayoutVars>
          <dgm:chMax val="7"/>
          <dgm:dir/>
          <dgm:resizeHandles val="exact"/>
        </dgm:presLayoutVars>
      </dgm:prSet>
      <dgm:spPr/>
    </dgm:pt>
    <dgm:pt modelId="{D51FC251-4648-0341-8291-CD0AC26B4370}" type="pres">
      <dgm:prSet presAssocID="{5BC04BEC-039E-E044-8CEB-EB7CEC74AB28}" presName="circ1" presStyleLbl="vennNode1" presStyleIdx="0" presStyleCnt="3"/>
      <dgm:spPr/>
      <dgm:t>
        <a:bodyPr/>
        <a:lstStyle/>
        <a:p>
          <a:endParaRPr lang="en-GB"/>
        </a:p>
      </dgm:t>
    </dgm:pt>
    <dgm:pt modelId="{BFBEFF8B-322C-C34B-A797-4156AD19DFCC}" type="pres">
      <dgm:prSet presAssocID="{5BC04BEC-039E-E044-8CEB-EB7CEC74AB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9F2CB-B92D-6048-AD93-F4A7B1EDC64A}" type="pres">
      <dgm:prSet presAssocID="{03F4618E-E703-014F-9F27-7352C9ACED26}" presName="circ2" presStyleLbl="vennNode1" presStyleIdx="1" presStyleCnt="3" custLinFactNeighborX="1043"/>
      <dgm:spPr/>
      <dgm:t>
        <a:bodyPr/>
        <a:lstStyle/>
        <a:p>
          <a:endParaRPr lang="en-GB"/>
        </a:p>
      </dgm:t>
    </dgm:pt>
    <dgm:pt modelId="{83006B88-A67F-7642-AAF0-5FD53E0F1350}" type="pres">
      <dgm:prSet presAssocID="{03F4618E-E703-014F-9F27-7352C9ACED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3EC298-B3EE-E84F-996F-5B5ECF4D10E2}" type="pres">
      <dgm:prSet presAssocID="{F77048AD-8C6F-2C47-97A7-E6242A3E97A9}" presName="circ3" presStyleLbl="vennNode1" presStyleIdx="2" presStyleCnt="3" custLinFactNeighborX="-2142" custLinFactNeighborY="-504"/>
      <dgm:spPr/>
      <dgm:t>
        <a:bodyPr/>
        <a:lstStyle/>
        <a:p>
          <a:endParaRPr lang="en-GB"/>
        </a:p>
      </dgm:t>
    </dgm:pt>
    <dgm:pt modelId="{51D96F18-B976-FE4A-BDEF-02766949D721}" type="pres">
      <dgm:prSet presAssocID="{F77048AD-8C6F-2C47-97A7-E6242A3E97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5F2F32-D829-FE40-A14C-217FE7D8C561}" srcId="{A94E3452-30F9-F846-B0F4-9CAA7EA00152}" destId="{03F4618E-E703-014F-9F27-7352C9ACED26}" srcOrd="1" destOrd="0" parTransId="{28E71EE5-003C-F848-8F95-FA1CD6F54407}" sibTransId="{B671B948-CF96-4D4B-8DDA-58C35CE1C70C}"/>
    <dgm:cxn modelId="{DA4015CE-118C-FE4A-82A5-C4323E41588D}" type="presOf" srcId="{F77048AD-8C6F-2C47-97A7-E6242A3E97A9}" destId="{8D3EC298-B3EE-E84F-996F-5B5ECF4D10E2}" srcOrd="0" destOrd="0" presId="urn:microsoft.com/office/officeart/2005/8/layout/venn1"/>
    <dgm:cxn modelId="{9E7671DF-CE68-2549-BD7E-37D9A41F31A7}" srcId="{A94E3452-30F9-F846-B0F4-9CAA7EA00152}" destId="{5BC04BEC-039E-E044-8CEB-EB7CEC74AB28}" srcOrd="0" destOrd="0" parTransId="{10EEDAC0-43BF-964B-9E61-D7113C6D448E}" sibTransId="{1CFC046A-E198-D842-B9CA-5DD56F56C35C}"/>
    <dgm:cxn modelId="{1983104A-65AB-D44C-BDE5-750DC8EB82D9}" type="presOf" srcId="{5BC04BEC-039E-E044-8CEB-EB7CEC74AB28}" destId="{BFBEFF8B-322C-C34B-A797-4156AD19DFCC}" srcOrd="1" destOrd="0" presId="urn:microsoft.com/office/officeart/2005/8/layout/venn1"/>
    <dgm:cxn modelId="{13D242F1-9C50-5042-9B40-39B158549E20}" srcId="{A94E3452-30F9-F846-B0F4-9CAA7EA00152}" destId="{F77048AD-8C6F-2C47-97A7-E6242A3E97A9}" srcOrd="2" destOrd="0" parTransId="{84080D2D-EFA6-A548-B34B-BB7178D763BC}" sibTransId="{6984C299-9F93-2044-88A0-F717E5B9E145}"/>
    <dgm:cxn modelId="{440F9827-C923-3C47-96C9-E9BF8031A7F6}" type="presOf" srcId="{5BC04BEC-039E-E044-8CEB-EB7CEC74AB28}" destId="{D51FC251-4648-0341-8291-CD0AC26B4370}" srcOrd="0" destOrd="0" presId="urn:microsoft.com/office/officeart/2005/8/layout/venn1"/>
    <dgm:cxn modelId="{1CF3C874-7510-554E-8D88-BE6EED99C342}" type="presOf" srcId="{03F4618E-E703-014F-9F27-7352C9ACED26}" destId="{ED09F2CB-B92D-6048-AD93-F4A7B1EDC64A}" srcOrd="0" destOrd="0" presId="urn:microsoft.com/office/officeart/2005/8/layout/venn1"/>
    <dgm:cxn modelId="{6AB73B0C-CF45-DD40-B5A4-6CC5CECC0C06}" type="presOf" srcId="{03F4618E-E703-014F-9F27-7352C9ACED26}" destId="{83006B88-A67F-7642-AAF0-5FD53E0F1350}" srcOrd="1" destOrd="0" presId="urn:microsoft.com/office/officeart/2005/8/layout/venn1"/>
    <dgm:cxn modelId="{82119945-9A27-3146-98BE-EEDA51080D69}" type="presOf" srcId="{A94E3452-30F9-F846-B0F4-9CAA7EA00152}" destId="{090A9D31-B976-294F-B57B-8C0133356382}" srcOrd="0" destOrd="0" presId="urn:microsoft.com/office/officeart/2005/8/layout/venn1"/>
    <dgm:cxn modelId="{0A21745C-D0DA-AB41-B6CF-F1EC7F16AB4F}" type="presOf" srcId="{F77048AD-8C6F-2C47-97A7-E6242A3E97A9}" destId="{51D96F18-B976-FE4A-BDEF-02766949D721}" srcOrd="1" destOrd="0" presId="urn:microsoft.com/office/officeart/2005/8/layout/venn1"/>
    <dgm:cxn modelId="{C4744DFE-61EC-D947-BD54-BF5D51004B22}" type="presParOf" srcId="{090A9D31-B976-294F-B57B-8C0133356382}" destId="{D51FC251-4648-0341-8291-CD0AC26B4370}" srcOrd="0" destOrd="0" presId="urn:microsoft.com/office/officeart/2005/8/layout/venn1"/>
    <dgm:cxn modelId="{D128A70D-069E-AA4F-B4A8-61BBD8FB4026}" type="presParOf" srcId="{090A9D31-B976-294F-B57B-8C0133356382}" destId="{BFBEFF8B-322C-C34B-A797-4156AD19DFCC}" srcOrd="1" destOrd="0" presId="urn:microsoft.com/office/officeart/2005/8/layout/venn1"/>
    <dgm:cxn modelId="{3EF4FBB9-BE42-4041-90A6-B8C9170523B4}" type="presParOf" srcId="{090A9D31-B976-294F-B57B-8C0133356382}" destId="{ED09F2CB-B92D-6048-AD93-F4A7B1EDC64A}" srcOrd="2" destOrd="0" presId="urn:microsoft.com/office/officeart/2005/8/layout/venn1"/>
    <dgm:cxn modelId="{CA0A3A8B-752D-984D-883C-EBAD1CC94DB8}" type="presParOf" srcId="{090A9D31-B976-294F-B57B-8C0133356382}" destId="{83006B88-A67F-7642-AAF0-5FD53E0F1350}" srcOrd="3" destOrd="0" presId="urn:microsoft.com/office/officeart/2005/8/layout/venn1"/>
    <dgm:cxn modelId="{7193B017-6F08-4D41-9FBD-DCA32D8B7895}" type="presParOf" srcId="{090A9D31-B976-294F-B57B-8C0133356382}" destId="{8D3EC298-B3EE-E84F-996F-5B5ECF4D10E2}" srcOrd="4" destOrd="0" presId="urn:microsoft.com/office/officeart/2005/8/layout/venn1"/>
    <dgm:cxn modelId="{82D995FF-F02E-C345-A2E0-23C020022B9B}" type="presParOf" srcId="{090A9D31-B976-294F-B57B-8C0133356382}" destId="{51D96F18-B976-FE4A-BDEF-02766949D7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96ADF-AFFA-4754-AB48-E7B34DD776C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8EFC257-13A8-492B-B353-6AFCE557D11A}">
      <dgm:prSet phldrT="[Text]" custT="1"/>
      <dgm:spPr/>
      <dgm:t>
        <a:bodyPr/>
        <a:lstStyle/>
        <a:p>
          <a:r>
            <a:rPr lang="en-GB" sz="2000" b="1" baseline="0" dirty="0"/>
            <a:t>Phase 1  </a:t>
          </a:r>
        </a:p>
        <a:p>
          <a:r>
            <a:rPr lang="en-GB" sz="2000" b="1" baseline="0" dirty="0"/>
            <a:t>Staff Education</a:t>
          </a:r>
        </a:p>
      </dgm:t>
    </dgm:pt>
    <dgm:pt modelId="{99ADEF2D-06F8-4A83-8F2B-C59D4B8165A0}" type="parTrans" cxnId="{5293573C-37C2-4F87-9505-89EC896AB0D8}">
      <dgm:prSet/>
      <dgm:spPr/>
      <dgm:t>
        <a:bodyPr/>
        <a:lstStyle/>
        <a:p>
          <a:endParaRPr lang="en-GB"/>
        </a:p>
      </dgm:t>
    </dgm:pt>
    <dgm:pt modelId="{F6097547-3BCA-4063-A542-7C1F8C311ED2}" type="sibTrans" cxnId="{5293573C-37C2-4F87-9505-89EC896AB0D8}">
      <dgm:prSet/>
      <dgm:spPr/>
      <dgm:t>
        <a:bodyPr/>
        <a:lstStyle/>
        <a:p>
          <a:endParaRPr lang="en-GB"/>
        </a:p>
      </dgm:t>
    </dgm:pt>
    <dgm:pt modelId="{8B11E6BD-C579-496D-8130-756D8FA93919}">
      <dgm:prSet custT="1"/>
      <dgm:spPr/>
      <dgm:t>
        <a:bodyPr/>
        <a:lstStyle/>
        <a:p>
          <a:r>
            <a:rPr lang="en-GB" sz="2000" b="1" baseline="0" dirty="0"/>
            <a:t>Phase 2  </a:t>
          </a:r>
        </a:p>
        <a:p>
          <a:r>
            <a:rPr lang="en-GB" sz="2000" b="1" baseline="0" dirty="0"/>
            <a:t>Patient Awareness</a:t>
          </a:r>
        </a:p>
      </dgm:t>
    </dgm:pt>
    <dgm:pt modelId="{0E018AA1-82BE-4FE5-A8C4-52707A795B06}" type="parTrans" cxnId="{CF796EB7-B148-4089-8E2A-93E403A59AF4}">
      <dgm:prSet/>
      <dgm:spPr/>
      <dgm:t>
        <a:bodyPr/>
        <a:lstStyle/>
        <a:p>
          <a:endParaRPr lang="en-GB"/>
        </a:p>
      </dgm:t>
    </dgm:pt>
    <dgm:pt modelId="{48750988-D9BC-42FD-8AF0-597EB2C84D67}" type="sibTrans" cxnId="{CF796EB7-B148-4089-8E2A-93E403A59AF4}">
      <dgm:prSet/>
      <dgm:spPr/>
      <dgm:t>
        <a:bodyPr/>
        <a:lstStyle/>
        <a:p>
          <a:endParaRPr lang="en-GB"/>
        </a:p>
      </dgm:t>
    </dgm:pt>
    <dgm:pt modelId="{B95CDF40-559C-4E2C-8650-EBD8913F5C3B}">
      <dgm:prSet custT="1"/>
      <dgm:spPr/>
      <dgm:t>
        <a:bodyPr/>
        <a:lstStyle/>
        <a:p>
          <a:r>
            <a:rPr lang="en-GB" sz="2000" b="1" baseline="0" dirty="0"/>
            <a:t>Phase 3 </a:t>
          </a:r>
        </a:p>
        <a:p>
          <a:r>
            <a:rPr lang="en-GB" sz="2000" b="1" baseline="0" dirty="0"/>
            <a:t>Region Designed</a:t>
          </a:r>
        </a:p>
      </dgm:t>
    </dgm:pt>
    <dgm:pt modelId="{1148D0B9-FC51-41C1-9B83-CC5E206958B7}" type="parTrans" cxnId="{572D8AE5-879C-4565-B35C-AD1DAF86B636}">
      <dgm:prSet/>
      <dgm:spPr/>
      <dgm:t>
        <a:bodyPr/>
        <a:lstStyle/>
        <a:p>
          <a:endParaRPr lang="en-GB"/>
        </a:p>
      </dgm:t>
    </dgm:pt>
    <dgm:pt modelId="{50245853-4847-4E37-9E7F-D4504C6851B6}" type="sibTrans" cxnId="{572D8AE5-879C-4565-B35C-AD1DAF86B636}">
      <dgm:prSet/>
      <dgm:spPr/>
      <dgm:t>
        <a:bodyPr/>
        <a:lstStyle/>
        <a:p>
          <a:endParaRPr lang="en-GB"/>
        </a:p>
      </dgm:t>
    </dgm:pt>
    <dgm:pt modelId="{B389DD95-1661-4D46-A74C-A0074E0372DD}">
      <dgm:prSet custT="1"/>
      <dgm:spPr/>
      <dgm:t>
        <a:bodyPr/>
        <a:lstStyle/>
        <a:p>
          <a:r>
            <a:rPr lang="en-GB" sz="2000" b="1" baseline="0" dirty="0"/>
            <a:t>Baseline Measures</a:t>
          </a:r>
        </a:p>
      </dgm:t>
    </dgm:pt>
    <dgm:pt modelId="{8EA6B690-DBAC-4428-8DC9-C315EBE73DB6}" type="parTrans" cxnId="{91AF8826-896B-4523-8F76-1D322F7C4EC4}">
      <dgm:prSet/>
      <dgm:spPr/>
      <dgm:t>
        <a:bodyPr/>
        <a:lstStyle/>
        <a:p>
          <a:endParaRPr lang="en-GB"/>
        </a:p>
      </dgm:t>
    </dgm:pt>
    <dgm:pt modelId="{35DAB507-6C8D-46C6-A872-87D00C5EA6FF}" type="sibTrans" cxnId="{91AF8826-896B-4523-8F76-1D322F7C4EC4}">
      <dgm:prSet/>
      <dgm:spPr/>
      <dgm:t>
        <a:bodyPr/>
        <a:lstStyle/>
        <a:p>
          <a:endParaRPr lang="en-GB"/>
        </a:p>
      </dgm:t>
    </dgm:pt>
    <dgm:pt modelId="{0EAE9CA2-398D-4286-B575-602B47E46109}" type="pres">
      <dgm:prSet presAssocID="{5D896ADF-AFFA-4754-AB48-E7B34DD776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8E7645-216F-414A-9A25-4713A3692856}" type="pres">
      <dgm:prSet presAssocID="{5D896ADF-AFFA-4754-AB48-E7B34DD776C3}" presName="arrow" presStyleLbl="bgShp" presStyleIdx="0" presStyleCnt="1" custScaleX="117647" custLinFactNeighborX="0" custLinFactNeighborY="9148"/>
      <dgm:spPr/>
    </dgm:pt>
    <dgm:pt modelId="{EC6EAAD6-949D-4D03-8915-0A909F39F454}" type="pres">
      <dgm:prSet presAssocID="{5D896ADF-AFFA-4754-AB48-E7B34DD776C3}" presName="linearProcess" presStyleCnt="0"/>
      <dgm:spPr/>
    </dgm:pt>
    <dgm:pt modelId="{45E446C0-C514-4DD4-89DD-EC62AA935724}" type="pres">
      <dgm:prSet presAssocID="{B389DD95-1661-4D46-A74C-A0074E0372D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456FB-A72A-4E33-8DB5-386475058750}" type="pres">
      <dgm:prSet presAssocID="{35DAB507-6C8D-46C6-A872-87D00C5EA6FF}" presName="sibTrans" presStyleCnt="0"/>
      <dgm:spPr/>
    </dgm:pt>
    <dgm:pt modelId="{FADC9875-F9F7-4AF1-8CB3-99F795FE8345}" type="pres">
      <dgm:prSet presAssocID="{E8EFC257-13A8-492B-B353-6AFCE557D11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5CC68-BAA3-4037-BCB3-D7A8D6DDFFE5}" type="pres">
      <dgm:prSet presAssocID="{F6097547-3BCA-4063-A542-7C1F8C311ED2}" presName="sibTrans" presStyleCnt="0"/>
      <dgm:spPr/>
    </dgm:pt>
    <dgm:pt modelId="{D0E4EBB4-0BF8-44FC-98E8-CAD6253BA960}" type="pres">
      <dgm:prSet presAssocID="{8B11E6BD-C579-496D-8130-756D8FA93919}" presName="textNode" presStyleLbl="node1" presStyleIdx="2" presStyleCnt="4" custLinFactNeighborX="-23888" custLinFactNeighborY="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773D5-C07A-45A8-9F04-50B132E81328}" type="pres">
      <dgm:prSet presAssocID="{48750988-D9BC-42FD-8AF0-597EB2C84D67}" presName="sibTrans" presStyleCnt="0"/>
      <dgm:spPr/>
    </dgm:pt>
    <dgm:pt modelId="{04471F26-EA77-4976-B318-8053D9F79D38}" type="pres">
      <dgm:prSet presAssocID="{B95CDF40-559C-4E2C-8650-EBD8913F5C3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DA86EE-D809-42CE-926F-303304F279B8}" type="presOf" srcId="{5D896ADF-AFFA-4754-AB48-E7B34DD776C3}" destId="{0EAE9CA2-398D-4286-B575-602B47E46109}" srcOrd="0" destOrd="0" presId="urn:microsoft.com/office/officeart/2005/8/layout/hProcess9"/>
    <dgm:cxn modelId="{82768F33-B82A-4318-9BD3-78751B412A5F}" type="presOf" srcId="{E8EFC257-13A8-492B-B353-6AFCE557D11A}" destId="{FADC9875-F9F7-4AF1-8CB3-99F795FE8345}" srcOrd="0" destOrd="0" presId="urn:microsoft.com/office/officeart/2005/8/layout/hProcess9"/>
    <dgm:cxn modelId="{A581CFF3-9828-482A-A717-192C325FB63F}" type="presOf" srcId="{B389DD95-1661-4D46-A74C-A0074E0372DD}" destId="{45E446C0-C514-4DD4-89DD-EC62AA935724}" srcOrd="0" destOrd="0" presId="urn:microsoft.com/office/officeart/2005/8/layout/hProcess9"/>
    <dgm:cxn modelId="{5293573C-37C2-4F87-9505-89EC896AB0D8}" srcId="{5D896ADF-AFFA-4754-AB48-E7B34DD776C3}" destId="{E8EFC257-13A8-492B-B353-6AFCE557D11A}" srcOrd="1" destOrd="0" parTransId="{99ADEF2D-06F8-4A83-8F2B-C59D4B8165A0}" sibTransId="{F6097547-3BCA-4063-A542-7C1F8C311ED2}"/>
    <dgm:cxn modelId="{91AF8826-896B-4523-8F76-1D322F7C4EC4}" srcId="{5D896ADF-AFFA-4754-AB48-E7B34DD776C3}" destId="{B389DD95-1661-4D46-A74C-A0074E0372DD}" srcOrd="0" destOrd="0" parTransId="{8EA6B690-DBAC-4428-8DC9-C315EBE73DB6}" sibTransId="{35DAB507-6C8D-46C6-A872-87D00C5EA6FF}"/>
    <dgm:cxn modelId="{4717F8EC-BDA0-4BAA-AB2D-CAF0340E07B1}" type="presOf" srcId="{8B11E6BD-C579-496D-8130-756D8FA93919}" destId="{D0E4EBB4-0BF8-44FC-98E8-CAD6253BA960}" srcOrd="0" destOrd="0" presId="urn:microsoft.com/office/officeart/2005/8/layout/hProcess9"/>
    <dgm:cxn modelId="{CF796EB7-B148-4089-8E2A-93E403A59AF4}" srcId="{5D896ADF-AFFA-4754-AB48-E7B34DD776C3}" destId="{8B11E6BD-C579-496D-8130-756D8FA93919}" srcOrd="2" destOrd="0" parTransId="{0E018AA1-82BE-4FE5-A8C4-52707A795B06}" sibTransId="{48750988-D9BC-42FD-8AF0-597EB2C84D67}"/>
    <dgm:cxn modelId="{572D8AE5-879C-4565-B35C-AD1DAF86B636}" srcId="{5D896ADF-AFFA-4754-AB48-E7B34DD776C3}" destId="{B95CDF40-559C-4E2C-8650-EBD8913F5C3B}" srcOrd="3" destOrd="0" parTransId="{1148D0B9-FC51-41C1-9B83-CC5E206958B7}" sibTransId="{50245853-4847-4E37-9E7F-D4504C6851B6}"/>
    <dgm:cxn modelId="{9CAE6D7B-2BB0-4C4B-B198-311F56F34FCD}" type="presOf" srcId="{B95CDF40-559C-4E2C-8650-EBD8913F5C3B}" destId="{04471F26-EA77-4976-B318-8053D9F79D38}" srcOrd="0" destOrd="0" presId="urn:microsoft.com/office/officeart/2005/8/layout/hProcess9"/>
    <dgm:cxn modelId="{1D983A87-08A4-4727-84A9-E626CED6D448}" type="presParOf" srcId="{0EAE9CA2-398D-4286-B575-602B47E46109}" destId="{0F8E7645-216F-414A-9A25-4713A3692856}" srcOrd="0" destOrd="0" presId="urn:microsoft.com/office/officeart/2005/8/layout/hProcess9"/>
    <dgm:cxn modelId="{1980001A-1F39-4B48-8D12-4EB8DAF379AD}" type="presParOf" srcId="{0EAE9CA2-398D-4286-B575-602B47E46109}" destId="{EC6EAAD6-949D-4D03-8915-0A909F39F454}" srcOrd="1" destOrd="0" presId="urn:microsoft.com/office/officeart/2005/8/layout/hProcess9"/>
    <dgm:cxn modelId="{EDA45449-B128-44AE-9941-14CD9481727A}" type="presParOf" srcId="{EC6EAAD6-949D-4D03-8915-0A909F39F454}" destId="{45E446C0-C514-4DD4-89DD-EC62AA935724}" srcOrd="0" destOrd="0" presId="urn:microsoft.com/office/officeart/2005/8/layout/hProcess9"/>
    <dgm:cxn modelId="{DF84A934-8076-4D47-AEF8-A2EE9ABC2FE9}" type="presParOf" srcId="{EC6EAAD6-949D-4D03-8915-0A909F39F454}" destId="{7DB456FB-A72A-4E33-8DB5-386475058750}" srcOrd="1" destOrd="0" presId="urn:microsoft.com/office/officeart/2005/8/layout/hProcess9"/>
    <dgm:cxn modelId="{81BF4066-A1B6-4DBE-A7F2-9A07305FE93B}" type="presParOf" srcId="{EC6EAAD6-949D-4D03-8915-0A909F39F454}" destId="{FADC9875-F9F7-4AF1-8CB3-99F795FE8345}" srcOrd="2" destOrd="0" presId="urn:microsoft.com/office/officeart/2005/8/layout/hProcess9"/>
    <dgm:cxn modelId="{C9D6D134-DE7C-4C9D-ABE6-0AD048337D9D}" type="presParOf" srcId="{EC6EAAD6-949D-4D03-8915-0A909F39F454}" destId="{8F55CC68-BAA3-4037-BCB3-D7A8D6DDFFE5}" srcOrd="3" destOrd="0" presId="urn:microsoft.com/office/officeart/2005/8/layout/hProcess9"/>
    <dgm:cxn modelId="{E19BD970-2BB9-49F5-B112-C5685C3578D9}" type="presParOf" srcId="{EC6EAAD6-949D-4D03-8915-0A909F39F454}" destId="{D0E4EBB4-0BF8-44FC-98E8-CAD6253BA960}" srcOrd="4" destOrd="0" presId="urn:microsoft.com/office/officeart/2005/8/layout/hProcess9"/>
    <dgm:cxn modelId="{BD252685-4AB5-4838-8BFE-F193245879D5}" type="presParOf" srcId="{EC6EAAD6-949D-4D03-8915-0A909F39F454}" destId="{AD2773D5-C07A-45A8-9F04-50B132E81328}" srcOrd="5" destOrd="0" presId="urn:microsoft.com/office/officeart/2005/8/layout/hProcess9"/>
    <dgm:cxn modelId="{43B25BDF-F5C6-4D9E-A9BB-0D3921217547}" type="presParOf" srcId="{EC6EAAD6-949D-4D03-8915-0A909F39F454}" destId="{04471F26-EA77-4976-B318-8053D9F79D3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E7EF5-E2B6-4979-8A67-9107ECFFB0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3887A5-5849-4D9E-94FA-2141B4CDF194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Leadership</a:t>
          </a:r>
        </a:p>
      </dgm:t>
    </dgm:pt>
    <dgm:pt modelId="{B570C5B8-7FDD-463F-A698-B4D30C1E0FA4}" type="parTrans" cxnId="{DFFDFA6D-C81B-4556-9233-9C1FF62381F9}">
      <dgm:prSet/>
      <dgm:spPr/>
      <dgm:t>
        <a:bodyPr/>
        <a:lstStyle/>
        <a:p>
          <a:endParaRPr lang="en-GB"/>
        </a:p>
      </dgm:t>
    </dgm:pt>
    <dgm:pt modelId="{F490B89C-CA82-42D0-ACC6-6051915A1838}" type="sibTrans" cxnId="{DFFDFA6D-C81B-4556-9233-9C1FF62381F9}">
      <dgm:prSet/>
      <dgm:spPr/>
      <dgm:t>
        <a:bodyPr/>
        <a:lstStyle/>
        <a:p>
          <a:endParaRPr lang="en-GB"/>
        </a:p>
      </dgm:t>
    </dgm:pt>
    <dgm:pt modelId="{08DC0B06-84C4-45D7-9AB1-F7F06DC8CB50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Leadership/ Measurement</a:t>
          </a:r>
        </a:p>
      </dgm:t>
    </dgm:pt>
    <dgm:pt modelId="{D5108A00-BB56-4F44-821A-72AFA988ACB5}" type="parTrans" cxnId="{C4A98E9B-D121-48CF-987D-879017050562}">
      <dgm:prSet/>
      <dgm:spPr/>
      <dgm:t>
        <a:bodyPr/>
        <a:lstStyle/>
        <a:p>
          <a:endParaRPr lang="en-GB"/>
        </a:p>
      </dgm:t>
    </dgm:pt>
    <dgm:pt modelId="{FC39B175-4B6B-4AA7-B32C-449B2E470B72}" type="sibTrans" cxnId="{C4A98E9B-D121-48CF-987D-879017050562}">
      <dgm:prSet/>
      <dgm:spPr/>
      <dgm:t>
        <a:bodyPr/>
        <a:lstStyle/>
        <a:p>
          <a:endParaRPr lang="en-GB"/>
        </a:p>
      </dgm:t>
    </dgm:pt>
    <dgm:pt modelId="{FA0A70CA-EBD0-4E1F-AAC0-D60A4A9E78F9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Staff education</a:t>
          </a:r>
        </a:p>
      </dgm:t>
    </dgm:pt>
    <dgm:pt modelId="{32037D7C-756D-4911-99E9-6667C6798A5F}" type="parTrans" cxnId="{42C18902-5399-4092-9D97-312621117CED}">
      <dgm:prSet/>
      <dgm:spPr/>
      <dgm:t>
        <a:bodyPr/>
        <a:lstStyle/>
        <a:p>
          <a:endParaRPr lang="en-GB"/>
        </a:p>
      </dgm:t>
    </dgm:pt>
    <dgm:pt modelId="{BF90D568-9391-40A6-96A7-BF963304F7AA}" type="sibTrans" cxnId="{42C18902-5399-4092-9D97-312621117CED}">
      <dgm:prSet/>
      <dgm:spPr/>
      <dgm:t>
        <a:bodyPr/>
        <a:lstStyle/>
        <a:p>
          <a:endParaRPr lang="en-GB"/>
        </a:p>
      </dgm:t>
    </dgm:pt>
    <dgm:pt modelId="{2171FE1D-9BF6-476A-B6AD-B65379E7A1E7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Regional designed</a:t>
          </a:r>
        </a:p>
      </dgm:t>
    </dgm:pt>
    <dgm:pt modelId="{EE6C9F61-8DEB-4E2E-98A4-75B0B85BEC08}" type="parTrans" cxnId="{6C6E9A70-C040-46F6-A6C8-B125A0A57E9B}">
      <dgm:prSet/>
      <dgm:spPr/>
      <dgm:t>
        <a:bodyPr/>
        <a:lstStyle/>
        <a:p>
          <a:endParaRPr lang="en-GB"/>
        </a:p>
      </dgm:t>
    </dgm:pt>
    <dgm:pt modelId="{C01C6223-5E06-4CEA-A934-E0C5E9A09C0E}" type="sibTrans" cxnId="{6C6E9A70-C040-46F6-A6C8-B125A0A57E9B}">
      <dgm:prSet/>
      <dgm:spPr/>
      <dgm:t>
        <a:bodyPr/>
        <a:lstStyle/>
        <a:p>
          <a:endParaRPr lang="en-GB"/>
        </a:p>
      </dgm:t>
    </dgm:pt>
    <dgm:pt modelId="{C5685502-2AB7-474C-BB89-24D740240C5A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Patient awareness</a:t>
          </a:r>
        </a:p>
      </dgm:t>
    </dgm:pt>
    <dgm:pt modelId="{04AE9A09-4EC6-49FF-BEC5-01D22F61813F}" type="parTrans" cxnId="{670233FD-81C7-4E09-805B-D98669EE2783}">
      <dgm:prSet/>
      <dgm:spPr/>
      <dgm:t>
        <a:bodyPr/>
        <a:lstStyle/>
        <a:p>
          <a:endParaRPr lang="en-GB"/>
        </a:p>
      </dgm:t>
    </dgm:pt>
    <dgm:pt modelId="{FB65A22A-3CE4-4643-BBEF-439F662CB0CB}" type="sibTrans" cxnId="{670233FD-81C7-4E09-805B-D98669EE2783}">
      <dgm:prSet/>
      <dgm:spPr/>
      <dgm:t>
        <a:bodyPr/>
        <a:lstStyle/>
        <a:p>
          <a:endParaRPr lang="en-GB"/>
        </a:p>
      </dgm:t>
    </dgm:pt>
    <dgm:pt modelId="{97053E81-4756-472C-9887-A07CEBF1C2E4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What’s next for QI vascular access </a:t>
          </a:r>
        </a:p>
      </dgm:t>
    </dgm:pt>
    <dgm:pt modelId="{7C47266B-E960-4AE6-9A39-36A6C91B5D8E}" type="parTrans" cxnId="{1FACFE8B-9B36-4B2D-8207-1D57CD656B7E}">
      <dgm:prSet/>
      <dgm:spPr/>
      <dgm:t>
        <a:bodyPr/>
        <a:lstStyle/>
        <a:p>
          <a:endParaRPr lang="en-GB"/>
        </a:p>
      </dgm:t>
    </dgm:pt>
    <dgm:pt modelId="{F24DB399-566D-4233-A6BD-34BF15EC48B5}" type="sibTrans" cxnId="{1FACFE8B-9B36-4B2D-8207-1D57CD656B7E}">
      <dgm:prSet/>
      <dgm:spPr/>
      <dgm:t>
        <a:bodyPr/>
        <a:lstStyle/>
        <a:p>
          <a:endParaRPr lang="en-GB"/>
        </a:p>
      </dgm:t>
    </dgm:pt>
    <dgm:pt modelId="{565223E0-D5F5-46B4-91A9-C594F1710703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Measurement</a:t>
          </a:r>
        </a:p>
      </dgm:t>
    </dgm:pt>
    <dgm:pt modelId="{69413DA4-E08F-4C98-A63C-BA029A76A4F8}" type="sibTrans" cxnId="{7A293B8C-F2EC-4999-BCFA-9772720111C9}">
      <dgm:prSet/>
      <dgm:spPr/>
      <dgm:t>
        <a:bodyPr/>
        <a:lstStyle/>
        <a:p>
          <a:endParaRPr lang="en-GB"/>
        </a:p>
      </dgm:t>
    </dgm:pt>
    <dgm:pt modelId="{68BD6FB8-65E2-4045-A290-5A23B3EB949F}" type="parTrans" cxnId="{7A293B8C-F2EC-4999-BCFA-9772720111C9}">
      <dgm:prSet/>
      <dgm:spPr/>
      <dgm:t>
        <a:bodyPr/>
        <a:lstStyle/>
        <a:p>
          <a:endParaRPr lang="en-GB"/>
        </a:p>
      </dgm:t>
    </dgm:pt>
    <dgm:pt modelId="{237EEBCF-A73E-4BC5-B712-D81D551F346D}" type="pres">
      <dgm:prSet presAssocID="{2D4E7EF5-E2B6-4979-8A67-9107ECFFB075}" presName="CompostProcess" presStyleCnt="0">
        <dgm:presLayoutVars>
          <dgm:dir/>
          <dgm:resizeHandles val="exact"/>
        </dgm:presLayoutVars>
      </dgm:prSet>
      <dgm:spPr/>
    </dgm:pt>
    <dgm:pt modelId="{F23FE031-9391-4EF0-8BC1-519FB9DC78D5}" type="pres">
      <dgm:prSet presAssocID="{2D4E7EF5-E2B6-4979-8A67-9107ECFFB075}" presName="arrow" presStyleLbl="bgShp" presStyleIdx="0" presStyleCnt="1" custLinFactNeighborX="-3490" custLinFactNeighborY="20731"/>
      <dgm:spPr>
        <a:solidFill>
          <a:srgbClr val="0070C0"/>
        </a:solidFill>
      </dgm:spPr>
    </dgm:pt>
    <dgm:pt modelId="{4D74249F-91A8-427A-B655-3503E067D9ED}" type="pres">
      <dgm:prSet presAssocID="{2D4E7EF5-E2B6-4979-8A67-9107ECFFB075}" presName="linearProcess" presStyleCnt="0"/>
      <dgm:spPr/>
    </dgm:pt>
    <dgm:pt modelId="{08150463-0B50-47A0-A8D1-7B7127799C30}" type="pres">
      <dgm:prSet presAssocID="{243887A5-5849-4D9E-94FA-2141B4CDF194}" presName="textNode" presStyleLbl="node1" presStyleIdx="0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465F7F-5184-4458-AAC3-10041D514716}" type="pres">
      <dgm:prSet presAssocID="{F490B89C-CA82-42D0-ACC6-6051915A1838}" presName="sibTrans" presStyleCnt="0"/>
      <dgm:spPr/>
    </dgm:pt>
    <dgm:pt modelId="{F570F96E-2BE1-4448-9109-7D95B5C50BAB}" type="pres">
      <dgm:prSet presAssocID="{08DC0B06-84C4-45D7-9AB1-F7F06DC8CB50}" presName="textNode" presStyleLbl="node1" presStyleIdx="1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FF9D4-E5A1-4422-B960-CB70FDA0041D}" type="pres">
      <dgm:prSet presAssocID="{FC39B175-4B6B-4AA7-B32C-449B2E470B72}" presName="sibTrans" presStyleCnt="0"/>
      <dgm:spPr/>
    </dgm:pt>
    <dgm:pt modelId="{C46D8AE5-7903-4DAC-BA2A-73830F2677F9}" type="pres">
      <dgm:prSet presAssocID="{565223E0-D5F5-46B4-91A9-C594F171070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1F1CB-6B68-4F42-AFAB-450A43E80663}" type="pres">
      <dgm:prSet presAssocID="{69413DA4-E08F-4C98-A63C-BA029A76A4F8}" presName="sibTrans" presStyleCnt="0"/>
      <dgm:spPr/>
    </dgm:pt>
    <dgm:pt modelId="{FB00B360-FA3D-4C60-9D1D-6E6C53B9A4C7}" type="pres">
      <dgm:prSet presAssocID="{FA0A70CA-EBD0-4E1F-AAC0-D60A4A9E78F9}" presName="textNode" presStyleLbl="node1" presStyleIdx="3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242BB4-17CD-4232-A4F9-9956B627AABE}" type="pres">
      <dgm:prSet presAssocID="{BF90D568-9391-40A6-96A7-BF963304F7AA}" presName="sibTrans" presStyleCnt="0"/>
      <dgm:spPr/>
    </dgm:pt>
    <dgm:pt modelId="{483E4BAF-9FAB-485C-B272-D6A1DF3018B9}" type="pres">
      <dgm:prSet presAssocID="{C5685502-2AB7-474C-BB89-24D740240C5A}" presName="textNode" presStyleLbl="node1" presStyleIdx="4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9C731-DC8E-410F-9538-47114422ACC6}" type="pres">
      <dgm:prSet presAssocID="{FB65A22A-3CE4-4643-BBEF-439F662CB0CB}" presName="sibTrans" presStyleCnt="0"/>
      <dgm:spPr/>
    </dgm:pt>
    <dgm:pt modelId="{E25110A6-E74C-475E-A15E-8DABCCCA212D}" type="pres">
      <dgm:prSet presAssocID="{2171FE1D-9BF6-476A-B6AD-B65379E7A1E7}" presName="textNode" presStyleLbl="node1" presStyleIdx="5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780258-8F0C-43CA-A617-A214FA91B3B5}" type="pres">
      <dgm:prSet presAssocID="{C01C6223-5E06-4CEA-A934-E0C5E9A09C0E}" presName="sibTrans" presStyleCnt="0"/>
      <dgm:spPr/>
    </dgm:pt>
    <dgm:pt modelId="{42672314-5C0F-4E2C-A61C-C2CDB0C829A4}" type="pres">
      <dgm:prSet presAssocID="{97053E81-4756-472C-9887-A07CEBF1C2E4}" presName="textNode" presStyleLbl="node1" presStyleIdx="6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DE44A4-68AD-4E56-822C-30096E507A98}" type="presOf" srcId="{2D4E7EF5-E2B6-4979-8A67-9107ECFFB075}" destId="{237EEBCF-A73E-4BC5-B712-D81D551F346D}" srcOrd="0" destOrd="0" presId="urn:microsoft.com/office/officeart/2005/8/layout/hProcess9"/>
    <dgm:cxn modelId="{B4A8EB7E-D1DC-4432-84C8-4B1BAB7DC81D}" type="presOf" srcId="{C5685502-2AB7-474C-BB89-24D740240C5A}" destId="{483E4BAF-9FAB-485C-B272-D6A1DF3018B9}" srcOrd="0" destOrd="0" presId="urn:microsoft.com/office/officeart/2005/8/layout/hProcess9"/>
    <dgm:cxn modelId="{C4A98E9B-D121-48CF-987D-879017050562}" srcId="{2D4E7EF5-E2B6-4979-8A67-9107ECFFB075}" destId="{08DC0B06-84C4-45D7-9AB1-F7F06DC8CB50}" srcOrd="1" destOrd="0" parTransId="{D5108A00-BB56-4F44-821A-72AFA988ACB5}" sibTransId="{FC39B175-4B6B-4AA7-B32C-449B2E470B72}"/>
    <dgm:cxn modelId="{5C87D9FF-DBB2-49F1-9411-DD57074287AE}" type="presOf" srcId="{FA0A70CA-EBD0-4E1F-AAC0-D60A4A9E78F9}" destId="{FB00B360-FA3D-4C60-9D1D-6E6C53B9A4C7}" srcOrd="0" destOrd="0" presId="urn:microsoft.com/office/officeart/2005/8/layout/hProcess9"/>
    <dgm:cxn modelId="{42C18902-5399-4092-9D97-312621117CED}" srcId="{2D4E7EF5-E2B6-4979-8A67-9107ECFFB075}" destId="{FA0A70CA-EBD0-4E1F-AAC0-D60A4A9E78F9}" srcOrd="3" destOrd="0" parTransId="{32037D7C-756D-4911-99E9-6667C6798A5F}" sibTransId="{BF90D568-9391-40A6-96A7-BF963304F7AA}"/>
    <dgm:cxn modelId="{1EA2C0F9-A037-4205-8C4B-6B2832C6CD6F}" type="presOf" srcId="{2171FE1D-9BF6-476A-B6AD-B65379E7A1E7}" destId="{E25110A6-E74C-475E-A15E-8DABCCCA212D}" srcOrd="0" destOrd="0" presId="urn:microsoft.com/office/officeart/2005/8/layout/hProcess9"/>
    <dgm:cxn modelId="{670233FD-81C7-4E09-805B-D98669EE2783}" srcId="{2D4E7EF5-E2B6-4979-8A67-9107ECFFB075}" destId="{C5685502-2AB7-474C-BB89-24D740240C5A}" srcOrd="4" destOrd="0" parTransId="{04AE9A09-4EC6-49FF-BEC5-01D22F61813F}" sibTransId="{FB65A22A-3CE4-4643-BBEF-439F662CB0CB}"/>
    <dgm:cxn modelId="{6C6E9A70-C040-46F6-A6C8-B125A0A57E9B}" srcId="{2D4E7EF5-E2B6-4979-8A67-9107ECFFB075}" destId="{2171FE1D-9BF6-476A-B6AD-B65379E7A1E7}" srcOrd="5" destOrd="0" parTransId="{EE6C9F61-8DEB-4E2E-98A4-75B0B85BEC08}" sibTransId="{C01C6223-5E06-4CEA-A934-E0C5E9A09C0E}"/>
    <dgm:cxn modelId="{D3F75249-958C-43B2-B7D9-AE7EFD61611D}" type="presOf" srcId="{565223E0-D5F5-46B4-91A9-C594F1710703}" destId="{C46D8AE5-7903-4DAC-BA2A-73830F2677F9}" srcOrd="0" destOrd="0" presId="urn:microsoft.com/office/officeart/2005/8/layout/hProcess9"/>
    <dgm:cxn modelId="{7A293B8C-F2EC-4999-BCFA-9772720111C9}" srcId="{2D4E7EF5-E2B6-4979-8A67-9107ECFFB075}" destId="{565223E0-D5F5-46B4-91A9-C594F1710703}" srcOrd="2" destOrd="0" parTransId="{68BD6FB8-65E2-4045-A290-5A23B3EB949F}" sibTransId="{69413DA4-E08F-4C98-A63C-BA029A76A4F8}"/>
    <dgm:cxn modelId="{1FACFE8B-9B36-4B2D-8207-1D57CD656B7E}" srcId="{2D4E7EF5-E2B6-4979-8A67-9107ECFFB075}" destId="{97053E81-4756-472C-9887-A07CEBF1C2E4}" srcOrd="6" destOrd="0" parTransId="{7C47266B-E960-4AE6-9A39-36A6C91B5D8E}" sibTransId="{F24DB399-566D-4233-A6BD-34BF15EC48B5}"/>
    <dgm:cxn modelId="{2E08FD8D-9122-415F-ACA1-1E241F9E010B}" type="presOf" srcId="{08DC0B06-84C4-45D7-9AB1-F7F06DC8CB50}" destId="{F570F96E-2BE1-4448-9109-7D95B5C50BAB}" srcOrd="0" destOrd="0" presId="urn:microsoft.com/office/officeart/2005/8/layout/hProcess9"/>
    <dgm:cxn modelId="{9F294B85-502A-44D7-BD28-AB6777523068}" type="presOf" srcId="{243887A5-5849-4D9E-94FA-2141B4CDF194}" destId="{08150463-0B50-47A0-A8D1-7B7127799C30}" srcOrd="0" destOrd="0" presId="urn:microsoft.com/office/officeart/2005/8/layout/hProcess9"/>
    <dgm:cxn modelId="{594D9E1C-A795-44A3-9CD3-6B95F41D5EF3}" type="presOf" srcId="{97053E81-4756-472C-9887-A07CEBF1C2E4}" destId="{42672314-5C0F-4E2C-A61C-C2CDB0C829A4}" srcOrd="0" destOrd="0" presId="urn:microsoft.com/office/officeart/2005/8/layout/hProcess9"/>
    <dgm:cxn modelId="{DFFDFA6D-C81B-4556-9233-9C1FF62381F9}" srcId="{2D4E7EF5-E2B6-4979-8A67-9107ECFFB075}" destId="{243887A5-5849-4D9E-94FA-2141B4CDF194}" srcOrd="0" destOrd="0" parTransId="{B570C5B8-7FDD-463F-A698-B4D30C1E0FA4}" sibTransId="{F490B89C-CA82-42D0-ACC6-6051915A1838}"/>
    <dgm:cxn modelId="{42B99F40-2EDD-4A50-A38A-B9818AC07656}" type="presParOf" srcId="{237EEBCF-A73E-4BC5-B712-D81D551F346D}" destId="{F23FE031-9391-4EF0-8BC1-519FB9DC78D5}" srcOrd="0" destOrd="0" presId="urn:microsoft.com/office/officeart/2005/8/layout/hProcess9"/>
    <dgm:cxn modelId="{F622B3E0-545F-4D62-A307-7554EDAB3270}" type="presParOf" srcId="{237EEBCF-A73E-4BC5-B712-D81D551F346D}" destId="{4D74249F-91A8-427A-B655-3503E067D9ED}" srcOrd="1" destOrd="0" presId="urn:microsoft.com/office/officeart/2005/8/layout/hProcess9"/>
    <dgm:cxn modelId="{6CB87530-D1C3-46BE-B688-9D5129B2EF2A}" type="presParOf" srcId="{4D74249F-91A8-427A-B655-3503E067D9ED}" destId="{08150463-0B50-47A0-A8D1-7B7127799C30}" srcOrd="0" destOrd="0" presId="urn:microsoft.com/office/officeart/2005/8/layout/hProcess9"/>
    <dgm:cxn modelId="{7CB84728-359F-46B0-B641-AFCD258BC4FD}" type="presParOf" srcId="{4D74249F-91A8-427A-B655-3503E067D9ED}" destId="{30465F7F-5184-4458-AAC3-10041D514716}" srcOrd="1" destOrd="0" presId="urn:microsoft.com/office/officeart/2005/8/layout/hProcess9"/>
    <dgm:cxn modelId="{517373C3-98FE-4E8A-8723-4AA9BFB08185}" type="presParOf" srcId="{4D74249F-91A8-427A-B655-3503E067D9ED}" destId="{F570F96E-2BE1-4448-9109-7D95B5C50BAB}" srcOrd="2" destOrd="0" presId="urn:microsoft.com/office/officeart/2005/8/layout/hProcess9"/>
    <dgm:cxn modelId="{41E1FA4A-E996-4BCA-9F93-13005B4738CC}" type="presParOf" srcId="{4D74249F-91A8-427A-B655-3503E067D9ED}" destId="{EFBFF9D4-E5A1-4422-B960-CB70FDA0041D}" srcOrd="3" destOrd="0" presId="urn:microsoft.com/office/officeart/2005/8/layout/hProcess9"/>
    <dgm:cxn modelId="{2D91CBF0-94E3-46D4-94F8-9C6CB68665AD}" type="presParOf" srcId="{4D74249F-91A8-427A-B655-3503E067D9ED}" destId="{C46D8AE5-7903-4DAC-BA2A-73830F2677F9}" srcOrd="4" destOrd="0" presId="urn:microsoft.com/office/officeart/2005/8/layout/hProcess9"/>
    <dgm:cxn modelId="{68568248-8781-4A4E-834C-DFFC540742A3}" type="presParOf" srcId="{4D74249F-91A8-427A-B655-3503E067D9ED}" destId="{0451F1CB-6B68-4F42-AFAB-450A43E80663}" srcOrd="5" destOrd="0" presId="urn:microsoft.com/office/officeart/2005/8/layout/hProcess9"/>
    <dgm:cxn modelId="{6703AC9F-071D-4510-B0CA-197091133711}" type="presParOf" srcId="{4D74249F-91A8-427A-B655-3503E067D9ED}" destId="{FB00B360-FA3D-4C60-9D1D-6E6C53B9A4C7}" srcOrd="6" destOrd="0" presId="urn:microsoft.com/office/officeart/2005/8/layout/hProcess9"/>
    <dgm:cxn modelId="{97D1C2F0-9FC8-4DA4-BBE8-787CE483F156}" type="presParOf" srcId="{4D74249F-91A8-427A-B655-3503E067D9ED}" destId="{EB242BB4-17CD-4232-A4F9-9956B627AABE}" srcOrd="7" destOrd="0" presId="urn:microsoft.com/office/officeart/2005/8/layout/hProcess9"/>
    <dgm:cxn modelId="{BD8B3C42-6A4F-4922-A355-0999AD6404C8}" type="presParOf" srcId="{4D74249F-91A8-427A-B655-3503E067D9ED}" destId="{483E4BAF-9FAB-485C-B272-D6A1DF3018B9}" srcOrd="8" destOrd="0" presId="urn:microsoft.com/office/officeart/2005/8/layout/hProcess9"/>
    <dgm:cxn modelId="{A1D664EC-3036-48B3-A808-F10AAC680CF8}" type="presParOf" srcId="{4D74249F-91A8-427A-B655-3503E067D9ED}" destId="{E8B9C731-DC8E-410F-9538-47114422ACC6}" srcOrd="9" destOrd="0" presId="urn:microsoft.com/office/officeart/2005/8/layout/hProcess9"/>
    <dgm:cxn modelId="{9DF18F7D-5468-4108-848C-AD766D7E0871}" type="presParOf" srcId="{4D74249F-91A8-427A-B655-3503E067D9ED}" destId="{E25110A6-E74C-475E-A15E-8DABCCCA212D}" srcOrd="10" destOrd="0" presId="urn:microsoft.com/office/officeart/2005/8/layout/hProcess9"/>
    <dgm:cxn modelId="{5EC4B208-5BCB-4C2C-AFCD-D4267900593B}" type="presParOf" srcId="{4D74249F-91A8-427A-B655-3503E067D9ED}" destId="{FC780258-8F0C-43CA-A617-A214FA91B3B5}" srcOrd="11" destOrd="0" presId="urn:microsoft.com/office/officeart/2005/8/layout/hProcess9"/>
    <dgm:cxn modelId="{7FE35A1E-5A2C-46A9-A3D6-D8AFC49C50BD}" type="presParOf" srcId="{4D74249F-91A8-427A-B655-3503E067D9ED}" destId="{42672314-5C0F-4E2C-A61C-C2CDB0C829A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66027E-919A-4A14-81DC-6DD45469DE4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593C06A-A19F-497A-B903-CB276BC69F67}">
      <dgm:prSet phldrT="[Text]"/>
      <dgm:spPr/>
      <dgm:t>
        <a:bodyPr/>
        <a:lstStyle/>
        <a:p>
          <a:r>
            <a:rPr lang="en-GB" dirty="0"/>
            <a:t>Training Day 1  Introduction to QI</a:t>
          </a:r>
        </a:p>
      </dgm:t>
    </dgm:pt>
    <dgm:pt modelId="{70A98021-25EB-4F02-8D9D-1CFF1D6C4645}" type="parTrans" cxnId="{79AFD2FE-9F13-484B-B01B-9896AD3DE269}">
      <dgm:prSet/>
      <dgm:spPr/>
      <dgm:t>
        <a:bodyPr/>
        <a:lstStyle/>
        <a:p>
          <a:endParaRPr lang="en-GB"/>
        </a:p>
      </dgm:t>
    </dgm:pt>
    <dgm:pt modelId="{86EDFF1D-0733-43B8-80AC-90AD34EB0B2B}" type="sibTrans" cxnId="{79AFD2FE-9F13-484B-B01B-9896AD3DE269}">
      <dgm:prSet/>
      <dgm:spPr/>
      <dgm:t>
        <a:bodyPr/>
        <a:lstStyle/>
        <a:p>
          <a:endParaRPr lang="en-GB"/>
        </a:p>
      </dgm:t>
    </dgm:pt>
    <dgm:pt modelId="{253B0F39-A9B5-4DCF-B66B-150416623608}">
      <dgm:prSet phldrT="[Text]"/>
      <dgm:spPr/>
      <dgm:t>
        <a:bodyPr/>
        <a:lstStyle/>
        <a:p>
          <a:r>
            <a:rPr lang="en-GB" dirty="0"/>
            <a:t>Training Day 3 Maintaining Momentum</a:t>
          </a:r>
        </a:p>
      </dgm:t>
    </dgm:pt>
    <dgm:pt modelId="{F682F252-EB3F-4D18-900D-C76C033DEAAC}" type="parTrans" cxnId="{6259E385-14A4-4B10-9C5B-66DAA755C80A}">
      <dgm:prSet/>
      <dgm:spPr/>
      <dgm:t>
        <a:bodyPr/>
        <a:lstStyle/>
        <a:p>
          <a:endParaRPr lang="en-GB"/>
        </a:p>
      </dgm:t>
    </dgm:pt>
    <dgm:pt modelId="{BCB6726B-CEA2-4315-B98A-C19E017EA803}" type="sibTrans" cxnId="{6259E385-14A4-4B10-9C5B-66DAA755C80A}">
      <dgm:prSet/>
      <dgm:spPr/>
      <dgm:t>
        <a:bodyPr/>
        <a:lstStyle/>
        <a:p>
          <a:endParaRPr lang="en-GB"/>
        </a:p>
      </dgm:t>
    </dgm:pt>
    <dgm:pt modelId="{38990D88-E4D2-4961-BB95-B2C8814E0E8F}">
      <dgm:prSet phldrT="[Text]"/>
      <dgm:spPr/>
      <dgm:t>
        <a:bodyPr/>
        <a:lstStyle/>
        <a:p>
          <a:r>
            <a:rPr lang="en-GB" dirty="0"/>
            <a:t>Celebration event</a:t>
          </a:r>
        </a:p>
      </dgm:t>
    </dgm:pt>
    <dgm:pt modelId="{8559FCA8-75EC-48BA-91DC-5A6645D9EF94}" type="parTrans" cxnId="{78644D7C-35B9-418C-984B-471B6AA58FA3}">
      <dgm:prSet/>
      <dgm:spPr/>
      <dgm:t>
        <a:bodyPr/>
        <a:lstStyle/>
        <a:p>
          <a:endParaRPr lang="en-GB"/>
        </a:p>
      </dgm:t>
    </dgm:pt>
    <dgm:pt modelId="{4D2D3070-F600-4DF7-87A3-62FC8CDF8679}" type="sibTrans" cxnId="{78644D7C-35B9-418C-984B-471B6AA58FA3}">
      <dgm:prSet/>
      <dgm:spPr/>
      <dgm:t>
        <a:bodyPr/>
        <a:lstStyle/>
        <a:p>
          <a:endParaRPr lang="en-GB"/>
        </a:p>
      </dgm:t>
    </dgm:pt>
    <dgm:pt modelId="{8297F0CF-63F9-4CED-8E9F-2444C692EC90}">
      <dgm:prSet phldrT="[Text]" custT="1"/>
      <dgm:spPr/>
      <dgm:t>
        <a:bodyPr/>
        <a:lstStyle/>
        <a:p>
          <a:r>
            <a:rPr lang="en-GB" sz="900" dirty="0"/>
            <a:t>Regional day</a:t>
          </a:r>
        </a:p>
        <a:p>
          <a:r>
            <a:rPr lang="en-GB" sz="900" dirty="0"/>
            <a:t>Identify QI leads MDT/ Medical</a:t>
          </a:r>
        </a:p>
        <a:p>
          <a:r>
            <a:rPr lang="en-GB" sz="900" dirty="0"/>
            <a:t>Measurement Platform</a:t>
          </a:r>
        </a:p>
      </dgm:t>
    </dgm:pt>
    <dgm:pt modelId="{93198326-5546-40AE-9FA6-7E402B966327}" type="parTrans" cxnId="{A696E85D-12B8-47FA-A1DD-599C8E3D98D2}">
      <dgm:prSet/>
      <dgm:spPr/>
      <dgm:t>
        <a:bodyPr/>
        <a:lstStyle/>
        <a:p>
          <a:endParaRPr lang="en-GB"/>
        </a:p>
      </dgm:t>
    </dgm:pt>
    <dgm:pt modelId="{99416FFD-A85A-4242-A725-E51DC66FAA66}" type="sibTrans" cxnId="{A696E85D-12B8-47FA-A1DD-599C8E3D98D2}">
      <dgm:prSet/>
      <dgm:spPr/>
      <dgm:t>
        <a:bodyPr/>
        <a:lstStyle/>
        <a:p>
          <a:endParaRPr lang="en-GB"/>
        </a:p>
      </dgm:t>
    </dgm:pt>
    <dgm:pt modelId="{8C8D4DCD-0230-4204-980E-40EFB2D87FC8}">
      <dgm:prSet phldrT="[Text]" custT="1"/>
      <dgm:spPr/>
      <dgm:t>
        <a:bodyPr/>
        <a:lstStyle/>
        <a:p>
          <a:r>
            <a:rPr lang="en-GB" sz="1000" dirty="0"/>
            <a:t>Leadership Training Day </a:t>
          </a:r>
          <a:r>
            <a:rPr lang="en-GB" sz="1000" dirty="0" err="1"/>
            <a:t>Shortsmoor</a:t>
          </a:r>
          <a:r>
            <a:rPr lang="en-GB" sz="1000" dirty="0"/>
            <a:t> &amp; Leadership Into Action</a:t>
          </a:r>
        </a:p>
      </dgm:t>
    </dgm:pt>
    <dgm:pt modelId="{240F5209-28EC-49F6-8DC1-0133A70B56E3}" type="sibTrans" cxnId="{9C4E87E8-21EE-428E-BD3A-0E2B26252D95}">
      <dgm:prSet/>
      <dgm:spPr/>
      <dgm:t>
        <a:bodyPr/>
        <a:lstStyle/>
        <a:p>
          <a:endParaRPr lang="en-GB"/>
        </a:p>
      </dgm:t>
    </dgm:pt>
    <dgm:pt modelId="{F542C09F-320F-44F9-A10B-6F1EFA84F550}" type="parTrans" cxnId="{9C4E87E8-21EE-428E-BD3A-0E2B26252D95}">
      <dgm:prSet/>
      <dgm:spPr/>
      <dgm:t>
        <a:bodyPr/>
        <a:lstStyle/>
        <a:p>
          <a:endParaRPr lang="en-GB"/>
        </a:p>
      </dgm:t>
    </dgm:pt>
    <dgm:pt modelId="{E69A1A2B-EB53-4F9D-9B27-E10BDA12B315}">
      <dgm:prSet/>
      <dgm:spPr/>
      <dgm:t>
        <a:bodyPr/>
        <a:lstStyle/>
        <a:p>
          <a:r>
            <a:rPr lang="en-GB" dirty="0"/>
            <a:t>Launch Event patients, peers &amp; stakeholders</a:t>
          </a:r>
        </a:p>
      </dgm:t>
    </dgm:pt>
    <dgm:pt modelId="{7B616944-835D-4A53-88B3-0BB78BE48664}" type="parTrans" cxnId="{38BA0822-0BD3-4A59-9F51-FD737E34A927}">
      <dgm:prSet/>
      <dgm:spPr/>
      <dgm:t>
        <a:bodyPr/>
        <a:lstStyle/>
        <a:p>
          <a:endParaRPr lang="en-GB"/>
        </a:p>
      </dgm:t>
    </dgm:pt>
    <dgm:pt modelId="{0C7DE9B2-2E33-4416-8D76-25BAC37B5EBF}" type="sibTrans" cxnId="{38BA0822-0BD3-4A59-9F51-FD737E34A927}">
      <dgm:prSet/>
      <dgm:spPr/>
      <dgm:t>
        <a:bodyPr/>
        <a:lstStyle/>
        <a:p>
          <a:endParaRPr lang="en-GB"/>
        </a:p>
      </dgm:t>
    </dgm:pt>
    <dgm:pt modelId="{7DA84270-BDCD-44D4-A020-753BBBC5308E}">
      <dgm:prSet phldrT="[Text]"/>
      <dgm:spPr/>
      <dgm:t>
        <a:bodyPr/>
        <a:lstStyle/>
        <a:p>
          <a:r>
            <a:rPr lang="en-GB" dirty="0"/>
            <a:t>Training Day 2 Sharing &amp; learning</a:t>
          </a:r>
        </a:p>
      </dgm:t>
    </dgm:pt>
    <dgm:pt modelId="{AADC50F8-549B-4038-807B-6D1FA5BA6EC2}" type="parTrans" cxnId="{73B75FEE-0DFE-4716-9CE9-D06FF3B828B1}">
      <dgm:prSet/>
      <dgm:spPr/>
      <dgm:t>
        <a:bodyPr/>
        <a:lstStyle/>
        <a:p>
          <a:endParaRPr lang="en-GB"/>
        </a:p>
      </dgm:t>
    </dgm:pt>
    <dgm:pt modelId="{CD5DA367-1118-4FA9-B4FC-77EFCB092752}" type="sibTrans" cxnId="{73B75FEE-0DFE-4716-9CE9-D06FF3B828B1}">
      <dgm:prSet/>
      <dgm:spPr/>
      <dgm:t>
        <a:bodyPr/>
        <a:lstStyle/>
        <a:p>
          <a:endParaRPr lang="en-GB"/>
        </a:p>
      </dgm:t>
    </dgm:pt>
    <dgm:pt modelId="{BFD669DE-9E01-40AE-8F2A-940BE9C62535}" type="pres">
      <dgm:prSet presAssocID="{5F66027E-919A-4A14-81DC-6DD45469DE46}" presName="CompostProcess" presStyleCnt="0">
        <dgm:presLayoutVars>
          <dgm:dir/>
          <dgm:resizeHandles val="exact"/>
        </dgm:presLayoutVars>
      </dgm:prSet>
      <dgm:spPr/>
    </dgm:pt>
    <dgm:pt modelId="{012B5A45-3089-4C0F-BAB5-1ED527B59CEE}" type="pres">
      <dgm:prSet presAssocID="{5F66027E-919A-4A14-81DC-6DD45469DE46}" presName="arrow" presStyleLbl="bgShp" presStyleIdx="0" presStyleCnt="1" custLinFactNeighborX="0" custLinFactNeighborY="35878"/>
      <dgm:spPr/>
    </dgm:pt>
    <dgm:pt modelId="{80ADEEAD-2AFB-4386-841C-49B800CC2331}" type="pres">
      <dgm:prSet presAssocID="{5F66027E-919A-4A14-81DC-6DD45469DE46}" presName="linearProcess" presStyleCnt="0"/>
      <dgm:spPr/>
    </dgm:pt>
    <dgm:pt modelId="{A1E9391C-9B0C-4F40-A4FA-4DC72D61BD94}" type="pres">
      <dgm:prSet presAssocID="{8297F0CF-63F9-4CED-8E9F-2444C692EC90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77057-AB47-45EC-BEEB-49B3C402964F}" type="pres">
      <dgm:prSet presAssocID="{99416FFD-A85A-4242-A725-E51DC66FAA66}" presName="sibTrans" presStyleCnt="0"/>
      <dgm:spPr/>
    </dgm:pt>
    <dgm:pt modelId="{2B18478D-E1AF-4B9E-A529-8A5C6C3AD8DF}" type="pres">
      <dgm:prSet presAssocID="{8C8D4DCD-0230-4204-980E-40EFB2D87FC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FF9E3-5605-41B9-BB2F-F9CB5D1510FE}" type="pres">
      <dgm:prSet presAssocID="{240F5209-28EC-49F6-8DC1-0133A70B56E3}" presName="sibTrans" presStyleCnt="0"/>
      <dgm:spPr/>
    </dgm:pt>
    <dgm:pt modelId="{32519FF1-1070-43E3-9D4E-49C31FBF39AE}" type="pres">
      <dgm:prSet presAssocID="{E69A1A2B-EB53-4F9D-9B27-E10BDA12B31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ECD69-8E3B-4542-A327-5869773995A8}" type="pres">
      <dgm:prSet presAssocID="{0C7DE9B2-2E33-4416-8D76-25BAC37B5EBF}" presName="sibTrans" presStyleCnt="0"/>
      <dgm:spPr/>
    </dgm:pt>
    <dgm:pt modelId="{8B555C89-EC04-4771-9A44-5BB58D43AAA8}" type="pres">
      <dgm:prSet presAssocID="{F593C06A-A19F-497A-B903-CB276BC69F67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EFA1E-F3DC-4981-BEA7-9AA7E8E7DD60}" type="pres">
      <dgm:prSet presAssocID="{86EDFF1D-0733-43B8-80AC-90AD34EB0B2B}" presName="sibTrans" presStyleCnt="0"/>
      <dgm:spPr/>
    </dgm:pt>
    <dgm:pt modelId="{08FC5870-B22B-4973-B21E-14D0FF7D682B}" type="pres">
      <dgm:prSet presAssocID="{7DA84270-BDCD-44D4-A020-753BBBC5308E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625BE-C28A-4932-B1DD-F55FB2887BF1}" type="pres">
      <dgm:prSet presAssocID="{CD5DA367-1118-4FA9-B4FC-77EFCB092752}" presName="sibTrans" presStyleCnt="0"/>
      <dgm:spPr/>
    </dgm:pt>
    <dgm:pt modelId="{CF08EA0D-4137-4BB5-96BB-053A9C89AC18}" type="pres">
      <dgm:prSet presAssocID="{253B0F39-A9B5-4DCF-B66B-15041662360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C0F51-42DE-4241-AA19-F23654ED78BF}" type="pres">
      <dgm:prSet presAssocID="{BCB6726B-CEA2-4315-B98A-C19E017EA803}" presName="sibTrans" presStyleCnt="0"/>
      <dgm:spPr/>
    </dgm:pt>
    <dgm:pt modelId="{5BA772C3-7570-480C-9DA8-07B62AE3A3D4}" type="pres">
      <dgm:prSet presAssocID="{38990D88-E4D2-4961-BB95-B2C8814E0E8F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9667BC-A70C-4722-BCE6-3475A5BC1C4E}" type="presOf" srcId="{7DA84270-BDCD-44D4-A020-753BBBC5308E}" destId="{08FC5870-B22B-4973-B21E-14D0FF7D682B}" srcOrd="0" destOrd="0" presId="urn:microsoft.com/office/officeart/2005/8/layout/hProcess9"/>
    <dgm:cxn modelId="{78644D7C-35B9-418C-984B-471B6AA58FA3}" srcId="{5F66027E-919A-4A14-81DC-6DD45469DE46}" destId="{38990D88-E4D2-4961-BB95-B2C8814E0E8F}" srcOrd="6" destOrd="0" parTransId="{8559FCA8-75EC-48BA-91DC-5A6645D9EF94}" sibTransId="{4D2D3070-F600-4DF7-87A3-62FC8CDF8679}"/>
    <dgm:cxn modelId="{38BA0822-0BD3-4A59-9F51-FD737E34A927}" srcId="{5F66027E-919A-4A14-81DC-6DD45469DE46}" destId="{E69A1A2B-EB53-4F9D-9B27-E10BDA12B315}" srcOrd="2" destOrd="0" parTransId="{7B616944-835D-4A53-88B3-0BB78BE48664}" sibTransId="{0C7DE9B2-2E33-4416-8D76-25BAC37B5EBF}"/>
    <dgm:cxn modelId="{DC31CC89-E8B8-4834-92E7-C31F2BC78501}" type="presOf" srcId="{5F66027E-919A-4A14-81DC-6DD45469DE46}" destId="{BFD669DE-9E01-40AE-8F2A-940BE9C62535}" srcOrd="0" destOrd="0" presId="urn:microsoft.com/office/officeart/2005/8/layout/hProcess9"/>
    <dgm:cxn modelId="{9C4E87E8-21EE-428E-BD3A-0E2B26252D95}" srcId="{5F66027E-919A-4A14-81DC-6DD45469DE46}" destId="{8C8D4DCD-0230-4204-980E-40EFB2D87FC8}" srcOrd="1" destOrd="0" parTransId="{F542C09F-320F-44F9-A10B-6F1EFA84F550}" sibTransId="{240F5209-28EC-49F6-8DC1-0133A70B56E3}"/>
    <dgm:cxn modelId="{605D365B-195B-4FB1-81FC-DB5E432A23A6}" type="presOf" srcId="{8C8D4DCD-0230-4204-980E-40EFB2D87FC8}" destId="{2B18478D-E1AF-4B9E-A529-8A5C6C3AD8DF}" srcOrd="0" destOrd="0" presId="urn:microsoft.com/office/officeart/2005/8/layout/hProcess9"/>
    <dgm:cxn modelId="{A696E85D-12B8-47FA-A1DD-599C8E3D98D2}" srcId="{5F66027E-919A-4A14-81DC-6DD45469DE46}" destId="{8297F0CF-63F9-4CED-8E9F-2444C692EC90}" srcOrd="0" destOrd="0" parTransId="{93198326-5546-40AE-9FA6-7E402B966327}" sibTransId="{99416FFD-A85A-4242-A725-E51DC66FAA66}"/>
    <dgm:cxn modelId="{D69DD849-3370-47A2-A3E3-CFF9576BD459}" type="presOf" srcId="{F593C06A-A19F-497A-B903-CB276BC69F67}" destId="{8B555C89-EC04-4771-9A44-5BB58D43AAA8}" srcOrd="0" destOrd="0" presId="urn:microsoft.com/office/officeart/2005/8/layout/hProcess9"/>
    <dgm:cxn modelId="{BD56CDE0-65B4-4E08-BE9E-D7F03113E669}" type="presOf" srcId="{38990D88-E4D2-4961-BB95-B2C8814E0E8F}" destId="{5BA772C3-7570-480C-9DA8-07B62AE3A3D4}" srcOrd="0" destOrd="0" presId="urn:microsoft.com/office/officeart/2005/8/layout/hProcess9"/>
    <dgm:cxn modelId="{6259E385-14A4-4B10-9C5B-66DAA755C80A}" srcId="{5F66027E-919A-4A14-81DC-6DD45469DE46}" destId="{253B0F39-A9B5-4DCF-B66B-150416623608}" srcOrd="5" destOrd="0" parTransId="{F682F252-EB3F-4D18-900D-C76C033DEAAC}" sibTransId="{BCB6726B-CEA2-4315-B98A-C19E017EA803}"/>
    <dgm:cxn modelId="{E1268CC0-70B1-4620-A929-5670D151A6D8}" type="presOf" srcId="{253B0F39-A9B5-4DCF-B66B-150416623608}" destId="{CF08EA0D-4137-4BB5-96BB-053A9C89AC18}" srcOrd="0" destOrd="0" presId="urn:microsoft.com/office/officeart/2005/8/layout/hProcess9"/>
    <dgm:cxn modelId="{73B75FEE-0DFE-4716-9CE9-D06FF3B828B1}" srcId="{5F66027E-919A-4A14-81DC-6DD45469DE46}" destId="{7DA84270-BDCD-44D4-A020-753BBBC5308E}" srcOrd="4" destOrd="0" parTransId="{AADC50F8-549B-4038-807B-6D1FA5BA6EC2}" sibTransId="{CD5DA367-1118-4FA9-B4FC-77EFCB092752}"/>
    <dgm:cxn modelId="{D7EBD3D1-A0C2-4158-86E5-2F60098F5571}" type="presOf" srcId="{E69A1A2B-EB53-4F9D-9B27-E10BDA12B315}" destId="{32519FF1-1070-43E3-9D4E-49C31FBF39AE}" srcOrd="0" destOrd="0" presId="urn:microsoft.com/office/officeart/2005/8/layout/hProcess9"/>
    <dgm:cxn modelId="{79AFD2FE-9F13-484B-B01B-9896AD3DE269}" srcId="{5F66027E-919A-4A14-81DC-6DD45469DE46}" destId="{F593C06A-A19F-497A-B903-CB276BC69F67}" srcOrd="3" destOrd="0" parTransId="{70A98021-25EB-4F02-8D9D-1CFF1D6C4645}" sibTransId="{86EDFF1D-0733-43B8-80AC-90AD34EB0B2B}"/>
    <dgm:cxn modelId="{CCB774E2-D196-4DE3-B495-C65FF60D3553}" type="presOf" srcId="{8297F0CF-63F9-4CED-8E9F-2444C692EC90}" destId="{A1E9391C-9B0C-4F40-A4FA-4DC72D61BD94}" srcOrd="0" destOrd="0" presId="urn:microsoft.com/office/officeart/2005/8/layout/hProcess9"/>
    <dgm:cxn modelId="{B3D8614E-19FB-4FBB-B29D-8465910B068B}" type="presParOf" srcId="{BFD669DE-9E01-40AE-8F2A-940BE9C62535}" destId="{012B5A45-3089-4C0F-BAB5-1ED527B59CEE}" srcOrd="0" destOrd="0" presId="urn:microsoft.com/office/officeart/2005/8/layout/hProcess9"/>
    <dgm:cxn modelId="{E697E382-4DCD-48C1-8782-4C297EB11764}" type="presParOf" srcId="{BFD669DE-9E01-40AE-8F2A-940BE9C62535}" destId="{80ADEEAD-2AFB-4386-841C-49B800CC2331}" srcOrd="1" destOrd="0" presId="urn:microsoft.com/office/officeart/2005/8/layout/hProcess9"/>
    <dgm:cxn modelId="{E7839E7E-BE1C-4FB5-AC04-16CC6F317D26}" type="presParOf" srcId="{80ADEEAD-2AFB-4386-841C-49B800CC2331}" destId="{A1E9391C-9B0C-4F40-A4FA-4DC72D61BD94}" srcOrd="0" destOrd="0" presId="urn:microsoft.com/office/officeart/2005/8/layout/hProcess9"/>
    <dgm:cxn modelId="{418A53CF-8854-4F5D-8737-FD9AF097878E}" type="presParOf" srcId="{80ADEEAD-2AFB-4386-841C-49B800CC2331}" destId="{E7E77057-AB47-45EC-BEEB-49B3C402964F}" srcOrd="1" destOrd="0" presId="urn:microsoft.com/office/officeart/2005/8/layout/hProcess9"/>
    <dgm:cxn modelId="{58F786A8-2E93-4CA0-9DD1-79571AFB5D97}" type="presParOf" srcId="{80ADEEAD-2AFB-4386-841C-49B800CC2331}" destId="{2B18478D-E1AF-4B9E-A529-8A5C6C3AD8DF}" srcOrd="2" destOrd="0" presId="urn:microsoft.com/office/officeart/2005/8/layout/hProcess9"/>
    <dgm:cxn modelId="{DC66978B-932F-433B-8F25-D5B0B1BA8B4B}" type="presParOf" srcId="{80ADEEAD-2AFB-4386-841C-49B800CC2331}" destId="{4EFFF9E3-5605-41B9-BB2F-F9CB5D1510FE}" srcOrd="3" destOrd="0" presId="urn:microsoft.com/office/officeart/2005/8/layout/hProcess9"/>
    <dgm:cxn modelId="{6CDDEEE7-62E7-4561-A5AC-CB05125AE894}" type="presParOf" srcId="{80ADEEAD-2AFB-4386-841C-49B800CC2331}" destId="{32519FF1-1070-43E3-9D4E-49C31FBF39AE}" srcOrd="4" destOrd="0" presId="urn:microsoft.com/office/officeart/2005/8/layout/hProcess9"/>
    <dgm:cxn modelId="{E2EDB7CD-E31A-4531-9FF2-D32605DDEA2C}" type="presParOf" srcId="{80ADEEAD-2AFB-4386-841C-49B800CC2331}" destId="{584ECD69-8E3B-4542-A327-5869773995A8}" srcOrd="5" destOrd="0" presId="urn:microsoft.com/office/officeart/2005/8/layout/hProcess9"/>
    <dgm:cxn modelId="{47B26929-5EDF-452B-9716-129B3FB1A81A}" type="presParOf" srcId="{80ADEEAD-2AFB-4386-841C-49B800CC2331}" destId="{8B555C89-EC04-4771-9A44-5BB58D43AAA8}" srcOrd="6" destOrd="0" presId="urn:microsoft.com/office/officeart/2005/8/layout/hProcess9"/>
    <dgm:cxn modelId="{43073FA0-1B87-4A30-BF13-689935A10F7D}" type="presParOf" srcId="{80ADEEAD-2AFB-4386-841C-49B800CC2331}" destId="{D89EFA1E-F3DC-4981-BEA7-9AA7E8E7DD60}" srcOrd="7" destOrd="0" presId="urn:microsoft.com/office/officeart/2005/8/layout/hProcess9"/>
    <dgm:cxn modelId="{15A49E1E-D1AF-487A-9E95-CE411A4DBBDD}" type="presParOf" srcId="{80ADEEAD-2AFB-4386-841C-49B800CC2331}" destId="{08FC5870-B22B-4973-B21E-14D0FF7D682B}" srcOrd="8" destOrd="0" presId="urn:microsoft.com/office/officeart/2005/8/layout/hProcess9"/>
    <dgm:cxn modelId="{E1160CDA-B5E8-49B6-9E8B-5EBEA6F0C117}" type="presParOf" srcId="{80ADEEAD-2AFB-4386-841C-49B800CC2331}" destId="{CFA625BE-C28A-4932-B1DD-F55FB2887BF1}" srcOrd="9" destOrd="0" presId="urn:microsoft.com/office/officeart/2005/8/layout/hProcess9"/>
    <dgm:cxn modelId="{20B0B601-8AFF-487B-BAE9-EAC4505EEEFB}" type="presParOf" srcId="{80ADEEAD-2AFB-4386-841C-49B800CC2331}" destId="{CF08EA0D-4137-4BB5-96BB-053A9C89AC18}" srcOrd="10" destOrd="0" presId="urn:microsoft.com/office/officeart/2005/8/layout/hProcess9"/>
    <dgm:cxn modelId="{72C4A058-12FE-49DA-9AD4-58CF713B678A}" type="presParOf" srcId="{80ADEEAD-2AFB-4386-841C-49B800CC2331}" destId="{A0EC0F51-42DE-4241-AA19-F23654ED78BF}" srcOrd="11" destOrd="0" presId="urn:microsoft.com/office/officeart/2005/8/layout/hProcess9"/>
    <dgm:cxn modelId="{604C10A5-6ED6-4EAD-9115-D38EEFFBC9B1}" type="presParOf" srcId="{80ADEEAD-2AFB-4386-841C-49B800CC2331}" destId="{5BA772C3-7570-480C-9DA8-07B62AE3A3D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5CD626-5BDE-DF43-9A18-F0F464F8D0A6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4F9143-14DE-4C44-8FFB-8E7A5084A855}">
      <dgm:prSet phldrT="[Text]" custT="1"/>
      <dgm:spPr/>
      <dgm:t>
        <a:bodyPr/>
        <a:lstStyle/>
        <a:p>
          <a:r>
            <a:rPr lang="en-GB" sz="2100" dirty="0"/>
            <a:t>IMPROVE</a:t>
          </a:r>
        </a:p>
      </dgm:t>
    </dgm:pt>
    <dgm:pt modelId="{28AD39B3-E2AF-4342-9320-38DB95E75C88}" type="parTrans" cxnId="{C445AF3D-2366-EE48-A164-0E3CCB5D21AA}">
      <dgm:prSet/>
      <dgm:spPr/>
      <dgm:t>
        <a:bodyPr/>
        <a:lstStyle/>
        <a:p>
          <a:endParaRPr lang="en-GB"/>
        </a:p>
      </dgm:t>
    </dgm:pt>
    <dgm:pt modelId="{0E03DE67-F179-984B-9C26-2BF8CB674D3C}" type="sibTrans" cxnId="{C445AF3D-2366-EE48-A164-0E3CCB5D21AA}">
      <dgm:prSet/>
      <dgm:spPr/>
      <dgm:t>
        <a:bodyPr/>
        <a:lstStyle/>
        <a:p>
          <a:endParaRPr lang="en-GB"/>
        </a:p>
      </dgm:t>
    </dgm:pt>
    <dgm:pt modelId="{2A1C7EC5-59D5-B646-BA02-B4C37822F2CD}">
      <dgm:prSet phldrT="[Text]"/>
      <dgm:spPr/>
      <dgm:t>
        <a:bodyPr/>
        <a:lstStyle/>
        <a:p>
          <a:r>
            <a:rPr lang="en-GB" baseline="0" dirty="0">
              <a:solidFill>
                <a:schemeClr val="bg1"/>
              </a:solidFill>
            </a:rPr>
            <a:t>Site preparation</a:t>
          </a:r>
        </a:p>
        <a:p>
          <a:r>
            <a:rPr lang="en-GB" baseline="0" dirty="0">
              <a:solidFill>
                <a:schemeClr val="bg1"/>
              </a:solidFill>
            </a:rPr>
            <a:t>Rope Ladder</a:t>
          </a:r>
        </a:p>
        <a:p>
          <a:r>
            <a:rPr lang="en-GB" baseline="0" dirty="0">
              <a:solidFill>
                <a:schemeClr val="bg1"/>
              </a:solidFill>
            </a:rPr>
            <a:t>Buttonholing</a:t>
          </a:r>
        </a:p>
        <a:p>
          <a:r>
            <a:rPr lang="en-GB" baseline="0" dirty="0">
              <a:solidFill>
                <a:schemeClr val="bg1"/>
              </a:solidFill>
            </a:rPr>
            <a:t>Monitoring</a:t>
          </a:r>
        </a:p>
      </dgm:t>
    </dgm:pt>
    <dgm:pt modelId="{559F590C-82D0-1F42-92F6-313195BF1828}" type="parTrans" cxnId="{92A018AC-4C96-C845-AAB8-2605693D7149}">
      <dgm:prSet/>
      <dgm:spPr/>
      <dgm:t>
        <a:bodyPr/>
        <a:lstStyle/>
        <a:p>
          <a:endParaRPr lang="en-GB"/>
        </a:p>
      </dgm:t>
    </dgm:pt>
    <dgm:pt modelId="{D8BCDD99-697F-134E-B652-6DAE98D7DD33}" type="sibTrans" cxnId="{92A018AC-4C96-C845-AAB8-2605693D7149}">
      <dgm:prSet/>
      <dgm:spPr/>
      <dgm:t>
        <a:bodyPr/>
        <a:lstStyle/>
        <a:p>
          <a:endParaRPr lang="en-GB"/>
        </a:p>
      </dgm:t>
    </dgm:pt>
    <dgm:pt modelId="{A7DD47DC-6DFB-0541-80F7-40244403F8DF}">
      <dgm:prSet phldrT="[Text]" custT="1"/>
      <dgm:spPr/>
      <dgm:t>
        <a:bodyPr/>
        <a:lstStyle/>
        <a:p>
          <a:r>
            <a:rPr lang="en-GB" sz="2100" baseline="0" dirty="0"/>
            <a:t>REDUCE</a:t>
          </a:r>
        </a:p>
      </dgm:t>
    </dgm:pt>
    <dgm:pt modelId="{05AB9E3E-1FCE-5D4A-90C0-AC84EA68A3DD}" type="parTrans" cxnId="{4006A85A-6CC4-884D-B181-557DCEF2B7B9}">
      <dgm:prSet/>
      <dgm:spPr/>
      <dgm:t>
        <a:bodyPr/>
        <a:lstStyle/>
        <a:p>
          <a:endParaRPr lang="en-GB"/>
        </a:p>
      </dgm:t>
    </dgm:pt>
    <dgm:pt modelId="{DEF357A9-7DF7-2644-804B-33B1422753D4}" type="sibTrans" cxnId="{4006A85A-6CC4-884D-B181-557DCEF2B7B9}">
      <dgm:prSet/>
      <dgm:spPr/>
      <dgm:t>
        <a:bodyPr/>
        <a:lstStyle/>
        <a:p>
          <a:endParaRPr lang="en-GB"/>
        </a:p>
      </dgm:t>
    </dgm:pt>
    <dgm:pt modelId="{9F28501F-E508-B347-9EF8-EB0287D1B422}">
      <dgm:prSet phldrT="[Text]"/>
      <dgm:spPr/>
      <dgm:t>
        <a:bodyPr/>
        <a:lstStyle/>
        <a:p>
          <a:r>
            <a:rPr lang="en-GB" baseline="0" dirty="0">
              <a:solidFill>
                <a:schemeClr val="bg1"/>
              </a:solidFill>
            </a:rPr>
            <a:t>Area puncture</a:t>
          </a:r>
        </a:p>
        <a:p>
          <a:r>
            <a:rPr lang="en-GB" baseline="0" dirty="0">
              <a:solidFill>
                <a:schemeClr val="bg1"/>
              </a:solidFill>
            </a:rPr>
            <a:t>Missed cannulation</a:t>
          </a:r>
        </a:p>
        <a:p>
          <a:r>
            <a:rPr lang="en-GB" baseline="0" dirty="0">
              <a:solidFill>
                <a:schemeClr val="bg1"/>
              </a:solidFill>
            </a:rPr>
            <a:t>Pain and anxiety for patients</a:t>
          </a:r>
        </a:p>
      </dgm:t>
    </dgm:pt>
    <dgm:pt modelId="{FBD7D36B-07A1-CD47-819A-32303BF00076}" type="parTrans" cxnId="{9F88782D-9230-AC48-AF19-CB6FB7D5508B}">
      <dgm:prSet/>
      <dgm:spPr/>
      <dgm:t>
        <a:bodyPr/>
        <a:lstStyle/>
        <a:p>
          <a:endParaRPr lang="en-GB"/>
        </a:p>
      </dgm:t>
    </dgm:pt>
    <dgm:pt modelId="{6585341A-5EC0-AA45-B1AA-A0339B7E3E7F}" type="sibTrans" cxnId="{9F88782D-9230-AC48-AF19-CB6FB7D5508B}">
      <dgm:prSet/>
      <dgm:spPr/>
      <dgm:t>
        <a:bodyPr/>
        <a:lstStyle/>
        <a:p>
          <a:endParaRPr lang="en-GB"/>
        </a:p>
      </dgm:t>
    </dgm:pt>
    <dgm:pt modelId="{7D317B55-7971-DE4F-A3F0-958B30C2A38A}" type="pres">
      <dgm:prSet presAssocID="{565CD626-5BDE-DF43-9A18-F0F464F8D0A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1C4F06-92BC-4341-9674-8EBE93A7AC22}" type="pres">
      <dgm:prSet presAssocID="{565CD626-5BDE-DF43-9A18-F0F464F8D0A6}" presName="Background" presStyleLbl="node1" presStyleIdx="0" presStyleCnt="1" custScaleX="194144" custScaleY="90046" custLinFactNeighborX="1798" custLinFactNeighborY="7803"/>
      <dgm:spPr/>
    </dgm:pt>
    <dgm:pt modelId="{ACE103DB-68EA-C64E-AD6C-D7E8AC62E2A6}" type="pres">
      <dgm:prSet presAssocID="{565CD626-5BDE-DF43-9A18-F0F464F8D0A6}" presName="Divider" presStyleLbl="callout" presStyleIdx="0" presStyleCnt="1"/>
      <dgm:spPr/>
    </dgm:pt>
    <dgm:pt modelId="{944912FB-F66D-F44B-BFB4-6E4C37097548}" type="pres">
      <dgm:prSet presAssocID="{565CD626-5BDE-DF43-9A18-F0F464F8D0A6}" presName="ChildText1" presStyleLbl="revTx" presStyleIdx="0" presStyleCnt="0" custScaleX="126967" custScaleY="104429" custLinFactNeighborX="-63213" custLinFactNeighborY="21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F9546-1434-2647-9574-4DFA9D5B21E9}" type="pres">
      <dgm:prSet presAssocID="{565CD626-5BDE-DF43-9A18-F0F464F8D0A6}" presName="ChildText2" presStyleLbl="revTx" presStyleIdx="0" presStyleCnt="0" custScaleX="179208" custScaleY="87419" custLinFactNeighborX="51180" custLinFactNeighborY="9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749C9B-A7EA-F04B-B0F7-C534FA1B61A6}" type="pres">
      <dgm:prSet presAssocID="{565CD626-5BDE-DF43-9A18-F0F464F8D0A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571D52B6-3D73-704F-8523-B26A16BC8FCC}" type="pres">
      <dgm:prSet presAssocID="{565CD626-5BDE-DF43-9A18-F0F464F8D0A6}" presName="ParentShape1" presStyleLbl="alignImgPlace1" presStyleIdx="0" presStyleCnt="2" custScaleX="228041" custLinFactX="-264674" custLinFactNeighborX="-300000" custLinFactNeighborY="26567">
        <dgm:presLayoutVars/>
      </dgm:prSet>
      <dgm:spPr/>
      <dgm:t>
        <a:bodyPr/>
        <a:lstStyle/>
        <a:p>
          <a:endParaRPr lang="en-GB"/>
        </a:p>
      </dgm:t>
    </dgm:pt>
    <dgm:pt modelId="{96840288-1E49-404F-B8CD-AB8522584BFA}" type="pres">
      <dgm:prSet presAssocID="{565CD626-5BDE-DF43-9A18-F0F464F8D0A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D717133-654D-3A41-AF33-DE86F15AC31A}" type="pres">
      <dgm:prSet presAssocID="{565CD626-5BDE-DF43-9A18-F0F464F8D0A6}" presName="ParentShape2" presStyleLbl="alignImgPlace1" presStyleIdx="1" presStyleCnt="2" custScaleX="223540" custScaleY="89699" custLinFactX="210724" custLinFactNeighborX="300000" custLinFactNeighborY="-12261">
        <dgm:presLayoutVars/>
      </dgm:prSet>
      <dgm:spPr/>
      <dgm:t>
        <a:bodyPr/>
        <a:lstStyle/>
        <a:p>
          <a:endParaRPr lang="en-GB"/>
        </a:p>
      </dgm:t>
    </dgm:pt>
  </dgm:ptLst>
  <dgm:cxnLst>
    <dgm:cxn modelId="{E6048241-0AED-184E-AF33-2E5A053F7087}" type="presOf" srcId="{9F28501F-E508-B347-9EF8-EB0287D1B422}" destId="{99AF9546-1434-2647-9574-4DFA9D5B21E9}" srcOrd="0" destOrd="0" presId="urn:microsoft.com/office/officeart/2009/3/layout/OpposingIdeas"/>
    <dgm:cxn modelId="{9FFEDD90-C65D-7A4B-96F0-A204380CBCD4}" type="presOf" srcId="{A7DD47DC-6DFB-0541-80F7-40244403F8DF}" destId="{96840288-1E49-404F-B8CD-AB8522584BFA}" srcOrd="0" destOrd="0" presId="urn:microsoft.com/office/officeart/2009/3/layout/OpposingIdeas"/>
    <dgm:cxn modelId="{D3D97446-162E-514C-88DE-264A65D5E5C3}" type="presOf" srcId="{A7DD47DC-6DFB-0541-80F7-40244403F8DF}" destId="{7D717133-654D-3A41-AF33-DE86F15AC31A}" srcOrd="1" destOrd="0" presId="urn:microsoft.com/office/officeart/2009/3/layout/OpposingIdeas"/>
    <dgm:cxn modelId="{C445AF3D-2366-EE48-A164-0E3CCB5D21AA}" srcId="{565CD626-5BDE-DF43-9A18-F0F464F8D0A6}" destId="{8A4F9143-14DE-4C44-8FFB-8E7A5084A855}" srcOrd="0" destOrd="0" parTransId="{28AD39B3-E2AF-4342-9320-38DB95E75C88}" sibTransId="{0E03DE67-F179-984B-9C26-2BF8CB674D3C}"/>
    <dgm:cxn modelId="{0DE62C9B-D0F4-A64E-A118-A5FFDF2C0DC0}" type="presOf" srcId="{8A4F9143-14DE-4C44-8FFB-8E7A5084A855}" destId="{571D52B6-3D73-704F-8523-B26A16BC8FCC}" srcOrd="1" destOrd="0" presId="urn:microsoft.com/office/officeart/2009/3/layout/OpposingIdeas"/>
    <dgm:cxn modelId="{9F88782D-9230-AC48-AF19-CB6FB7D5508B}" srcId="{A7DD47DC-6DFB-0541-80F7-40244403F8DF}" destId="{9F28501F-E508-B347-9EF8-EB0287D1B422}" srcOrd="0" destOrd="0" parTransId="{FBD7D36B-07A1-CD47-819A-32303BF00076}" sibTransId="{6585341A-5EC0-AA45-B1AA-A0339B7E3E7F}"/>
    <dgm:cxn modelId="{92A018AC-4C96-C845-AAB8-2605693D7149}" srcId="{8A4F9143-14DE-4C44-8FFB-8E7A5084A855}" destId="{2A1C7EC5-59D5-B646-BA02-B4C37822F2CD}" srcOrd="0" destOrd="0" parTransId="{559F590C-82D0-1F42-92F6-313195BF1828}" sibTransId="{D8BCDD99-697F-134E-B652-6DAE98D7DD33}"/>
    <dgm:cxn modelId="{93CCDF6C-58A7-B64F-83CC-7BF19D6705CF}" type="presOf" srcId="{8A4F9143-14DE-4C44-8FFB-8E7A5084A855}" destId="{30749C9B-A7EA-F04B-B0F7-C534FA1B61A6}" srcOrd="0" destOrd="0" presId="urn:microsoft.com/office/officeart/2009/3/layout/OpposingIdeas"/>
    <dgm:cxn modelId="{DF5337DD-CF06-B545-A5D0-24D9C4F51198}" type="presOf" srcId="{565CD626-5BDE-DF43-9A18-F0F464F8D0A6}" destId="{7D317B55-7971-DE4F-A3F0-958B30C2A38A}" srcOrd="0" destOrd="0" presId="urn:microsoft.com/office/officeart/2009/3/layout/OpposingIdeas"/>
    <dgm:cxn modelId="{4006A85A-6CC4-884D-B181-557DCEF2B7B9}" srcId="{565CD626-5BDE-DF43-9A18-F0F464F8D0A6}" destId="{A7DD47DC-6DFB-0541-80F7-40244403F8DF}" srcOrd="1" destOrd="0" parTransId="{05AB9E3E-1FCE-5D4A-90C0-AC84EA68A3DD}" sibTransId="{DEF357A9-7DF7-2644-804B-33B1422753D4}"/>
    <dgm:cxn modelId="{7DF37B64-2060-6F43-8084-A475D0D59890}" type="presOf" srcId="{2A1C7EC5-59D5-B646-BA02-B4C37822F2CD}" destId="{944912FB-F66D-F44B-BFB4-6E4C37097548}" srcOrd="0" destOrd="0" presId="urn:microsoft.com/office/officeart/2009/3/layout/OpposingIdeas"/>
    <dgm:cxn modelId="{9CA425FA-D653-4441-9D94-361D4EE5C9F8}" type="presParOf" srcId="{7D317B55-7971-DE4F-A3F0-958B30C2A38A}" destId="{F31C4F06-92BC-4341-9674-8EBE93A7AC22}" srcOrd="0" destOrd="0" presId="urn:microsoft.com/office/officeart/2009/3/layout/OpposingIdeas"/>
    <dgm:cxn modelId="{2C33EB36-2E7D-7245-A828-DB8A6EF29584}" type="presParOf" srcId="{7D317B55-7971-DE4F-A3F0-958B30C2A38A}" destId="{ACE103DB-68EA-C64E-AD6C-D7E8AC62E2A6}" srcOrd="1" destOrd="0" presId="urn:microsoft.com/office/officeart/2009/3/layout/OpposingIdeas"/>
    <dgm:cxn modelId="{802400F9-2741-8E4B-9E9B-5BD01C1F947B}" type="presParOf" srcId="{7D317B55-7971-DE4F-A3F0-958B30C2A38A}" destId="{944912FB-F66D-F44B-BFB4-6E4C37097548}" srcOrd="2" destOrd="0" presId="urn:microsoft.com/office/officeart/2009/3/layout/OpposingIdeas"/>
    <dgm:cxn modelId="{52FD180C-EC17-0548-9B9C-17B06C7758B5}" type="presParOf" srcId="{7D317B55-7971-DE4F-A3F0-958B30C2A38A}" destId="{99AF9546-1434-2647-9574-4DFA9D5B21E9}" srcOrd="3" destOrd="0" presId="urn:microsoft.com/office/officeart/2009/3/layout/OpposingIdeas"/>
    <dgm:cxn modelId="{B5EBAA58-3BE7-2A47-9356-C4818B4F4151}" type="presParOf" srcId="{7D317B55-7971-DE4F-A3F0-958B30C2A38A}" destId="{30749C9B-A7EA-F04B-B0F7-C534FA1B61A6}" srcOrd="4" destOrd="0" presId="urn:microsoft.com/office/officeart/2009/3/layout/OpposingIdeas"/>
    <dgm:cxn modelId="{1C51B578-0AE3-D442-9525-AC4ADE070539}" type="presParOf" srcId="{7D317B55-7971-DE4F-A3F0-958B30C2A38A}" destId="{571D52B6-3D73-704F-8523-B26A16BC8FCC}" srcOrd="5" destOrd="0" presId="urn:microsoft.com/office/officeart/2009/3/layout/OpposingIdeas"/>
    <dgm:cxn modelId="{26151CF4-A297-5E49-806F-F1C1EF2DB1E8}" type="presParOf" srcId="{7D317B55-7971-DE4F-A3F0-958B30C2A38A}" destId="{96840288-1E49-404F-B8CD-AB8522584BFA}" srcOrd="6" destOrd="0" presId="urn:microsoft.com/office/officeart/2009/3/layout/OpposingIdeas"/>
    <dgm:cxn modelId="{D8B325AA-5EBA-3646-ACC8-E43230141F9A}" type="presParOf" srcId="{7D317B55-7971-DE4F-A3F0-958B30C2A38A}" destId="{7D717133-654D-3A41-AF33-DE86F15AC31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DF8C-2428-F044-8B80-55F585C15DE9}">
      <dsp:nvSpPr>
        <dsp:cNvPr id="0" name=""/>
        <dsp:cNvSpPr/>
      </dsp:nvSpPr>
      <dsp:spPr>
        <a:xfrm>
          <a:off x="1273291" y="1327069"/>
          <a:ext cx="2005895" cy="20058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baseline="0" dirty="0"/>
            <a:t>Patient</a:t>
          </a:r>
        </a:p>
      </dsp:txBody>
      <dsp:txXfrm>
        <a:off x="1567048" y="1620826"/>
        <a:ext cx="1418381" cy="1418381"/>
      </dsp:txXfrm>
    </dsp:sp>
    <dsp:sp modelId="{F849F3D1-0AB4-C74B-A8B2-72F4958081B9}">
      <dsp:nvSpPr>
        <dsp:cNvPr id="0" name=""/>
        <dsp:cNvSpPr/>
      </dsp:nvSpPr>
      <dsp:spPr>
        <a:xfrm>
          <a:off x="1543158" y="-66684"/>
          <a:ext cx="1504427" cy="15044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baseline="0" dirty="0"/>
            <a:t>Haemodialysis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baseline="0" dirty="0"/>
            <a:t>Nurses</a:t>
          </a:r>
        </a:p>
      </dsp:txBody>
      <dsp:txXfrm>
        <a:off x="1763476" y="153634"/>
        <a:ext cx="1063791" cy="1063791"/>
      </dsp:txXfrm>
    </dsp:sp>
    <dsp:sp modelId="{28C1C819-FE36-4C45-B94C-8B4590FE7586}">
      <dsp:nvSpPr>
        <dsp:cNvPr id="0" name=""/>
        <dsp:cNvSpPr/>
      </dsp:nvSpPr>
      <dsp:spPr>
        <a:xfrm>
          <a:off x="3168513" y="1596951"/>
          <a:ext cx="1504427" cy="15044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Vascular Surgeons</a:t>
          </a:r>
        </a:p>
      </dsp:txBody>
      <dsp:txXfrm>
        <a:off x="3388831" y="1817269"/>
        <a:ext cx="1063791" cy="1063791"/>
      </dsp:txXfrm>
    </dsp:sp>
    <dsp:sp modelId="{D7525726-EDBE-AC46-9A94-A2398ADA7F96}">
      <dsp:nvSpPr>
        <dsp:cNvPr id="0" name=""/>
        <dsp:cNvSpPr/>
      </dsp:nvSpPr>
      <dsp:spPr>
        <a:xfrm>
          <a:off x="1549285" y="3222291"/>
          <a:ext cx="1504427" cy="15044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Interventional Radiology</a:t>
          </a:r>
        </a:p>
      </dsp:txBody>
      <dsp:txXfrm>
        <a:off x="1769603" y="3442609"/>
        <a:ext cx="1063791" cy="1063791"/>
      </dsp:txXfrm>
    </dsp:sp>
    <dsp:sp modelId="{E649C1C1-FA34-024D-936E-A9C6E5674256}">
      <dsp:nvSpPr>
        <dsp:cNvPr id="0" name=""/>
        <dsp:cNvSpPr/>
      </dsp:nvSpPr>
      <dsp:spPr>
        <a:xfrm>
          <a:off x="-120462" y="1510546"/>
          <a:ext cx="1504427" cy="15044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Nephrologist</a:t>
          </a:r>
        </a:p>
      </dsp:txBody>
      <dsp:txXfrm>
        <a:off x="99856" y="1730864"/>
        <a:ext cx="1063791" cy="1063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3D0E6-3945-ED4F-8118-4BB3D1BE80EC}">
      <dsp:nvSpPr>
        <dsp:cNvPr id="0" name=""/>
        <dsp:cNvSpPr/>
      </dsp:nvSpPr>
      <dsp:spPr>
        <a:xfrm>
          <a:off x="1408913" y="2823204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MAGIC</a:t>
          </a:r>
        </a:p>
      </dsp:txBody>
      <dsp:txXfrm>
        <a:off x="1664687" y="3043726"/>
        <a:ext cx="1136681" cy="980017"/>
      </dsp:txXfrm>
    </dsp:sp>
    <dsp:sp modelId="{BF892D65-7717-BA40-9ACF-B775E99F61C8}">
      <dsp:nvSpPr>
        <dsp:cNvPr id="0" name=""/>
        <dsp:cNvSpPr/>
      </dsp:nvSpPr>
      <dsp:spPr>
        <a:xfrm>
          <a:off x="1451732" y="3450573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8C3B-7F20-3B4E-940B-860957F88D69}">
      <dsp:nvSpPr>
        <dsp:cNvPr id="0" name=""/>
        <dsp:cNvSpPr/>
      </dsp:nvSpPr>
      <dsp:spPr>
        <a:xfrm>
          <a:off x="0" y="2059923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63C9-4982-8D4F-999F-96AE8DCF89B2}">
      <dsp:nvSpPr>
        <dsp:cNvPr id="0" name=""/>
        <dsp:cNvSpPr/>
      </dsp:nvSpPr>
      <dsp:spPr>
        <a:xfrm>
          <a:off x="1122086" y="3293262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4A43-DC2E-DA40-AF48-3F4E7CB18B68}">
      <dsp:nvSpPr>
        <dsp:cNvPr id="0" name=""/>
        <dsp:cNvSpPr/>
      </dsp:nvSpPr>
      <dsp:spPr>
        <a:xfrm>
          <a:off x="2813135" y="2043028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Dialysis at Yours</a:t>
          </a:r>
        </a:p>
      </dsp:txBody>
      <dsp:txXfrm>
        <a:off x="3068909" y="2263550"/>
        <a:ext cx="1136681" cy="980017"/>
      </dsp:txXfrm>
    </dsp:sp>
    <dsp:sp modelId="{585614B5-79D9-5649-966B-7EF43A253A3D}">
      <dsp:nvSpPr>
        <dsp:cNvPr id="0" name=""/>
        <dsp:cNvSpPr/>
      </dsp:nvSpPr>
      <dsp:spPr>
        <a:xfrm>
          <a:off x="3939914" y="3274865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E1890-DCC6-5E44-9E53-6A5BF6F78493}">
      <dsp:nvSpPr>
        <dsp:cNvPr id="0" name=""/>
        <dsp:cNvSpPr/>
      </dsp:nvSpPr>
      <dsp:spPr>
        <a:xfrm>
          <a:off x="4217356" y="2823204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D38D4-22E4-2C43-BFD4-A72C4E40E83C}">
      <dsp:nvSpPr>
        <dsp:cNvPr id="0" name=""/>
        <dsp:cNvSpPr/>
      </dsp:nvSpPr>
      <dsp:spPr>
        <a:xfrm>
          <a:off x="4260175" y="3450573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1907C-DC76-874C-80C3-428127A65FFC}">
      <dsp:nvSpPr>
        <dsp:cNvPr id="0" name=""/>
        <dsp:cNvSpPr/>
      </dsp:nvSpPr>
      <dsp:spPr>
        <a:xfrm>
          <a:off x="1408913" y="1266231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Transplant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First</a:t>
          </a:r>
        </a:p>
      </dsp:txBody>
      <dsp:txXfrm>
        <a:off x="1664687" y="1486753"/>
        <a:ext cx="1136681" cy="980017"/>
      </dsp:txXfrm>
    </dsp:sp>
    <dsp:sp modelId="{E003411A-203A-6946-981A-3CCE69216835}">
      <dsp:nvSpPr>
        <dsp:cNvPr id="0" name=""/>
        <dsp:cNvSpPr/>
      </dsp:nvSpPr>
      <dsp:spPr>
        <a:xfrm>
          <a:off x="2526307" y="1297018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6CE85-E775-234A-9617-87B4F4743FEE}">
      <dsp:nvSpPr>
        <dsp:cNvPr id="0" name=""/>
        <dsp:cNvSpPr/>
      </dsp:nvSpPr>
      <dsp:spPr>
        <a:xfrm>
          <a:off x="2813135" y="489810"/>
          <a:ext cx="1648229" cy="14210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3DF58-D06C-8143-ACEF-3E1E04B5B413}">
      <dsp:nvSpPr>
        <dsp:cNvPr id="0" name=""/>
        <dsp:cNvSpPr/>
      </dsp:nvSpPr>
      <dsp:spPr>
        <a:xfrm>
          <a:off x="2861819" y="1113800"/>
          <a:ext cx="192977" cy="1663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C251-4648-0341-8291-CD0AC26B4370}">
      <dsp:nvSpPr>
        <dsp:cNvPr id="0" name=""/>
        <dsp:cNvSpPr/>
      </dsp:nvSpPr>
      <dsp:spPr>
        <a:xfrm>
          <a:off x="1557569" y="57074"/>
          <a:ext cx="2739561" cy="27395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kern="1200" baseline="0" dirty="0"/>
            <a:t>PRESERVE</a:t>
          </a:r>
          <a:r>
            <a:rPr lang="en-GB" sz="2300" kern="1200" baseline="0" dirty="0"/>
            <a:t> Vascular Access</a:t>
          </a:r>
        </a:p>
      </dsp:txBody>
      <dsp:txXfrm>
        <a:off x="1922844" y="536497"/>
        <a:ext cx="2009011" cy="1232802"/>
      </dsp:txXfrm>
    </dsp:sp>
    <dsp:sp modelId="{ED09F2CB-B92D-6048-AD93-F4A7B1EDC64A}">
      <dsp:nvSpPr>
        <dsp:cNvPr id="0" name=""/>
        <dsp:cNvSpPr/>
      </dsp:nvSpPr>
      <dsp:spPr>
        <a:xfrm>
          <a:off x="2574668" y="1769299"/>
          <a:ext cx="2739561" cy="27395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kern="1200" baseline="0" dirty="0"/>
            <a:t>EMBED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baseline="0" dirty="0"/>
            <a:t>Quality Improvement</a:t>
          </a:r>
        </a:p>
      </dsp:txBody>
      <dsp:txXfrm>
        <a:off x="3412517" y="2477019"/>
        <a:ext cx="1643736" cy="1506758"/>
      </dsp:txXfrm>
    </dsp:sp>
    <dsp:sp modelId="{8D3EC298-B3EE-E84F-996F-5B5ECF4D10E2}">
      <dsp:nvSpPr>
        <dsp:cNvPr id="0" name=""/>
        <dsp:cNvSpPr/>
      </dsp:nvSpPr>
      <dsp:spPr>
        <a:xfrm>
          <a:off x="510363" y="1755492"/>
          <a:ext cx="2739561" cy="27395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baseline="0" dirty="0"/>
            <a:t>IMPROVE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baseline="0" dirty="0"/>
            <a:t>Patient Experience</a:t>
          </a:r>
        </a:p>
      </dsp:txBody>
      <dsp:txXfrm>
        <a:off x="768338" y="2463212"/>
        <a:ext cx="1643736" cy="1506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5B96-9067-6643-B4C2-83FE6D176B8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225C-FEC8-8348-BF7A-A9BDD18E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5D9A4-009C-8648-97FF-AFED523A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DC7AC9-3DC3-B44F-A8B7-3EF520B91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A0D3E6-B789-B446-82FE-E59954A0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0188F-E9E6-3A4A-B50B-1C684D5A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16ACA8-9C91-D14E-88B1-36F367E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ED342-BF4F-B04B-9736-A4DF693B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D3D8AD-1CC3-DB45-AE33-EA45CFD4F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683D27-DE6A-E445-8526-83E7225E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6CBA2-1E68-8B4F-9FD1-7F07B3CD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E5ACF8-85B1-9644-B043-148587E3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7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97CA7D-03E3-FC42-AE71-C95672B8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03B856-5B0B-8B41-B62F-9428467C8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00C98F-52FD-3546-A153-E0FBAD89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6C3823-A53F-AA40-8457-9F499C60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C9C825-0CE1-2747-ABC5-E4E058E5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9549B-3F5D-5449-B63F-9ED9CE43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F9C344-8926-BF4E-B32C-E303DB835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112AAE-5667-194F-A53F-662123A9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4BBE2D-AAFE-3A4E-8D9F-FE04E6D2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7A9307-B200-C345-9006-48574D9B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C09C5-90C4-BF42-A9E7-B5C092A1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140BF4-BF64-6A42-AFBF-EBF14BFB9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9E1F4E-2AFB-3B4D-980D-F1C7CF75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268222-0D76-F447-8AE7-AC4AAB6E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91340-3ADA-364C-B519-B1F99D4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F8340-E4A5-A246-89AA-AF94B898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AA28A-87F2-974A-BEC4-890C61113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61A65B-B648-8241-93E1-BB06E72CE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F94291-6FEE-AF4B-913B-34161D7E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4B0BC-6733-9B4A-A6F7-79D7558B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EAC4A6-F54A-D547-9B7F-1ABF712B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2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C9E18-4240-344D-AE15-FC8945A9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7B52DB-9000-EF40-A58B-9F25D165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A0DDA9-1755-5941-910F-FB613D08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E6F3BF-8C22-D345-ABB0-02DC0ACBB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4A33C4-B487-5646-8BC4-276B62719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CFDDFEA-60E2-1B48-B824-5E30E946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62DD9E-13BF-154E-B106-AE444F76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11F48F0-23BE-C84E-B1E6-066999C3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DBCF17-6023-5940-9727-5B40EEAC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63BFA3-ED68-6141-BC8C-D038E057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74A7D8-53BD-D045-9498-2100327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7DA05D-BD53-0B4B-8ABB-051BB848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4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FBB1AC-0DB4-DB41-B3F9-C787625A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A4D74A-8EA4-754C-837F-7F2A814C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6B0312-FE58-664D-8688-2130219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F3540-2D79-2444-88E5-6FDAAC5D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8743B4-48A6-2043-A409-FE157222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1FAEA2-BFA0-8141-B394-3B6E130D7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6E03F0-A42D-9449-A218-0A470C9C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9A7676-BAAE-B542-A055-F866FC94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E14BE1-A6CE-6D4C-AB3D-1DB2F62D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94F19-30FC-A84B-90EA-46ABAECE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C218D9-C122-A04B-AE91-0BAACFF4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0569AE-31C1-6D49-9084-02398F638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3D8217-8AD5-8241-B8EC-87DEC410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7B65FC-B70B-BA4C-9142-EB61D721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D953D5-FC57-534D-9BB2-B275FB6D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C53056-5426-6D4A-913D-1F5081F6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EB5E00-E1E9-7740-BEDB-C20A92325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6D00C0-9492-614A-8D71-54E0DA321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566482-D518-304E-AEB4-B72AE3D09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E885CB-B7B9-734E-8472-FCDDDBEAB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hyperlink" Target="https://www.thinkkidneys.nhs.uk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FD34BD21-2F39-A949-AC18-A4AFD64C8027}"/>
              </a:ext>
            </a:extLst>
          </p:cNvPr>
          <p:cNvSpPr txBox="1">
            <a:spLocks/>
          </p:cNvSpPr>
          <p:nvPr/>
        </p:nvSpPr>
        <p:spPr>
          <a:xfrm>
            <a:off x="760158" y="6016504"/>
            <a:ext cx="10906061" cy="671540"/>
          </a:xfr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</a:t>
            </a:r>
            <a:r>
              <a:rPr lang="en-US" sz="24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Adam,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Consultant Nephrologist </a:t>
            </a:r>
          </a:p>
          <a:p>
            <a:pPr algn="ctr">
              <a:spcAft>
                <a:spcPts val="600"/>
              </a:spcAft>
            </a:pPr>
            <a:r>
              <a:rPr lang="en-US" sz="2200" cap="none" dirty="0"/>
              <a:t>N</a:t>
            </a:r>
            <a:r>
              <a:rPr lang="en-US" sz="22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orth </a:t>
            </a:r>
            <a:r>
              <a:rPr lang="en-US" sz="2200" cap="none" dirty="0"/>
              <a:t>C</a:t>
            </a:r>
            <a:r>
              <a:rPr lang="en-US" sz="22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umbria  Integrated </a:t>
            </a:r>
            <a:r>
              <a:rPr lang="en-US" sz="2200" cap="none" dirty="0"/>
              <a:t>C</a:t>
            </a:r>
            <a:r>
              <a:rPr lang="en-US" sz="22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</a:t>
            </a:r>
            <a:r>
              <a:rPr lang="en-US" sz="2200" cap="none" dirty="0"/>
              <a:t>T</a:t>
            </a:r>
            <a:r>
              <a:rPr lang="en-US" sz="220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00DECC-0A94-284C-BD7A-B8FC2C9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158" y="5256756"/>
            <a:ext cx="10906061" cy="458470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en-US" sz="3600" dirty="0"/>
              <a:t>?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WHAT</a:t>
            </a:r>
            <a:r>
              <a:rPr lang="en-US" sz="3600" dirty="0"/>
              <a:t>?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en-US" sz="3600" dirty="0"/>
              <a:t>?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HOW?</a:t>
            </a: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A944C7-E2E9-9547-AF48-35E0CBAC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47" y="1315630"/>
            <a:ext cx="6025705" cy="26713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669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25C35-F5D9-B148-8DC1-B1F49504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2DEAECD-E369-3645-B347-2358C02F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Timeline</a:t>
            </a:r>
          </a:p>
          <a:p>
            <a:endParaRPr lang="en-US" dirty="0"/>
          </a:p>
          <a:p>
            <a:r>
              <a:rPr lang="en-US" dirty="0"/>
              <a:t>Teams</a:t>
            </a:r>
          </a:p>
          <a:p>
            <a:pPr lvl="1"/>
            <a:r>
              <a:rPr lang="en-US" dirty="0"/>
              <a:t>Medical and Nursing Lead from each unit</a:t>
            </a:r>
          </a:p>
          <a:p>
            <a:pPr lvl="1"/>
            <a:endParaRPr lang="en-US" dirty="0"/>
          </a:p>
          <a:p>
            <a:r>
              <a:rPr lang="en-US" dirty="0"/>
              <a:t>Establish definitions and baseline measurement</a:t>
            </a:r>
          </a:p>
          <a:p>
            <a:pPr lvl="1"/>
            <a:r>
              <a:rPr lang="en-US" dirty="0"/>
              <a:t>Cannulation</a:t>
            </a:r>
          </a:p>
          <a:p>
            <a:pPr lvl="2"/>
            <a:r>
              <a:rPr lang="en-US" dirty="0"/>
              <a:t>Type missed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Unit</a:t>
            </a:r>
          </a:p>
          <a:p>
            <a:pPr lvl="2"/>
            <a:r>
              <a:rPr lang="en-US" dirty="0"/>
              <a:t>Native access rates</a:t>
            </a:r>
          </a:p>
          <a:p>
            <a:pPr lvl="2"/>
            <a:r>
              <a:rPr lang="en-US" dirty="0"/>
              <a:t>Infection rates</a:t>
            </a:r>
          </a:p>
          <a:p>
            <a:pPr lvl="2"/>
            <a:r>
              <a:rPr lang="en-US" dirty="0"/>
              <a:t>Access failure rates</a:t>
            </a:r>
          </a:p>
          <a:p>
            <a:pPr lvl="2"/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CD8A260D-5C8D-C34F-80AF-A1C80B200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36028"/>
              </p:ext>
            </p:extLst>
          </p:nvPr>
        </p:nvGraphicFramePr>
        <p:xfrm>
          <a:off x="3722771" y="788459"/>
          <a:ext cx="7631029" cy="246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3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782690" y="4170456"/>
          <a:ext cx="8712968" cy="217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706" y="433363"/>
            <a:ext cx="5472204" cy="828076"/>
          </a:xfrm>
        </p:spPr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8320" y="1772817"/>
          <a:ext cx="8568952" cy="204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33876" y="3501008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April ‘19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408368" y="3501008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10 Dec  2020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40216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22 Sep 2020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80076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10 Jun 2020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67808" y="3480915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28 Jan 2020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36020" y="3480915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Oct ‘19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933876" y="1340768"/>
            <a:ext cx="8410596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KQuIP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33876" y="6021288"/>
            <a:ext cx="8410596" cy="64807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MAGIC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91944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12 Mar 2020</a:t>
            </a:r>
          </a:p>
        </p:txBody>
      </p:sp>
    </p:spTree>
    <p:extLst>
      <p:ext uri="{BB962C8B-B14F-4D97-AF65-F5344CB8AC3E}">
        <p14:creationId xmlns:p14="http://schemas.microsoft.com/office/powerpoint/2010/main" val="359208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AAB0-8104-D146-83B4-52D5AEA5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9C020-18CD-7744-94CA-20266F9A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4BE19301-F0B3-2348-9AB0-CE2C62BA2BCC}"/>
              </a:ext>
            </a:extLst>
          </p:cNvPr>
          <p:cNvSpPr/>
          <p:nvPr/>
        </p:nvSpPr>
        <p:spPr>
          <a:xfrm>
            <a:off x="1285875" y="2233610"/>
            <a:ext cx="3829050" cy="4351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Measures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New Access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Native </a:t>
            </a:r>
            <a:r>
              <a:rPr lang="en-US" dirty="0"/>
              <a:t>Access Rates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err="1"/>
              <a:t>Bacteraemia</a:t>
            </a:r>
            <a:r>
              <a:rPr lang="en-US" dirty="0"/>
              <a:t> Rates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Access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898CB129-E5EF-BF4F-AB19-40179E325B0D}"/>
              </a:ext>
            </a:extLst>
          </p:cNvPr>
          <p:cNvSpPr/>
          <p:nvPr/>
        </p:nvSpPr>
        <p:spPr>
          <a:xfrm>
            <a:off x="7296150" y="2233610"/>
            <a:ext cx="3829050" cy="435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Patient Measures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Cannulation Type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Missed Cannulation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PREM Needling Scores</a:t>
            </a:r>
          </a:p>
          <a:p>
            <a:pPr algn="ctr"/>
            <a:endParaRPr lang="en-US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7E528-1C60-3245-A1DE-44AEFB72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MAGIC Data Platform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59C211D-EE42-F842-AF89-6B5394C00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51" y="1690688"/>
            <a:ext cx="7588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73BAE5-C36E-FF47-BBDC-5E4D6752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MAGIC Data Platform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F8D7A6E-6AF6-3D4D-BE32-709B85A93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918" y="1825625"/>
            <a:ext cx="7588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39308-BBC9-9248-BDCB-EC2ACC21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A6DB99-0F34-CB40-A0C0-3AB0422F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  <a:p>
            <a:pPr lvl="1"/>
            <a:r>
              <a:rPr lang="en-US" dirty="0"/>
              <a:t>Raise profile of AVF/G cannulation</a:t>
            </a:r>
          </a:p>
          <a:p>
            <a:pPr lvl="1"/>
            <a:r>
              <a:rPr lang="en-US" dirty="0"/>
              <a:t>Raise expectations and awareness</a:t>
            </a:r>
          </a:p>
          <a:p>
            <a:pPr lvl="1"/>
            <a:endParaRPr lang="en-US" dirty="0"/>
          </a:p>
          <a:p>
            <a:r>
              <a:rPr lang="en-US" b="1" dirty="0"/>
              <a:t>PHASE 1:  </a:t>
            </a:r>
            <a:r>
              <a:rPr lang="en-US" dirty="0"/>
              <a:t>Staff education </a:t>
            </a:r>
          </a:p>
          <a:p>
            <a:pPr lvl="1"/>
            <a:r>
              <a:rPr lang="en-US" dirty="0"/>
              <a:t>eLearning module based on BRS/VASBI Best Practice Guideline on cannulation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4713C66-A3EE-F44D-9A20-5829F38F1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858403"/>
              </p:ext>
            </p:extLst>
          </p:nvPr>
        </p:nvGraphicFramePr>
        <p:xfrm>
          <a:off x="1334407" y="4001294"/>
          <a:ext cx="9523185" cy="275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9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6A63C-88A5-B24E-A3FE-27B94A6B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6EA896-E987-154A-88F1-D7C92B0C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2: </a:t>
            </a:r>
            <a:r>
              <a:rPr lang="en-US" dirty="0"/>
              <a:t>Patient Education and empowerment</a:t>
            </a:r>
          </a:p>
          <a:p>
            <a:endParaRPr lang="en-US" i="1" dirty="0"/>
          </a:p>
          <a:p>
            <a:pPr lvl="1"/>
            <a:r>
              <a:rPr lang="en-US" dirty="0"/>
              <a:t>Encourage dialogue between patient and cannulating staff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 knowledge and understanding through visual cues</a:t>
            </a:r>
          </a:p>
        </p:txBody>
      </p:sp>
    </p:spTree>
    <p:extLst>
      <p:ext uri="{BB962C8B-B14F-4D97-AF65-F5344CB8AC3E}">
        <p14:creationId xmlns:p14="http://schemas.microsoft.com/office/powerpoint/2010/main" val="312666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9421B-AF7D-4B4A-A133-ED055D0D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FE03B-E4C7-EE45-B4BA-7CCD3447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Phase 1 + 2</a:t>
            </a:r>
          </a:p>
          <a:p>
            <a:pPr lvl="1"/>
            <a:r>
              <a:rPr lang="en-US" dirty="0"/>
              <a:t>Implementation of Intervention</a:t>
            </a:r>
          </a:p>
          <a:p>
            <a:pPr lvl="2"/>
            <a:r>
              <a:rPr lang="en-US" dirty="0"/>
              <a:t>eLearning</a:t>
            </a:r>
          </a:p>
          <a:p>
            <a:pPr lvl="2"/>
            <a:r>
              <a:rPr lang="en-US" dirty="0"/>
              <a:t>Patient Education</a:t>
            </a:r>
          </a:p>
          <a:p>
            <a:pPr lvl="2"/>
            <a:endParaRPr lang="en-US" dirty="0"/>
          </a:p>
          <a:p>
            <a:r>
              <a:rPr lang="en-US" dirty="0"/>
              <a:t>Impact of intervention on:</a:t>
            </a:r>
          </a:p>
          <a:p>
            <a:pPr lvl="1"/>
            <a:r>
              <a:rPr lang="en-US" dirty="0"/>
              <a:t>Cannulation type</a:t>
            </a:r>
          </a:p>
          <a:p>
            <a:pPr lvl="1"/>
            <a:r>
              <a:rPr lang="en-US" dirty="0"/>
              <a:t>Missed cannulation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rates</a:t>
            </a:r>
          </a:p>
          <a:p>
            <a:pPr lvl="1"/>
            <a:r>
              <a:rPr lang="en-US" dirty="0"/>
              <a:t>Infection rates</a:t>
            </a:r>
          </a:p>
          <a:p>
            <a:pPr lvl="1"/>
            <a:r>
              <a:rPr lang="en-US" dirty="0"/>
              <a:t>Access failure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9D9413E-6554-3F41-BAC5-93448FAC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6723"/>
            <a:ext cx="4948064" cy="37045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06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A9A3D0-5471-5845-A838-2026E2AF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MAINTENANCE…… TBC!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AD89E6-A147-9842-96F7-C153739E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Embed good practice</a:t>
            </a:r>
          </a:p>
          <a:p>
            <a:pPr lvl="1"/>
            <a:endParaRPr lang="en-US" dirty="0"/>
          </a:p>
          <a:p>
            <a:r>
              <a:rPr lang="en-US" dirty="0"/>
              <a:t>Maintain awareness, knowledge, technique</a:t>
            </a:r>
          </a:p>
          <a:p>
            <a:pPr lvl="1"/>
            <a:endParaRPr lang="en-US" dirty="0"/>
          </a:p>
          <a:p>
            <a:r>
              <a:rPr lang="en-US" dirty="0"/>
              <a:t>Educate and assess new staff</a:t>
            </a:r>
          </a:p>
          <a:p>
            <a:pPr lvl="1"/>
            <a:endParaRPr lang="en-US" dirty="0"/>
          </a:p>
          <a:p>
            <a:r>
              <a:rPr lang="en-US" dirty="0"/>
              <a:t>Ongoing engagement of patients with cannulation</a:t>
            </a:r>
          </a:p>
          <a:p>
            <a:endParaRPr lang="en-US" dirty="0"/>
          </a:p>
          <a:p>
            <a:r>
              <a:rPr lang="en-US" dirty="0"/>
              <a:t>Future planning….</a:t>
            </a:r>
          </a:p>
        </p:txBody>
      </p:sp>
    </p:spTree>
    <p:extLst>
      <p:ext uri="{BB962C8B-B14F-4D97-AF65-F5344CB8AC3E}">
        <p14:creationId xmlns:p14="http://schemas.microsoft.com/office/powerpoint/2010/main" val="389018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268FC-F984-7640-AAC0-88567EF4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5" y="3905819"/>
            <a:ext cx="7755466" cy="1032934"/>
          </a:xfrm>
        </p:spPr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b="1" dirty="0"/>
              <a:t>Best</a:t>
            </a:r>
            <a:r>
              <a:rPr lang="en-US" dirty="0"/>
              <a:t> Practice</a:t>
            </a:r>
            <a:r>
              <a:rPr lang="en-US" b="1" dirty="0"/>
              <a:t> Usual </a:t>
            </a:r>
            <a:r>
              <a:rPr lang="en-US" dirty="0"/>
              <a:t>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2993AED-D15A-B240-88C2-DA9CD987F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1" y="2919942"/>
            <a:ext cx="3572933" cy="3572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9D0DE1-561C-5049-BEE4-4F7BCF17D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15" y="882569"/>
            <a:ext cx="6025705" cy="26713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25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04712-6AF3-614B-A1C6-94B0FA01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good vascular access service look like?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C8352F6D-3DAA-6A43-B525-70B6A4FB8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74438"/>
              </p:ext>
            </p:extLst>
          </p:nvPr>
        </p:nvGraphicFramePr>
        <p:xfrm>
          <a:off x="838200" y="1832840"/>
          <a:ext cx="4552479" cy="466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778890-3142-8A49-84D2-919625DAD616}"/>
              </a:ext>
            </a:extLst>
          </p:cNvPr>
          <p:cNvSpPr txBox="1"/>
          <p:nvPr/>
        </p:nvSpPr>
        <p:spPr>
          <a:xfrm>
            <a:off x="6380285" y="2122136"/>
            <a:ext cx="39389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Shared vision: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Timely</a:t>
            </a:r>
            <a:r>
              <a:rPr lang="en-US" dirty="0"/>
              <a:t> access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</a:t>
            </a:r>
            <a:r>
              <a:rPr lang="en-US" dirty="0"/>
              <a:t> cannulation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Robust </a:t>
            </a:r>
            <a:r>
              <a:rPr lang="en-US" dirty="0"/>
              <a:t>monitoring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Early</a:t>
            </a:r>
            <a:r>
              <a:rPr lang="en-US" dirty="0"/>
              <a:t> Identification of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Prompt </a:t>
            </a:r>
            <a:r>
              <a:rPr lang="en-US" dirty="0"/>
              <a:t>access to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Optimal</a:t>
            </a:r>
            <a:r>
              <a:rPr lang="en-US" dirty="0"/>
              <a:t>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5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B1533-45EE-CB48-94FA-1AFBE463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E8F1CD5-D57C-0B4F-91E2-AE35E8F3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69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641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CAD31-96C1-EF4E-A74E-6207DB2A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Cannulation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0BFED17-9267-2846-AB17-E350E39E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841FC2B-0BFC-2D4C-ADFE-5BDC4ADFE676}"/>
              </a:ext>
            </a:extLst>
          </p:cNvPr>
          <p:cNvSpPr/>
          <p:nvPr/>
        </p:nvSpPr>
        <p:spPr>
          <a:xfrm>
            <a:off x="812800" y="2057400"/>
            <a:ext cx="4826000" cy="110913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good cannulation?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F085FE1-C118-BA40-8AC7-6E19B55A7D6C}"/>
              </a:ext>
            </a:extLst>
          </p:cNvPr>
          <p:cNvSpPr/>
          <p:nvPr/>
        </p:nvSpPr>
        <p:spPr>
          <a:xfrm>
            <a:off x="6476999" y="290776"/>
            <a:ext cx="3488267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FC54E1F-F06D-BA4D-930E-BA6EE0701ABA}"/>
              </a:ext>
            </a:extLst>
          </p:cNvPr>
          <p:cNvSpPr/>
          <p:nvPr/>
        </p:nvSpPr>
        <p:spPr>
          <a:xfrm>
            <a:off x="4571999" y="3292475"/>
            <a:ext cx="3488267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NEEDLING</a:t>
            </a:r>
          </a:p>
          <a:p>
            <a:pPr algn="ctr"/>
            <a:r>
              <a:rPr lang="en-US" dirty="0"/>
              <a:t>TECHNIQUE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CCF5671-A7A5-644B-8926-C661CEC12CEB}"/>
              </a:ext>
            </a:extLst>
          </p:cNvPr>
          <p:cNvSpPr/>
          <p:nvPr/>
        </p:nvSpPr>
        <p:spPr>
          <a:xfrm>
            <a:off x="8221132" y="3292475"/>
            <a:ext cx="3488267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 </a:t>
            </a:r>
          </a:p>
          <a:p>
            <a:pPr algn="ctr"/>
            <a:r>
              <a:rPr lang="en-US" dirty="0"/>
              <a:t>INVOLVEMENT</a:t>
            </a:r>
          </a:p>
        </p:txBody>
      </p:sp>
    </p:spTree>
    <p:extLst>
      <p:ext uri="{BB962C8B-B14F-4D97-AF65-F5344CB8AC3E}">
        <p14:creationId xmlns:p14="http://schemas.microsoft.com/office/powerpoint/2010/main" val="90508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84A2-EF3C-E644-B616-6B652FB4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tools exist?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9128876-C62B-7344-BC15-F50531D898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1" y="2609812"/>
            <a:ext cx="2695760" cy="388306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3A9E929-64CB-464E-AEFC-DD21D175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82" y="2609812"/>
            <a:ext cx="2722753" cy="388306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F1BA1F6-C2C1-154C-8A77-9724D8BE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88" y="2609812"/>
            <a:ext cx="2691211" cy="381437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5DA5AA-FEA3-DB4A-BB9D-3B029755A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358" y="365125"/>
            <a:ext cx="4670458" cy="2082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0018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5C1A5-ED86-0644-A1B2-E5A40F6A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Poor Cannulation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8859E418-94D3-0745-8A11-3D67F52FB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65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DBB034-0593-4144-BA88-274499D9BB71}"/>
              </a:ext>
            </a:extLst>
          </p:cNvPr>
          <p:cNvSpPr/>
          <p:nvPr/>
        </p:nvSpPr>
        <p:spPr>
          <a:xfrm>
            <a:off x="982133" y="2387600"/>
            <a:ext cx="2743200" cy="3962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Causes: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Education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Documentation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Ownership</a:t>
            </a:r>
          </a:p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CC6890F-2ABE-DA4B-92BC-DD8A192B8A8D}"/>
              </a:ext>
            </a:extLst>
          </p:cNvPr>
          <p:cNvSpPr/>
          <p:nvPr/>
        </p:nvSpPr>
        <p:spPr>
          <a:xfrm>
            <a:off x="5063067" y="2387600"/>
            <a:ext cx="2743200" cy="3962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Primary Consequences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Pain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Bleeding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Haematoma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Stenoses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Aneurisms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B7E81ED-F2D8-0E41-A1E7-E796415810E0}"/>
              </a:ext>
            </a:extLst>
          </p:cNvPr>
          <p:cNvSpPr/>
          <p:nvPr/>
        </p:nvSpPr>
        <p:spPr>
          <a:xfrm>
            <a:off x="9059333" y="2387600"/>
            <a:ext cx="2743200" cy="3962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Secondary Consequences: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Poor patient experience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Premature Access Failure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Notched Right Arrow 16">
            <a:extLst>
              <a:ext uri="{FF2B5EF4-FFF2-40B4-BE49-F238E27FC236}">
                <a16:creationId xmlns="" xmlns:a16="http://schemas.microsoft.com/office/drawing/2014/main" id="{5FEEFF7E-17E8-E249-8A10-8A73A1E667C7}"/>
              </a:ext>
            </a:extLst>
          </p:cNvPr>
          <p:cNvSpPr/>
          <p:nvPr/>
        </p:nvSpPr>
        <p:spPr>
          <a:xfrm>
            <a:off x="3928532" y="3955388"/>
            <a:ext cx="846667" cy="501386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>
            <a:extLst>
              <a:ext uri="{FF2B5EF4-FFF2-40B4-BE49-F238E27FC236}">
                <a16:creationId xmlns="" xmlns:a16="http://schemas.microsoft.com/office/drawing/2014/main" id="{7CF123F9-9B22-B543-B2FE-4B848EB6DA02}"/>
              </a:ext>
            </a:extLst>
          </p:cNvPr>
          <p:cNvSpPr/>
          <p:nvPr/>
        </p:nvSpPr>
        <p:spPr>
          <a:xfrm>
            <a:off x="7984068" y="3955388"/>
            <a:ext cx="846667" cy="501386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7AF75-73BB-8249-8090-D669BC6C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KQuIP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2A052-ED4C-0744-B480-620CE5B9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973"/>
            <a:ext cx="10515600" cy="4351338"/>
          </a:xfrm>
        </p:spPr>
        <p:txBody>
          <a:bodyPr/>
          <a:lstStyle/>
          <a:p>
            <a:r>
              <a:rPr lang="en-US" dirty="0"/>
              <a:t>Kidney Quality Improvement Partnership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Formalised</a:t>
            </a:r>
            <a:r>
              <a:rPr lang="en-US" dirty="0"/>
              <a:t> QI Structure</a:t>
            </a:r>
          </a:p>
          <a:p>
            <a:endParaRPr lang="en-US" dirty="0"/>
          </a:p>
          <a:p>
            <a:r>
              <a:rPr lang="en-US" dirty="0"/>
              <a:t>Embed Best Practice</a:t>
            </a:r>
          </a:p>
          <a:p>
            <a:endParaRPr lang="en-US" dirty="0"/>
          </a:p>
          <a:p>
            <a:r>
              <a:rPr lang="en-US" dirty="0"/>
              <a:t>Reduce Variability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6789D5D-AA5C-8A42-9B99-5A9247EAC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78465"/>
              </p:ext>
            </p:extLst>
          </p:nvPr>
        </p:nvGraphicFramePr>
        <p:xfrm>
          <a:off x="5682343" y="1634256"/>
          <a:ext cx="5865586" cy="473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KI Logo">
            <a:hlinkClick r:id="rId7"/>
            <a:extLst>
              <a:ext uri="{FF2B5EF4-FFF2-40B4-BE49-F238E27FC236}">
                <a16:creationId xmlns="" xmlns:a16="http://schemas.microsoft.com/office/drawing/2014/main" id="{52421FD6-7617-5640-B9C7-0FE73E170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4131922"/>
            <a:ext cx="1466617" cy="5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528B5C-31FA-8948-89BA-A8508826A8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411" t="-26964" r="54" b="-3572"/>
          <a:stretch/>
        </p:blipFill>
        <p:spPr>
          <a:xfrm>
            <a:off x="8742020" y="2122713"/>
            <a:ext cx="1061460" cy="1175657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="" xmlns:a16="http://schemas.microsoft.com/office/drawing/2014/main" id="{45504C31-5F42-9E42-A1D6-0EA4045A9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5"/>
          <a:stretch/>
        </p:blipFill>
        <p:spPr bwMode="auto">
          <a:xfrm>
            <a:off x="10307127" y="4785267"/>
            <a:ext cx="954635" cy="7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77BFB-6262-4943-8A4E-2CE37BBA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What is Magic?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90A9D6-B66B-8F4E-8148-FDD94B84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14" y="2141537"/>
            <a:ext cx="4733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</a:t>
            </a:r>
            <a:r>
              <a:rPr lang="en-GB" dirty="0"/>
              <a:t>anaging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ccess by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G</a:t>
            </a:r>
            <a:r>
              <a:rPr lang="en-GB" dirty="0"/>
              <a:t>enerating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I</a:t>
            </a:r>
            <a:r>
              <a:rPr lang="en-GB" dirty="0"/>
              <a:t>mprovements in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annulation</a:t>
            </a:r>
            <a:endParaRPr lang="en-US" dirty="0"/>
          </a:p>
          <a:p>
            <a:endParaRPr lang="en-US" dirty="0"/>
          </a:p>
          <a:p>
            <a:pPr fontAlgn="base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6EB6EF-79ED-324E-AF43-CAE17AAF8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51"/>
          <a:stretch/>
        </p:blipFill>
        <p:spPr>
          <a:xfrm>
            <a:off x="7113504" y="365125"/>
            <a:ext cx="4459371" cy="1325563"/>
          </a:xfrm>
          <a:prstGeom prst="rect">
            <a:avLst/>
          </a:prstGeom>
          <a:effectLst/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E320C0F-E31D-0E4A-A50F-B8E3C4B95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364676"/>
              </p:ext>
            </p:extLst>
          </p:nvPr>
        </p:nvGraphicFramePr>
        <p:xfrm>
          <a:off x="5135647" y="1946275"/>
          <a:ext cx="5854700" cy="456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3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449F5-B835-604E-9B4E-21054EF8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2251EFB-16CC-F840-B8EB-9B835E368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8" y="0"/>
            <a:ext cx="9051470" cy="68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6E3DAD-31DB-2042-B283-60C3A2A8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F4A623D3-08BA-5C4C-B91B-A18EB811AF81}"/>
              </a:ext>
            </a:extLst>
          </p:cNvPr>
          <p:cNvSpPr/>
          <p:nvPr/>
        </p:nvSpPr>
        <p:spPr>
          <a:xfrm>
            <a:off x="505055" y="2225423"/>
            <a:ext cx="2074859" cy="42674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PLAN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D7CCA7B-ECEF-CF43-8B5C-7F44563A43E7}"/>
              </a:ext>
            </a:extLst>
          </p:cNvPr>
          <p:cNvSpPr/>
          <p:nvPr/>
        </p:nvSpPr>
        <p:spPr>
          <a:xfrm>
            <a:off x="6233662" y="2225423"/>
            <a:ext cx="2189159" cy="27990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EVALUATE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CCA78DC7-043C-B54D-A331-60403F5C843D}"/>
              </a:ext>
            </a:extLst>
          </p:cNvPr>
          <p:cNvSpPr/>
          <p:nvPr/>
        </p:nvSpPr>
        <p:spPr>
          <a:xfrm>
            <a:off x="9317041" y="2194560"/>
            <a:ext cx="2189159" cy="28299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MAINTAIN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543B248-933F-2447-9718-50D27A351021}"/>
              </a:ext>
            </a:extLst>
          </p:cNvPr>
          <p:cNvSpPr/>
          <p:nvPr/>
        </p:nvSpPr>
        <p:spPr>
          <a:xfrm>
            <a:off x="3150283" y="2271910"/>
            <a:ext cx="2189159" cy="27525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INTERVENE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Striped Right Arrow 16">
            <a:extLst>
              <a:ext uri="{FF2B5EF4-FFF2-40B4-BE49-F238E27FC236}">
                <a16:creationId xmlns="" xmlns:a16="http://schemas.microsoft.com/office/drawing/2014/main" id="{2E2333D6-5C27-2744-99D4-C91F5191D5D3}"/>
              </a:ext>
            </a:extLst>
          </p:cNvPr>
          <p:cNvSpPr/>
          <p:nvPr/>
        </p:nvSpPr>
        <p:spPr>
          <a:xfrm>
            <a:off x="3150283" y="5302077"/>
            <a:ext cx="8051117" cy="1325563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MEASURE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7CC33D7-A3FC-5842-8DDA-D329C661EE02}"/>
              </a:ext>
            </a:extLst>
          </p:cNvPr>
          <p:cNvSpPr/>
          <p:nvPr/>
        </p:nvSpPr>
        <p:spPr>
          <a:xfrm>
            <a:off x="3582194" y="3730498"/>
            <a:ext cx="1469572" cy="326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CEA5289-3284-524A-8263-19F3F106A30C}"/>
              </a:ext>
            </a:extLst>
          </p:cNvPr>
          <p:cNvSpPr/>
          <p:nvPr/>
        </p:nvSpPr>
        <p:spPr>
          <a:xfrm>
            <a:off x="3582194" y="4359149"/>
            <a:ext cx="1469572" cy="326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31BB89B-1A10-E040-A4B7-9C992EA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745" y="550545"/>
            <a:ext cx="2571750" cy="1140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072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438</Words>
  <Application>Microsoft Office PowerPoint</Application>
  <PresentationFormat>Custom</PresentationFormat>
  <Paragraphs>227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does a good vascular access service look like?</vt:lpstr>
      <vt:lpstr>Cannulation</vt:lpstr>
      <vt:lpstr>What tools exist?</vt:lpstr>
      <vt:lpstr>Consequences of Poor Cannulation</vt:lpstr>
      <vt:lpstr>What is KQuIP?</vt:lpstr>
      <vt:lpstr>What is Magic?</vt:lpstr>
      <vt:lpstr>PowerPoint Presentation</vt:lpstr>
      <vt:lpstr>HOW</vt:lpstr>
      <vt:lpstr>PLAN</vt:lpstr>
      <vt:lpstr>TIMELINE</vt:lpstr>
      <vt:lpstr>MEASUREMENT: Metrics</vt:lpstr>
      <vt:lpstr>Measurement: MAGIC Data Platform</vt:lpstr>
      <vt:lpstr>Measurement: MAGIC Data Platform</vt:lpstr>
      <vt:lpstr>INTERVENTION</vt:lpstr>
      <vt:lpstr>INTERVENTION</vt:lpstr>
      <vt:lpstr>EVALUATION</vt:lpstr>
      <vt:lpstr>MAINTENANCE…… TBC!</vt:lpstr>
      <vt:lpstr>Making Best Practice Usual Practice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Adam</dc:creator>
  <cp:lastModifiedBy>Beth Crosby</cp:lastModifiedBy>
  <cp:revision>13</cp:revision>
  <dcterms:created xsi:type="dcterms:W3CDTF">2020-01-28T08:43:58Z</dcterms:created>
  <dcterms:modified xsi:type="dcterms:W3CDTF">2020-02-18T12:45:23Z</dcterms:modified>
</cp:coreProperties>
</file>