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ink/ink1.xml" ContentType="application/inkml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1" r:id="rId4"/>
    <p:sldId id="263" r:id="rId5"/>
    <p:sldId id="258" r:id="rId6"/>
    <p:sldId id="259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63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1-28T13:19:09.621"/>
    </inkml:context>
    <inkml:brush xml:id="br0">
      <inkml:brushProperty name="width" value="0.17143" units="cm"/>
      <inkml:brushProperty name="height" value="0.17143" units="cm"/>
      <inkml:brushProperty name="color" value="#AE198D"/>
      <inkml:brushProperty name="inkEffects" value="galaxy"/>
      <inkml:brushProperty name="anchorX" value="-17104.00195"/>
      <inkml:brushProperty name="anchorY" value="-32781.99219"/>
      <inkml:brushProperty name="scaleFactor" value="0.5"/>
    </inkml:brush>
  </inkml:definitions>
  <inkml:trace contextRef="#ctx0" brushRef="#br0">762 1646 5672,'93'24'10,"-1"0"0,0 0 1,1 0-1,-1 0 0,1-1 1,-1 1-1,0 0 0,1 0 1,-7-7-1,1-2 0,1 0 1,0-1-1,1-1 0,2 0 1,0-1-1,1-1 0,2-1 1,1 0-1,1 0 0,-7-3 1,1 0-1,1 0 0,1-2 1,1 1-1,0-2 0,2 0 1,1 0-1,1 0 0,0-1 1,1 0-1,1 0 0,1 1 1,1-1-1,-7 0 0,1 0 1,1-1-1,1 1 0,0-1 1,1 0-1,1 0 0,1 0 1,0-1-1,1 1 0,0-1 1,1 1-1,1-1 0,0 1 1,0-1-1,1 1 0,1-1 11,-12 1 1,1-1 0,0 0 0,2 0 0,-1 1 0,1-1 0,1 0 0,0 0-1,0 0 1,1 0 0,0 0 0,1 0 0,-1 0 0,1 0 0,1 0 0,-1 0-1,0-1 1,1 1 0,-1 0 0,1 0 0,0 0-115,-5-1 0,0 1 0,1 0 0,0 0 1,1 0-1,-1 0 0,1 0 0,0-1 1,0 1-1,1 0 0,-1 0 0,1-1 1,0 1-1,-1 0 0,1-1 0,0 0 0,0 1 1,-1-1-1,1 0 0,-1 0 0,0-1 1,1 1-1,-1-1 0,-1 1 0,1-1 1,0 0-1,-1-1 0,1 1 0,0 0 0,0-1 1,0 0-1,0 1 0,0-1 0,0 0 1,0 0-1,0 0 0,-1 0 0,0-1 1,1 1-1,-1 0 0,-1-1 0,1 1 0,-1 0 1,0-1-1,0 1 0,-1-1 98,4 1 0,1-1 1,-1 1-1,0-1 1,0 0-1,0 1 1,0-1-1,-1 0 1,0 0-1,0 0 1,0 0-1,-1 0 1,0 0-1,0 0 1,-1-1-1,0 1 1,0-1-1,-1 1 1,0-1-1,-1 1 1,0-1-56,6 0 1,1 0-1,0 0 1,0 0 0,0 1-1,-1-1 1,0 0-1,0 0 1,-1 0 0,-1-1-1,-1 1 1,-1-1-1,-1 0 1,-2-1 0,0 0-1,-3 0 1,-1-1-1,-1 0 50,15-2 0,-1-2 0,-3 0 0,-1 0 0,-2-1 0,-2-1 0,-1 1 0,-1-1 0,-2 1 0,-1 0 0,0 0 0,-2 1 54,12-2 0,-1 2 0,0-1 0,-2 1 0,-2 0 0,-4-1 0,-3 0 0,-4 0 0,-5-2-54,14-2 0,-4 0 0,-7-1 0,-7-3 0,-10-7-57,38-39 1,-53 3 56,-76 42 0,-36 9 0,-27 5 0,-14 1 0,-4 0 0,7-7 0,23-1 0,-1-2 0,-4-2 0,-2-2 0,-2 0 0,-4 0 0,-2 0 0,-2 0 0,-4 2 0,-3 2 0,19 4 0,-2 1 0,-4 0 0,-2 1 0,-2 0 0,-1 1 0,-3 0 0,-1 0 0,-1 1 0,-1 0 0,-1 0 0,0 0 0,-1 0 0,1 1 0,-1-1 0,1 1 0,1 0 0,9 0 0,-1 1 0,0-1 0,-1 1 0,0 0 0,0 1 0,0-1 0,-1 0 0,-1 1 0,1 0 0,-1 0 0,-1 0 0,1 0 0,-1 0 0,-1 0 0,0 0 0,0 0 0,0 1 0,-1-1 0,-1 0 0,7 1 0,-2-1 0,1 1 0,-2 0 0,0-1 0,0 1 0,0-1 0,-1 1 0,-1 0 0,1-1 0,-1 1 0,0 0 0,0 0 0,0 0 0,-1 1 0,1-1 0,0 1 0,0 0 0,0 0 0,0 0 0,0 1 0,1-1 0,0 2 0,0-1 0,0 0 0,1 1 0,-1 0 0,0 1 0,1-1 0,-1 1 0,1 0 0,-1 0 0,0 1 0,1-1 0,-1 0 0,1 1 0,-1 0 0,1-1 0,-1 1 0,0-1 0,1 1 0,-1-1 0,0 1 0,0-1 0,0 0 0,1 1-34,-2-2 0,0 1 0,0 0 1,-1-1-1,0 1 0,1-1 1,-1 0-1,0 1 0,0-1 1,0 0-1,0 1 0,0-1 0,1 1 1,-1 0-1,1-1 0,0 1 1,1 1-1,0-1 0,0 1 1,1 0-1,0 0 0,1 1 1,0 0 33,-6 0 0,1 1 0,-1 0 0,1 0 0,1 0 0,-1 1 0,1 0 0,0 0 0,1 1 0,0-1 0,1 1 0,-1 0 0,2 0 0,-1 0 0,1 0 0,1 0 0,0 0 0,0 0 0,1 0 0,0 0-47,-6 1 0,-1-1 1,1 1-1,0-1 0,0 1 1,1-1-1,1 1 1,0 0-1,0 0 0,1 0 1,1 1-1,1-1 1,1 1-1,0 0 0,1 1 1,2 0-1,0 0 47,-11 2 0,0 0 0,1 1 0,2 0 0,0 0 0,1 1 0,2 0 0,0 0 0,2 0 0,1 0 0,1 1 0,2-1 0,1 0 34,-9 2 0,1 0 1,2 0-1,1 0 0,1 0 1,2 1-1,3-1 1,1 0-1,2-1 0,2 1-34,-10 0 0,1-1 0,3 0 0,3 0 0,3 0 0,5 1 0,4 2 296,-24 7 0,-2 3 1,23-1-1,46-2-296,90 6 0,57-5 0,-40-12 0,13-3 0,9-1 0,8-3 0,5 0 0,4-1 0,-33-1 0,3-1 0,3 0 0,3-1 0,3-1 0,2 1 0,2-2 0,2 1 0,2-2 0,0 1 0,2-1 0,1-1 6,-15 1 1,3-1 0,1-1 0,1 0-1,2-1 1,1 1 0,1-2 0,1 1-1,1-1 1,1 1 0,0-1 0,1 0-1,0 0 1,0 0 0,0 0 0,0 0 0,0 0-2,-10 1 1,1 1 0,-1-1-1,1 0 1,1-1 0,0 1 0,0 0-1,0 0 1,1 0 0,0 0 0,0-1-1,1 1 1,0 0 0,0-1 0,1 1-1,0-1 1,0 0 0,1 0-1,1 0 1,-1 0-4,-5 0 1,0 0-1,1 0 1,1-1-1,0 1 1,0-1-1,1 0 1,0 0-1,1 0 1,-1 0-1,1 0 1,0 0-1,1 0 1,-1 1-1,0-1 1,0 0-1,0 0 1,0 1-1,0-1 1,0 1 0,-1 0-1,0 0 1,0 1-24,3-1 0,-1 1 0,1 0 1,0-1-1,-1 1 0,1 0 0,-1 0 1,1 1-1,-1-1 0,1 0 1,-1 1-1,0 0 0,0-1 0,0 1 1,0 0-1,0 0 0,-1 1 0,1-1 1,-1 0-1,0 1 0,0-1 1,0 1 20,2 0 0,0 0 0,-1 0 0,1 0 0,-1 1 0,0-1 0,0 1 0,0-1 0,0 1 0,0 0 0,0 0 0,-1 0 0,0 0 0,0 1 0,0-1 0,0 0 0,-1 1 0,0 0 0,0-1 0,0 1 0,-1 0-51,5 0 1,1 1-1,-1-1 1,1 1 0,-1-1-1,0 1 1,0 0 0,0 0-1,0 1 1,-1-1-1,-1 0 1,0 1 0,-1-1-1,0 0 1,-1 1 0,-1-1-1,0 0 1,-2 0-1,-1 0 51,11 0 0,-1 0 0,-1 0 0,-1 0 0,0 0 0,-1 0 0,-1 0 0,-1 0 0,-1 0 0,-1 0 0,0 0 0,-1 0 0,-1 0 0,-1 0 0,-1 0 33,9 0 1,-1 0-1,0 0 1,0 0-1,-2 0 1,-1 0-1,-1 0 1,-2 0-1,-3 0 1,-1 0-1,-3 0 1,-3 0-10,23 0 1,-2 0-1,-4 0 1,-4 0 0,-4 0-1,-5 0 1,-5 0 257,26 0 0,2 0 0,-25 0 0,-51 0-282,-66 0 0,-47 0 0,-24 0 0,-2 0 0,30 0 0,-6 0 0,-6 0 0,-4 0 0,-5 0 0,-4 0 0,-3 0 0,-4 0 0,-2 0 0,24 0 0,-3 0 0,-3 0 0,-3 0 0,-2-1 0,-2 1 0,-2-1 0,-2 1 0,-2 0 0,0 0 0,-2 0 0,0 0 0,0 0 0,-1 0 0,0 1 0,0-1 0,1 1 0,11 0 0,-1 1 0,-1-1 0,0 1 0,-1 0 0,-1 0 0,0 0 0,0 1 0,-1-1 0,-1 1 0,1-1 0,-2 1 0,0-1 0,0 1 0,0-1 0,-1 0 0,-1 0 0,1 0 0,-1 0 0,-1 0 0,1-1 0,7 0 0,1 0 0,-2 0 0,0 0 0,-1-1 0,0 1 0,0-1 0,-1 0 0,0 1 0,-1-1 0,1 0 0,-1 0 0,-1 0 0,1 0 0,0 0 0,-1 0 0,1 0 0,-1 1 0,1-1 0,0 0 0,0 1 0,0-1 0,0 1 0,1 0 0,0 0 0,0 0 0,1 0 0,-1 1 0,0 0 0,0-1 0,0 1 0,0 0 0,0 0 0,0 0 0,0 0 0,0 0 0,0 0 0,1 0 0,-1 0 0,1 0 0,0 0 0,0 0 0,0 0 0,0 0 0,1 0 0,0-1 0,1 1 0,0-1 0,0 0 0,1 0-16,-6 0 0,0-1 1,1 1-1,0-1 1,0 1-1,0-1 1,1 0-1,0 0 0,0 0 1,1 0-1,0-1 1,0 1-1,0 0 1,1 0-1,-1-1 0,1 1 1,1 0-1,-1-1 1,0 1-1,1 0 1,0 0-1,-1 0 16,-4 0 0,0 0 0,-1 0 0,0 0 0,0 0 0,0 0 0,0 0 0,1 0 0,-1 0 0,2 0 0,-1 0 0,2 0 0,0 0 0,1 0 0,1 0 0,1 0 0,1 0 0,1 0 0,2 0 0,0 0-68,-8 0 0,0 0 1,3 0-1,0 0 1,1 0-1,2 0 0,0 0 1,2 0-1,0 0 1,1 0-1,0 0 0,2 0 1,-1 0-1,2 0 1,-1 0 67,-10 0 0,-1 0 0,0 0 0,1 0 0,0 0 0,2 0 0,1 0 0,3 0 0,2 0 0,3 0 0,2 0 0,5 0 108,-17-1 0,5 0 1,3-1-1,4 1 1,3 1-1,4 1 0,4 3-108,-31 5 0,-2 3 0,23 0 0,52-2 0,66-5 0,52-3 0,34-2 0,11 1 0,-7 2 0,-39 0 0,3 2 0,3 0 0,3 0 0,4 1 0,3 0 0,4-1 0,4-1 0,4 0 0,-28-3 0,2 1 0,4-1 0,3-1 0,2 1 0,2-1 0,2 0 0,2-1 0,2 1 0,0-1 0,2 1 0,0-1 0,1 1 0,0-1 0,0 0 0,0 1 0,-1 0 0,-1 0 0,-11 0 0,-1 0 0,2 0 0,-1 0 0,1 0 0,1 0 0,0 0 0,0 0 0,0 0 0,1 0 0,0 0 0,1 0 0,0 0 0,0 0 0,1 0 0,0 0 0,0 0 0,0 0 0,1 0 0,0 0 0,0 0 0,1 0 0,-5 0 0,0 0 0,1 0 0,0 0 0,1 0 0,0 0 0,0 0 0,0 0 0,1 0 0,1 0 0,-1 0 0,1 0 0,0 0 0,0 0 0,0 0 0,0 0 0,0 0 0,0 0 0,0 0 0,1 0 0,-1 0 0,0 0 0,0 0 0,-1 0 0,1 0 0,0 0 0,0 0 0,1 0 0,0 0 0,1 0 0,-1 1 0,0-1 0,1 0 0,-1 0 0,1 1 0,0-1 0,-1 0 0,0 1 0,1-1 0,-1 0 0,0 0 0,-1 0 0,0 0 0,0 0 0,0 0 0,-1-1 0,0 1 0,-1-1 0,0 0 0,-1 1 0,6-2 0,-1 1 0,0 0 0,0-1 0,-1 1 0,0-1 0,0 0 0,-1 1 0,0-1 0,0 0 0,-1 0 0,0-1 0,0 1 0,0 0 0,-1 0 0,0 0 0,-1-1 0,1 1 0,-2 0 0,1-1 0,-1 1 0,0 0 3,7-1 0,1 1 0,-1-1 0,1 0 0,-1 1 0,0-1 0,0 0 0,-1 1 0,0-1 0,-1 0 0,-1 0 0,0 0 0,-2 0 0,0 0 0,-2 0 1,-1 0-1,-1 0 0,-2 0 0,-1 0-44,16-1 0,-1 0 1,-1 0-1,-2 0 0,-2 0 1,0 0-1,-3-1 1,-1 1-1,-1 0 0,-2 0 1,-1 0-1,-2-1 1,-1 1 65,16 0 1,-2-1-1,0 1 1,-3-1-1,-2 1 1,-4-1-1,-4 0 1,-5 0-1,-5-1 236,47-4 0,1-2 0,-29 1 0,-59 1-261,-110 0 0,19 5 0,-17 0 0,-14 0 0,-11-1 0,-8 1 0,-7 0 0,-2 0 0,-1 1 0,3 1 0,22 1 0,-3 0 0,-2 2 0,-2-1 0,-3 1 0,-1 0 0,-2 0 0,-2 1 0,-1 0 0,-1-1 0,-2 1 0,0 0 0,-1-1 0,-1 1 0,-1-1 0,17 0 0,-2 0 0,-1 0 0,0 0 0,-2 0 0,-1 0 0,-1 0 0,0 0 0,-1 0 0,-1 0 0,0 0 0,-1 0 0,-1 0 0,1 0 0,-2 0 0,1 0 0,-1 0 0,1 0 0,-1 0 0,0 0 0,0 0 0,7 0 0,-2 0 0,1 0 0,-1 0 0,-1 0 0,0 0 0,-1 0 0,1 0 0,-1 0 0,-1 0 0,1 0 0,-1 0 0,0 0 0,0 0 0,0 0 0,0 0 0,0 0 0,0 0 0,0 0 0,0 0 0,0 0 0,1 0 0,-1 0 0,1 0 0,4 0 0,-1 0 0,1 0 0,-1 0 0,0 0 0,0 0 0,-1 0 0,1 0 0,0 0 0,0 0 0,-1 0 0,1 0 0,0 0 0,0 0 0,1 0 0,-1 0 0,1 0 0,0 0 0,0 0 0,0 0 0,1 0 0,0 0 0,1 0 0,0 0 0,0 0-4,-5 0 0,0 0 0,-1 0 0,2 0 0,-1 0 0,1 0 0,0 0 0,0 0 0,0 0 0,1 0 0,0 0 0,0 0 0,1 0 0,0 0 0,0 0 0,1 0 0,0 0 0,0 0 0,1 0 0,0 0 0,0 0 0,1 0 4,-8 0 0,0 0 0,0 0 0,0 0 0,1 0 0,-1 0 0,0 0 0,2 0 0,-1 0 0,2 0 0,0 0 0,1 0 0,1 0 0,2 0 0,0 0 0,3 0 0,1 0 0,1 0 0,3 0-70,-21 0 1,3 0 0,1 0-1,3 0 1,1 0 0,2 0-1,2 0 1,2 0 0,1 0-1,2 0 1,1 0 0,2 0 69,-26 0 0,-11 0 0,-3 0 0,6 0 0,12 0 0,22 0 0,28 0 0,38 0 0,48 0 0,44 0 0,29 0 0,12 0 0,-2 0 10,-33 0 0,4 0 1,4 0-1,5 0 1,4 0-1,3 0 0,3 0 1,3 0-1,3 0 1,1 0-1,3 0 0,-28 0 1,1 0 0,3 0 0,2 1 0,2-1 0,1 1 0,2-1 0,2 1 0,0 0 0,2-1 0,1 1 0,1-1 0,1 0 0,0 0 0,1 0 0,0 0 0,0-1 0,1 1 0,-1-1 0,0-1 0,0 1-7,-7-1 1,0 0-1,2-1 1,0 1-1,0-1 1,1 0 0,1 0-1,0-1 1,1 1-1,0-1 1,0 0 0,1 0-1,-1 0 1,1 0-1,1 0 1,-1 0 0,0 0-1,1 0 1,-1 0-1,1 0 1,-1 0-1,0 1 1,0-1 0,0 1-1,0 0 0,-3 0 0,0 0 1,1 1-1,-1 0 1,1 0-1,0 0 1,0 0-1,1 1 0,-1-1 1,0 0-1,1 1 1,-1-1-1,1 0 1,-1 0-1,0 1 1,0-1-1,0-1 0,0 1 1,0-1-1,-1 1 1,0-1-1,0-1 1,0 1-1,-1-1 0,0-1 1,0 0 2,3 0 0,0-1 0,0 0 0,-1-1 0,1 0 1,-1-1-1,0 1 0,0-1 0,0 0 0,-1-1 1,0 1-1,1-1 0,-1 1 0,-1-1 0,1 0 0,-1 1 1,1 0-1,-1-1 0,-1 1 0,1 1 0,-1-1 1,0 1-1,0 0 0,0 1-13,3 0 0,0 0 1,1 0-1,0 1 0,0-1 1,0 1-1,0 0 0,-1 1 1,1-1-1,-1 1 0,-1-1 1,0 1-1,0-1 0,-2 1 1,0-1-1,-1 1 0,-1 0 1,-1-1-1,-2 0 0,0 1 1,-2-1-1,-2 0 13,16-2 1,-1 1 0,-2 0-1,-1 0 1,-1-1 0,-2 1-1,-1-1 1,-1 1 0,-1-1-1,-1 1 1,-2-1 0,0 1-1,-1-1 1,-1 1 0,-1-1 38,13-1 1,-1 0-1,0 1 1,-1-1 0,-1 0-1,-3 0 1,-2 0-1,-2 0 1,-4 0 0,-3 1-1,-4-1-46,23 0 0,0 3 0,-5-1 0,-9-1 0,-16-4 0,-19-6 660,0-36-660,-77 34 0,-37 3 0,-27 2 0,-20 3 0,-9 1 0,-3 2 0,6 0 0,35 3 0,-4 2 0,-4 0 0,-3 2 0,-2 0 0,-3 1 0,-2 1 0,-2-1 0,-2 1 0,-1 0 0,-2 0 0,0-1 0,0-1 0,-1 0 0,16 0 0,-1-1 0,-2 0 0,0 0 0,-2 0 0,-1-1 0,-1 1 0,0-1 0,-2 1 0,0-1 0,-1 1 0,0-1 0,-1 1 0,-1-1 0,0 1 0,0 0 0,-1 0 0,0 0 0,0 1 0,0-1 0,7 1 0,0 1 0,-1-1 0,0 0 0,-1 1 0,-1 0 0,0 0 0,-1 0 0,0 0 0,0 0 0,-1 0 0,0 0 0,0 0 0,-1 1 0,1-1 0,-1 0 0,1 1 0,-1-1 0,1 0 0,-1 1 0,1-1 0,0 0 0,1 0 0,0 0 0,3 0 0,1 0 0,-1 0 0,0-1 0,1 1 0,-1-1 0,0 1 0,0-1 0,1 1 0,-1-1 0,0 1 0,0-1 0,1 1 0,-1-1 0,0 1 0,0 0 0,1 0 0,-1 0 0,0 0 0,1 1 0,-1-1 0,1 1 0,-1 0 0,1 1 0,0-1-22,-3 1 1,-1 0 0,0 1 0,-1 0 0,1 0 0,-1 0 0,0 1 0,1-1 0,-1 1 0,1 0 0,-1 0 0,1 0 0,0 0 0,0 0 0,1 0 0,0 0 0,1 1 0,0-1 0,0 0 0,2 0 0,0 0 0,0-1 0,2 1-1,0-1 22,-11 1 0,1-1 0,0 0 0,1 0 0,0-1 0,1 1 0,1-1 0,0 1 0,0 0 0,2-1 0,0 1 0,0 0 0,2 0 0,0 1 0,0 0 0,2 0 0,0 1 0,0 0 0,2 1 0,-12 1 0,1 0 0,-1 2 0,1-1 0,1 2 0,0-1 0,2 1 0,0 0 0,3 0 0,1 0 0,2 0 0,2 1 0,3-2 0,3 1 0,2-1 0,-27 4 0,4-1 0,4 1 0,4-1 0,3 1 0,5-1 0,3-1 0,4 0 92,-17-2 1,-3-3 0,10 1-1,20 5 1,32 7-93,34 24 0,37-28 0,29-7 0,22-7 0,18-4 0,10-2 0,6-2 0,0 2 0,-7 1 4,-25 3 0,3-1 0,3 0 0,2 0 0,2-1 0,3 0 0,1 0 0,2 0 1,2-1-1,1 0 0,2 1 0,1-1 0,1 0 0,0-1 4,-16 2 0,1-1 0,1 0 0,2 1 1,1-1-1,1-1 0,1 1 0,1 0 1,1-1-1,1 1 0,1-1 0,0 0 0,1 1 1,0-1-1,1 0 0,0-1 0,0 1 1,1 0-1,-1 0 0,1-1 0,0 1-6,-9 0 0,1-1 0,1 1 1,0-1-1,1 0 0,0 0 1,1 0-1,0 0 0,0-1 1,1 1-1,0-1 0,0 1 1,0-1-1,1 1 0,0 0 1,0-1-1,0 1 0,0 0 1,0-1-1,1 1 0,-1 0 1,0 1-1,0-1 0,0 1 1,0-1-1,-1 2 0,0-1 0,0 0 0,1 0 1,-1 1-1,1-1 0,0 1 0,1-1 0,-1 1 1,1 0-1,-1 0 0,1 0 0,-1 0 0,1 0 1,-1 0-1,1 0 0,-1 0 0,0 0 0,0 1 1,-1-1-1,0 0 0,0 0 0,0 0 1,-1 1-1,0-1 0,0 0-2,2 0 0,0 0 0,0 0 0,-1 0 0,0 0 0,0 0 0,0-1 0,-1 1 0,1 0 0,-1 0 0,0 0 0,-1 0 0,1 0 0,0 0 0,-1 0 0,0 1 0,0-1 0,1 1 0,-1 0 0,-1 0 0,1 1 0,0-1 0,0 1 0,0 0 0,2 1 0,0-1 0,1 1 0,0 0 0,0 1 0,0-1 0,1 1 0,-1 0 0,0 0 0,0 1 0,0-1 0,0 0 0,-2 1 0,1-1 0,-2 1 0,0 0 0,-1-1 0,-1 1 0,-2-1 0,0 1 0,-2-1 0,-1 0 0,-1 0-68,21 0 0,-2 0 1,-1 0-1,-2 0 0,0 0 1,-3 0-1,0 0 1,-2 0-1,-1 0 0,-1 0 1,-1 0-1,-1 0 1,-1 0-1,0 0 0,-2 0 68,14 0 0,0 0 0,0 0 0,-2 0 0,-2 0 0,-1 0 0,-3 0 0,-2 0 0,-4 0 0,-3 0 0,-4 0 169,34 0 0,7 0 0,-4 0 0,-19 0 1,-31 0-1,-45 0-169,-60 0 0,-53 0 0,-33 0 0,-14 0 0,5 0 0,48 0 0,-3 0 0,-3 0 0,-3 0 0,-4 0 0,-3 0 0,-3 0 0,-2 0 0,-4 0 0,-3 0 0,-2 0 0,29 0 0,-1 0 0,-4 0 0,-1 0 0,-2 0 0,-2 0 0,-2 0 0,-1 0 0,-2 0 0,-1 0 0,-1 0 0,-1 0 0,-1 0 0,0 0 0,-1 0 0,0 0 0,-1 0 0,1 0 0,0 0 0,0 0 0,0 0 0,1 0 0,4 0 0,0 0 0,-1 0 0,0 0 0,-1 0 0,0 0 0,-1 0 0,0 0 0,0 0 0,-1 0 0,0 0 0,-1 0 0,1 0 0,-1 0 0,0 0 0,0 0 0,0 0 0,0 0 0,-1 0 0,1 0 0,0 0 0,-1 0 0,1 0 0,0 0 0,0 0 0,5 0 0,0 0 0,0 0 0,0 0 0,-1 0 0,1-1 0,-1 1 0,0 0 0,1 0 0,-1-1 0,0 1 0,0 0 0,-1 0 0,1 0 0,0-1 0,0 1 0,0 0 0,-1 0 0,1 0 0,0 0 0,-1 0 0,1 1 0,0-1 0,-1 0 0,1 1 0,0 0 0,0-1 0,-1 1 0,0 0 0,0 0 0,0 0 0,-1 0 0,0 1 0,0-1 0,0 0 0,0 1 0,0-1 0,0 1 0,0-1 0,0 1 0,0 0 0,0 0 0,1-1 0,0 1 0,0 0 0,1 0 0,0 0 0,0 0 0,1 0 0,0 0 0,1-1 0,1 1 0,0 0 0,1 0 0,-11 0 0,1 0 0,1 0 0,0 0 0,0 0 0,1 0 0,0 0 0,0 0 0,1 0 0,1 0 0,0 1 0,0-1 0,1 0 0,0 1 0,1-1 0,0 1 0,1-1 0,1 1 0,0 1 0,0-1 0,1 0 0,1 1-57,-8 0 1,-1 0-1,1 1 1,0 0 0,0-1-1,1 1 1,0 1 0,1-1-1,1 0 1,1 1 0,1-1-1,2 1 1,0 0 0,3 0-1,1 0 1,1 0 0,3 0-1,2 0 57,-20 2 0,2 0 0,2 0 0,2 0 0,2 0 0,3 1 0,2 0 0,3 0 0,4 0 0,2 1 0,5 1 169,-27 3 0,-5-2 0,6 2 0,14 1 1,25 4-1,34 4-169,56 30 0,13-36 0,23-4 0,18-5 0,15-3 0,11-3 0,8-1 0,5-2 0,1 0 0,-3 0 0,-6 1 0,-22 1 0,2-2 0,2 0 0,0-1 0,3 0 0,0-1 0,3 0 0,0 0 0,2-1 0,2 0 0,1 0 0,2 0 0,1-1 0,2 1 0,1 0 4,-22 1 1,2 0 0,2 0 0,0 0-1,2 0 1,2 0 0,0-1 0,1 1 0,2 0-1,0-1 1,1 0 0,0 1 0,2-1 0,-1 0-1,1 0 1,0-1 0,0 1 0,1-1 0,-1 0-1,0 1 1,0-2 0,-1 1 0,0 0 0,-1-1-3,-4 0 0,0 0 0,0-1 0,1 1 1,-1-2-1,1 1 0,0 0 0,0-1 0,1 0 1,-1 0-1,0 0 0,1 0 0,-1-1 0,1 1 1,0 0-1,0 0 0,0 0 0,-1 0 0,1 0 1,0 0-1,0 0 0,0 1 0,-1 0 1,1 0-1,-1 1 0,1 0 0,-1 0 0,1 0 0,0 1 0,1 0 1,-1 0-1,1 1 0,-1-1 0,1 1 1,-1 0-1,1 0 0,0 0 0,-1 0 0,1 0 1,-1 0-1,0 0 0,0 0 0,0 0 1,0 0-1,-1 0 0,0 0 0,0-1 0,-1 1 1,0-1-1,0 0 0,-1-1 0,0 0 0,5 0 1,0-1-1,0 0 1,0-1-1,0 0 1,-1 0-1,0-1 1,0 0-1,0 1 1,-1-1-1,0 0 1,0 0-1,-1 1 1,0-1-1,-1 1 1,0 0-1,0 1 1,-2 0 0,1 0-1,-2 1 1,1 1-1,-2 0 1,0 1-3,12 0 0,-1 1 0,1 1 0,-1 0 0,0 1 0,0 1 0,-2 0 0,0 0 0,-1 1 0,0 0 0,-2 0 0,-1-1 0,-2 1 0,0-1 0,-3 0 0,0 0 0,-3-1 0,-1-1-55,14-1 1,-2 0 0,-2-1 0,-2 0 0,-1 0-1,-2-1 1,-2 1 0,-2 0 0,-2 0 0,-1 1 0,-2 0-1,-3 1 62,31 1 0,1 0 0,-1 1 1,-7 1-1,-9-1 0,-14 1 0,-19-1 1,33 0-8,-129 0 0,-50 0 0,-28 0 0,-3 0 0,43 0 0,-7 0 0,-5 0 0,-4 0 0,-6 0 0,-2 0 0,-5 0 0,-1 0 0,-3 0 0,-2 0 0,0 0 0,22 0 0,-2 0 0,-2 0 0,-2 0 0,-2 0 0,-2 0 0,-1 0 0,-1 0 0,-2 0 0,-1 0 0,-1 0 0,0 0 0,-1 0 0,-1 0 0,-1 0 0,1 0 0,-1 0 0,1 0 0,-1 0 0,12 0 0,-2 0 0,0 0 0,0 0 0,-2-1 0,0 1 0,-1 0 0,0 0 0,0-1 0,-1 1 0,-1 0 0,0-1 0,0 1 0,0 0 0,0 0 0,-1 0 0,1 0 0,-1 0 0,1 0 0,-1 1 0,1-1 0,0 1 0,0-1 0,1 1 0,-2 0 0,0 0 0,0 0 0,0 1 0,0-1 0,0 1 0,-1-1 0,1 1 0,0 0 0,-1-1 0,1 1 0,-1 0 0,0 0 0,1 0 0,-1 0 0,0 0 0,0 0 0,0 1 0,1-1 0,-1 0 0,0 0 0,0 0 0,0 0 0,-1 0 0,4 0 0,-1 0 0,0 0 0,-1-1 0,1 1 0,-2 0 0,1 0 0,0-1 0,-1 1 0,1 0 0,0 0 0,-1 0 0,1 0 0,0 0 0,1 0 0,-1 0 0,1 0 0,1 0 0,0 1 0,1-1 0,0 1 0,1 0 0,0-1 0,1 1 0,2 1-13,-12-1 1,1 1-1,0 1 1,0-1-1,1 0 1,1 1-1,0-1 1,0 1-1,1 0 1,1 0-1,0 0 1,1 0-1,1 0 1,0 1 0,2-1-1,0 0 1,0 0-1,2 1 1,1-1-1,0 0 13,-12 1 0,1 1 0,-1-1 0,2 1 0,0 0 0,1-1 0,2 1 0,0 0 0,3 0 0,0-1 0,3 1 0,1-1 0,3 0 0,1 0 0,3 0 0,-27 0 0,-8-3 0,-3 0 0,2-1 0,9 1 0,15 2 0,18 2 0,26 3 0,30 5 247,58 27-247,7-29 0,21-7 0,16-4 0,14-3 0,10-3 0,7-1 0,2 0 0,1 1 0,-5 2 14,-27 3 0,3-1 1,2 0-1,2 0 0,2 1 1,2-1-1,1 0 0,2 0 1,2 1-1,1-1 0,1 0 1,1 0-1,2-1 1,0 1-1,1-1 0,1 0-4,-14 1 0,1-2 0,1 1 0,2-1 0,1 1 0,1-1 0,1 0 0,1 0 0,1 0 0,1-1 0,0 1 0,1 0 0,0 0 0,1-1 0,-1 1 0,1 0 0,0 0 0,0 0 0,-1 0 0,1 0 0,-1 0 0,-1 1 0,0 0-10,-3-1 0,0 2 0,1-1 0,-1 0 0,0 1 0,1-1 0,-1 1 0,1 0 0,0-1 0,0 1 0,-1 0 0,1 0 0,0 0 0,1 0 0,-1 0 0,0-1 0,1 1 0,-1 0 0,1-1 0,0 1 0,0-1 0,0 1 0,0-1 0,0 0 0,0 0 0,-1-1 0,2 1 0,-1-1 0,1 1 0,0-1 0,0 0 0,1 0 0,0 0 0,-1 0 0,1 0 0,0 0 0,-1 0 0,1-1 0,-1 1 0,0 0 0,0 0 0,0 1 0,-1-1 0,0 0 0,0 1 0,-2-1 0,1 1 0,-1 0 0,-1 0 0,5 0 0,0 0 0,0 1 0,0 0 0,-1-1 0,1 1 0,-2 0 0,1 0 0,-1 0 0,0 0 0,0 0 0,-1 1 0,-1-1 0,1 0 0,-2 1 0,1-1 0,-1 0 0,-1 0 0,-1 1 0,1-1 0,-2 0 0,0 0 0,8 0 0,1 0 0,-1 0 0,0 0 0,0 0 0,-1 0 0,-1 0 0,0 0 0,-1 0 0,0 0 0,-2 0 0,-1 0 0,-1 0 0,-1 0 0,-2 0 0,-2 0 0,0 0 0,-3 0 0,15 0 0,-1 0 0,-2 0 1,-1 0-1,-3 0 0,-1 0 1,-2 0-1,-1 0 0,-3 0 1,-1 0-1,-2 0 0,-2 0 0,36 0 0,10 0 0,1 0 0,-10 0 0,-21 0 0,-32 0 0,-42 0 0,-70 0 0,-62 0 0,-18 0 0,58 0 0,-6 0 0,-7 0 0,-4 0 0,-6 0 0,-3 0 0,-4 0 0,-3 0 0,-3 0 0,-1 0 0,24 0 0,-3 0 0,-3 0 0,-2 0 0,-2 0 0,-2 0 0,-2 0 0,-1 0 0,-3 0 0,0 0 0,-2 0 0,0 0 0,-1 0 0,-1 0 0,-1 0 0,1 0 0,-1 0 0,1 0 0,0 0 0,10 0 0,-1 0 0,-1 0 0,0-1 0,-1 1 0,-1 0 0,0 0 0,-1-1 0,0 1 0,-1 0 0,-1 0 0,1-1 0,-1 1 0,-1 0 0,1 0 0,-1 0 0,0 0 0,0 0 0,0 0 0,-1 1 0,1-1 0,0 0 0,0 1 0,0 0 0,4 0 0,-1 0 0,1 0 0,-1 0 0,0 0 0,-1 0 0,1 0 0,-1 0 0,0 0 0,0 1 0,0-1 0,-1 1 0,1-1 0,-1 1 0,1 0 0,-1-1 0,1 1 0,-1 0 0,0 0 0,1 0 0,-1 1 0,1-1 0,-1 0 0,1 1 0,0-1 0,0 1 0,0 0 0,-1-1 0,1 1 0,-1 1 0,0-1 0,-1 0 0,1 0 0,0 1 0,-1-1 0,1 1 0,0 0 0,-1 0 0,1-1 0,0 1 0,0 0 0,1 0 0,0 0 0,0 0 0,0 0 0,1 1 0,0-1 0,1 0 0,0 0 0,1 0 0,1 0 0,0 0 0,-8 1 0,1-1 0,0 1 0,0-1 0,1 1 0,0-1 0,0 0 0,1 1 0,0-1 0,1 1 0,0 0 0,0-1 0,1 1 0,1 0 0,0 0 0,1 0 0,0 0 0,1 1 0,0-1 0,1 1 0,1 0 0,1 0 0,-13 1 0,0 1 0,0 0 0,0 0 0,1 1 0,1 0 0,0 0 0,2 0 0,0 0 0,2 0 0,1 0 0,1 0 0,2-1 0,2 0 0,2-1 0,2 0 0,2-1 15,-22 1 1,1-1-1,3-1 1,2-1-1,3 0 1,3 0-1,3 0 1,3 1-1,3 2 1,3 1-16,-26 5 0,-8 3 0,5 0 0,17 0 0,29-1 0,43-5 34,57-4 0,49-4 1,32-2-1,13 1 1,-5 1-4,-45 0 0,4 2 0,2 0 1,4 0-1,4 1 0,2 0 1,2-1-1,4 1 0,2-2 1,3 1-1,2-1-23,-22-2 1,2 0-1,3 1 1,2-1 0,2-1-1,2 1 1,1-1 0,2 0-1,2 0 1,0 0-1,2 0 1,0 0 0,1-1-1,1 0 1,0 1 0,-1-1-1,1 0 1,0 0-1,-1 0 1,-1 1-7,-5-1 1,1 0-1,0 0 1,0 0-1,2 0 1,-1 0-1,1 0 1,0 0-1,1-1 1,0 1-1,0-1 1,1 1-1,-1-1 1,1 0-1,0 0 1,0 0-1,1 0 1,-1-1-1,0 0 1,0 0-1,0 0 1,0-1-1,0 1-2,-3-1 0,1-1 0,0 1 0,0-1 0,0 0 0,1 0 0,0 0 0,0-1 0,0 1 0,-1-1 0,1 0 0,0 0 0,0-1 0,0 1 0,0 0 0,-1-1 0,1 1 0,-1-1 0,0 1 0,0-1 0,-1 1 0,0-1 0,0 0 0,-1 1 0,5-1 0,-1 1 0,1-1 0,-1 0 0,1 0 0,-1 0 0,0 1 0,0-1 0,0 0 0,0 0 0,-1 0 0,0-1 0,0 1 0,-1 0 0,0-1 0,-1 1 0,0-1 0,-1 0 0,0 0 0,-1 0 0,0-1 0,-1 1-22,5-1 1,-1-1 0,1 0-1,-2 0 1,1-1 0,-1 0 0,-1 0-1,0 0 1,0 0 0,-1 0 0,-1 0-1,-1 0 1,0 1 0,0 0-1,-2 0 1,0 0 0,-1 1 0,-1 0-1,-1 1-32,15-1 1,-1 0 0,0 1 0,-2 0 0,0 0-1,-2 1 1,0 0 0,-1 1 0,-2-1 0,-1 1 0,-1 0-1,-2 1 1,-1-1 0,-2 1-42,14 0 0,-3 0 0,-1 0 1,-1 1-1,-2 0 0,-3 1 1,-1-1-1,-2 0 0,-2 0 1,-2-1-144,12-1 0,-2 0 1,-2-1-1,-4 0 1,-3 0-1,-2 2 1,-4 0 237,25 4 0,-5 3 0,-8-2 0,-8-11 0,-14-14 0,-7-7 0,-7 3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7F7474-B132-ED44-9A42-F8526DDFBFF7}" type="datetimeFigureOut">
              <a:rPr lang="en-US" smtClean="0"/>
              <a:t>2/12/2020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D2021E-CE99-BE4D-9FE7-655A6FD8D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28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BD2021E-CE99-BE4D-9FE7-655A6FD8D90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5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923F103-BC34-4FE4-A40E-EDDEECFDA5D0}" type="datetimeFigureOut">
              <a:rPr lang="en-US" dirty="0"/>
              <a:pPr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53086D93-FCAC-47E0-A2EE-787E62CA814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CDA879A6-0FD0-4734-A311-86BFCA472E6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2BE451C3-0FF4-47C4-B829-773ADF60F88C}" type="datetimeFigureOut">
              <a:rPr lang="en-US" dirty="0"/>
              <a:t>2/12/2020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2FAA52-E471-874C-8D9A-615658A01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What we have done since we last met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2033888-2DAB-C24C-8372-8577E98EE1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Freeman team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181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56981798-4550-46DA-9172-4846E2FB6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D82EB7D3-3AD8-4ED1-9E1A-2906E1463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DF49F9-74AF-764D-B2CD-137369D07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1241266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Formed our motley crew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0DBCEE5-1210-A047-9FA5-B64157DCDF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28" r="14256" b="1"/>
          <a:stretch/>
        </p:blipFill>
        <p:spPr>
          <a:xfrm>
            <a:off x="5120117" y="461681"/>
            <a:ext cx="6585549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1" name="Freeform 5">
            <a:extLst>
              <a:ext uri="{FF2B5EF4-FFF2-40B4-BE49-F238E27FC236}">
                <a16:creationId xmlns:a16="http://schemas.microsoft.com/office/drawing/2014/main" xmlns="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77211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3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2668F1A4-6DBB-4F0B-A679-6EE5483638F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B8DBF1C0-B8F1-4AAC-8704-256BA0E9D6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>
            <a:off x="0" y="794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F80744D-5AFA-B040-8475-4CE02AE24E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35000"/>
          </a:blip>
          <a:srcRect t="8385" r="-1" b="12576"/>
          <a:stretch/>
        </p:blipFill>
        <p:spPr>
          <a:xfrm>
            <a:off x="474133" y="474133"/>
            <a:ext cx="11243734" cy="590973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918EAA-9995-2949-A688-DD04C1AB8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4" y="2099733"/>
            <a:ext cx="8827245" cy="26776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rgbClr val="FFFFFF"/>
                </a:solidFill>
              </a:rPr>
              <a:t>In centre and satellite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B70F7E59-C971-4F55-8E3A-1E583B65FCB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84001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AC9DD35-40A9-E44C-A9BA-7C57EDDBE1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GB" sz="54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Patient input</a:t>
            </a:r>
            <a:endParaRPr lang="en-US" sz="5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5A657F0-42F3-40D3-BC75-7DA1F5C6A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94FF68-7A60-47B7-AB98-1674FC7F2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42B4F8D7-4E9C-45EF-9072-1AF32CEF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3ECBDDDB-593C-40F0-8E80-AA75798EE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0B62636-945D-F546-BB48-0407E6B1F0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285178"/>
            <a:ext cx="6443180" cy="428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8376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6503EB0F-2257-4A3E-A73B-E1DE769B45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77012B2A-0D78-433A-8C68-8889D3DCDD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119D0202-ED3F-47CC-90E9-4E963BCDAB9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70D6F2B-93AF-47D6-9378-5E54BE0AC6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56981798-4550-46DA-9172-4846E2FB66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D82EB7D3-3AD8-4ED1-9E1A-2906E14635E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flipH="1">
            <a:off x="423335" y="404829"/>
            <a:ext cx="4478865" cy="605367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D8B21F-A77D-8A43-8EED-DF89E1CD0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110" y="1241266"/>
            <a:ext cx="4089633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>
                <a:solidFill>
                  <a:schemeClr val="tx2"/>
                </a:solidFill>
              </a:rPr>
              <a:t>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8227F71-7872-7B44-BA84-BC9F9249E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64" r="17817" b="-1"/>
          <a:stretch/>
        </p:blipFill>
        <p:spPr>
          <a:xfrm>
            <a:off x="5120117" y="461681"/>
            <a:ext cx="6585549" cy="5934638"/>
          </a:xfrm>
          <a:custGeom>
            <a:avLst/>
            <a:gdLst>
              <a:gd name="connsiteX0" fmla="*/ 225406 w 6585549"/>
              <a:gd name="connsiteY0" fmla="*/ 0 h 5934638"/>
              <a:gd name="connsiteX1" fmla="*/ 6585549 w 6585549"/>
              <a:gd name="connsiteY1" fmla="*/ 0 h 5934638"/>
              <a:gd name="connsiteX2" fmla="*/ 6585549 w 6585549"/>
              <a:gd name="connsiteY2" fmla="*/ 5934638 h 5934638"/>
              <a:gd name="connsiteX3" fmla="*/ 226600 w 6585549"/>
              <a:gd name="connsiteY3" fmla="*/ 5934638 h 5934638"/>
              <a:gd name="connsiteX4" fmla="*/ 214529 w 6585549"/>
              <a:gd name="connsiteY4" fmla="*/ 5856373 h 5934638"/>
              <a:gd name="connsiteX5" fmla="*/ 203238 w 6585549"/>
              <a:gd name="connsiteY5" fmla="*/ 5780097 h 5934638"/>
              <a:gd name="connsiteX6" fmla="*/ 191320 w 6585549"/>
              <a:gd name="connsiteY6" fmla="*/ 5689292 h 5934638"/>
              <a:gd name="connsiteX7" fmla="*/ 177049 w 6585549"/>
              <a:gd name="connsiteY7" fmla="*/ 5581536 h 5934638"/>
              <a:gd name="connsiteX8" fmla="*/ 161995 w 6585549"/>
              <a:gd name="connsiteY8" fmla="*/ 5462279 h 5934638"/>
              <a:gd name="connsiteX9" fmla="*/ 146156 w 6585549"/>
              <a:gd name="connsiteY9" fmla="*/ 5327888 h 5934638"/>
              <a:gd name="connsiteX10" fmla="*/ 129376 w 6585549"/>
              <a:gd name="connsiteY10" fmla="*/ 5181389 h 5934638"/>
              <a:gd name="connsiteX11" fmla="*/ 112596 w 6585549"/>
              <a:gd name="connsiteY11" fmla="*/ 5022177 h 5934638"/>
              <a:gd name="connsiteX12" fmla="*/ 95503 w 6585549"/>
              <a:gd name="connsiteY12" fmla="*/ 4852675 h 5934638"/>
              <a:gd name="connsiteX13" fmla="*/ 79664 w 6585549"/>
              <a:gd name="connsiteY13" fmla="*/ 4669854 h 5934638"/>
              <a:gd name="connsiteX14" fmla="*/ 64453 w 6585549"/>
              <a:gd name="connsiteY14" fmla="*/ 4478558 h 5934638"/>
              <a:gd name="connsiteX15" fmla="*/ 50652 w 6585549"/>
              <a:gd name="connsiteY15" fmla="*/ 4276365 h 5934638"/>
              <a:gd name="connsiteX16" fmla="*/ 37480 w 6585549"/>
              <a:gd name="connsiteY16" fmla="*/ 4065697 h 5934638"/>
              <a:gd name="connsiteX17" fmla="*/ 25091 w 6585549"/>
              <a:gd name="connsiteY17" fmla="*/ 3845949 h 5934638"/>
              <a:gd name="connsiteX18" fmla="*/ 20700 w 6585549"/>
              <a:gd name="connsiteY18" fmla="*/ 3733351 h 5934638"/>
              <a:gd name="connsiteX19" fmla="*/ 15838 w 6585549"/>
              <a:gd name="connsiteY19" fmla="*/ 3618331 h 5934638"/>
              <a:gd name="connsiteX20" fmla="*/ 11291 w 6585549"/>
              <a:gd name="connsiteY20" fmla="*/ 3501495 h 5934638"/>
              <a:gd name="connsiteX21" fmla="*/ 8311 w 6585549"/>
              <a:gd name="connsiteY21" fmla="*/ 3384054 h 5934638"/>
              <a:gd name="connsiteX22" fmla="*/ 5645 w 6585549"/>
              <a:gd name="connsiteY22" fmla="*/ 3264191 h 5934638"/>
              <a:gd name="connsiteX23" fmla="*/ 2822 w 6585549"/>
              <a:gd name="connsiteY23" fmla="*/ 3143118 h 5934638"/>
              <a:gd name="connsiteX24" fmla="*/ 941 w 6585549"/>
              <a:gd name="connsiteY24" fmla="*/ 3019623 h 5934638"/>
              <a:gd name="connsiteX25" fmla="*/ 941 w 6585549"/>
              <a:gd name="connsiteY25" fmla="*/ 2894918 h 5934638"/>
              <a:gd name="connsiteX26" fmla="*/ 0 w 6585549"/>
              <a:gd name="connsiteY26" fmla="*/ 2769001 h 5934638"/>
              <a:gd name="connsiteX27" fmla="*/ 941 w 6585549"/>
              <a:gd name="connsiteY27" fmla="*/ 2641874 h 5934638"/>
              <a:gd name="connsiteX28" fmla="*/ 2822 w 6585549"/>
              <a:gd name="connsiteY28" fmla="*/ 2512931 h 5934638"/>
              <a:gd name="connsiteX29" fmla="*/ 4547 w 6585549"/>
              <a:gd name="connsiteY29" fmla="*/ 2383988 h 5934638"/>
              <a:gd name="connsiteX30" fmla="*/ 8311 w 6585549"/>
              <a:gd name="connsiteY30" fmla="*/ 2253229 h 5934638"/>
              <a:gd name="connsiteX31" fmla="*/ 12232 w 6585549"/>
              <a:gd name="connsiteY31" fmla="*/ 2121259 h 5934638"/>
              <a:gd name="connsiteX32" fmla="*/ 16779 w 6585549"/>
              <a:gd name="connsiteY32" fmla="*/ 1989289 h 5934638"/>
              <a:gd name="connsiteX33" fmla="*/ 23209 w 6585549"/>
              <a:gd name="connsiteY33" fmla="*/ 1856108 h 5934638"/>
              <a:gd name="connsiteX34" fmla="*/ 30893 w 6585549"/>
              <a:gd name="connsiteY34" fmla="*/ 1721716 h 5934638"/>
              <a:gd name="connsiteX35" fmla="*/ 38264 w 6585549"/>
              <a:gd name="connsiteY35" fmla="*/ 1586720 h 5934638"/>
              <a:gd name="connsiteX36" fmla="*/ 47673 w 6585549"/>
              <a:gd name="connsiteY36" fmla="*/ 1451723 h 5934638"/>
              <a:gd name="connsiteX37" fmla="*/ 58964 w 6585549"/>
              <a:gd name="connsiteY37" fmla="*/ 1314910 h 5934638"/>
              <a:gd name="connsiteX38" fmla="*/ 70255 w 6585549"/>
              <a:gd name="connsiteY38" fmla="*/ 1179913 h 5934638"/>
              <a:gd name="connsiteX39" fmla="*/ 83271 w 6585549"/>
              <a:gd name="connsiteY39" fmla="*/ 1042495 h 5934638"/>
              <a:gd name="connsiteX40" fmla="*/ 97542 w 6585549"/>
              <a:gd name="connsiteY40" fmla="*/ 904471 h 5934638"/>
              <a:gd name="connsiteX41" fmla="*/ 112596 w 6585549"/>
              <a:gd name="connsiteY41" fmla="*/ 768263 h 5934638"/>
              <a:gd name="connsiteX42" fmla="*/ 130160 w 6585549"/>
              <a:gd name="connsiteY42" fmla="*/ 630240 h 5934638"/>
              <a:gd name="connsiteX43" fmla="*/ 148978 w 6585549"/>
              <a:gd name="connsiteY43" fmla="*/ 492821 h 5934638"/>
              <a:gd name="connsiteX44" fmla="*/ 167640 w 6585549"/>
              <a:gd name="connsiteY44" fmla="*/ 354798 h 5934638"/>
              <a:gd name="connsiteX45" fmla="*/ 189438 w 6585549"/>
              <a:gd name="connsiteY45" fmla="*/ 217380 h 5934638"/>
              <a:gd name="connsiteX46" fmla="*/ 211706 w 6585549"/>
              <a:gd name="connsiteY46" fmla="*/ 80567 h 59346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6585549" h="5934638">
                <a:moveTo>
                  <a:pt x="225406" y="0"/>
                </a:moveTo>
                <a:lnTo>
                  <a:pt x="6585549" y="0"/>
                </a:lnTo>
                <a:lnTo>
                  <a:pt x="6585549" y="5934638"/>
                </a:lnTo>
                <a:lnTo>
                  <a:pt x="226600" y="5934638"/>
                </a:lnTo>
                <a:lnTo>
                  <a:pt x="214529" y="5856373"/>
                </a:lnTo>
                <a:lnTo>
                  <a:pt x="203238" y="5780097"/>
                </a:lnTo>
                <a:lnTo>
                  <a:pt x="191320" y="5689292"/>
                </a:lnTo>
                <a:lnTo>
                  <a:pt x="177049" y="5581536"/>
                </a:lnTo>
                <a:lnTo>
                  <a:pt x="161995" y="5462279"/>
                </a:lnTo>
                <a:lnTo>
                  <a:pt x="146156" y="5327888"/>
                </a:lnTo>
                <a:lnTo>
                  <a:pt x="129376" y="5181389"/>
                </a:lnTo>
                <a:lnTo>
                  <a:pt x="112596" y="5022177"/>
                </a:lnTo>
                <a:lnTo>
                  <a:pt x="95503" y="4852675"/>
                </a:lnTo>
                <a:lnTo>
                  <a:pt x="79664" y="4669854"/>
                </a:lnTo>
                <a:lnTo>
                  <a:pt x="64453" y="4478558"/>
                </a:lnTo>
                <a:lnTo>
                  <a:pt x="50652" y="4276365"/>
                </a:lnTo>
                <a:lnTo>
                  <a:pt x="37480" y="4065697"/>
                </a:lnTo>
                <a:lnTo>
                  <a:pt x="25091" y="3845949"/>
                </a:lnTo>
                <a:lnTo>
                  <a:pt x="20700" y="3733351"/>
                </a:lnTo>
                <a:lnTo>
                  <a:pt x="15838" y="3618331"/>
                </a:lnTo>
                <a:lnTo>
                  <a:pt x="11291" y="3501495"/>
                </a:lnTo>
                <a:lnTo>
                  <a:pt x="8311" y="3384054"/>
                </a:lnTo>
                <a:lnTo>
                  <a:pt x="5645" y="3264191"/>
                </a:lnTo>
                <a:lnTo>
                  <a:pt x="2822" y="3143118"/>
                </a:lnTo>
                <a:lnTo>
                  <a:pt x="941" y="3019623"/>
                </a:lnTo>
                <a:lnTo>
                  <a:pt x="941" y="2894918"/>
                </a:lnTo>
                <a:lnTo>
                  <a:pt x="0" y="2769001"/>
                </a:lnTo>
                <a:lnTo>
                  <a:pt x="941" y="2641874"/>
                </a:lnTo>
                <a:lnTo>
                  <a:pt x="2822" y="2512931"/>
                </a:lnTo>
                <a:lnTo>
                  <a:pt x="4547" y="2383988"/>
                </a:lnTo>
                <a:lnTo>
                  <a:pt x="8311" y="2253229"/>
                </a:lnTo>
                <a:lnTo>
                  <a:pt x="12232" y="2121259"/>
                </a:lnTo>
                <a:lnTo>
                  <a:pt x="16779" y="1989289"/>
                </a:lnTo>
                <a:lnTo>
                  <a:pt x="23209" y="1856108"/>
                </a:lnTo>
                <a:lnTo>
                  <a:pt x="30893" y="1721716"/>
                </a:lnTo>
                <a:lnTo>
                  <a:pt x="38264" y="1586720"/>
                </a:lnTo>
                <a:lnTo>
                  <a:pt x="47673" y="1451723"/>
                </a:lnTo>
                <a:lnTo>
                  <a:pt x="58964" y="1314910"/>
                </a:lnTo>
                <a:lnTo>
                  <a:pt x="70255" y="1179913"/>
                </a:lnTo>
                <a:lnTo>
                  <a:pt x="83271" y="1042495"/>
                </a:lnTo>
                <a:lnTo>
                  <a:pt x="97542" y="904471"/>
                </a:lnTo>
                <a:lnTo>
                  <a:pt x="112596" y="768263"/>
                </a:lnTo>
                <a:lnTo>
                  <a:pt x="130160" y="630240"/>
                </a:lnTo>
                <a:lnTo>
                  <a:pt x="148978" y="492821"/>
                </a:lnTo>
                <a:lnTo>
                  <a:pt x="167640" y="354798"/>
                </a:lnTo>
                <a:lnTo>
                  <a:pt x="189438" y="217380"/>
                </a:lnTo>
                <a:lnTo>
                  <a:pt x="211706" y="80567"/>
                </a:lnTo>
                <a:close/>
              </a:path>
            </a:pathLst>
          </a:cu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xmlns="" id="{2D529E20-662F-4915-ACD7-970C026FDB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gray">
          <a:xfrm rot="5677511" flipH="1">
            <a:off x="3545327" y="190332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94867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4091D54B-59AB-4A5E-8E9E-0421BD66D4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547CE62E-FFFD-4A1F-BA78-C3B89C36FCA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xmlns="" id="{AE51FD27-6B6A-4D21-BF22-245DA9BD0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8144315-1C5A-4185-A952-25D98D303D4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83CC08-8E95-8C4A-9046-0A4BC5392F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241266"/>
            <a:ext cx="3161016" cy="3153753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b="0" i="0" kern="120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Ways to make things easier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5A657F0-42F3-40D3-BC75-7DA1F5C6A22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xmlns="" id="{2E94FF68-7A60-47B7-AB98-1674FC7F2D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>
              <a:extLst>
                <a:ext uri="{FF2B5EF4-FFF2-40B4-BE49-F238E27FC236}">
                  <a16:creationId xmlns:a16="http://schemas.microsoft.com/office/drawing/2014/main" xmlns="" id="{42B4F8D7-4E9C-45EF-9072-1AF32CEF71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xmlns="" id="{3ECBDDDB-593C-40F0-8E80-AA75798EE4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4C63F67-86A0-2441-B56C-D1F1DD5EDD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974" y="1114621"/>
            <a:ext cx="4628758" cy="4628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003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A018B9-2191-8940-BAA6-CDCEC31F97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2816" y="933909"/>
            <a:ext cx="7677202" cy="4990181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:aink="http://schemas.microsoft.com/office/drawing/2016/ink" xmlns="" Requires="p14 aink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B5136AE-684E-3F49-B870-089BE41A1BF5}"/>
                  </a:ext>
                </a:extLst>
              </p14:cNvPr>
              <p14:cNvContentPartPr/>
              <p14:nvPr/>
            </p14:nvContentPartPr>
            <p14:xfrm>
              <a:off x="2078466" y="4675515"/>
              <a:ext cx="6686280" cy="767342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xmlns:aink="http://schemas.microsoft.com/office/drawing/2016/ink" xmlns:p14="http://schemas.microsoft.com/office/powerpoint/2010/main" id="{0B5136AE-684E-3F49-B870-089BE41A1BF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47866" y="4644908"/>
                <a:ext cx="6747840" cy="828557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791CFCF-0F0F-A945-AC70-F26CB44FB5E7}"/>
              </a:ext>
            </a:extLst>
          </p:cNvPr>
          <p:cNvSpPr txBox="1"/>
          <p:nvPr/>
        </p:nvSpPr>
        <p:spPr>
          <a:xfrm>
            <a:off x="5180466" y="25157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7B159C-F812-4644-BF9B-D994EE4CAB50}"/>
              </a:ext>
            </a:extLst>
          </p:cNvPr>
          <p:cNvSpPr txBox="1"/>
          <p:nvPr/>
        </p:nvSpPr>
        <p:spPr>
          <a:xfrm>
            <a:off x="5180466" y="2515734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EA3C6795-57E4-094F-BEC5-C4AF0304E16B}"/>
              </a:ext>
            </a:extLst>
          </p:cNvPr>
          <p:cNvSpPr txBox="1"/>
          <p:nvPr/>
        </p:nvSpPr>
        <p:spPr>
          <a:xfrm>
            <a:off x="1391241" y="544285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5AB3264-83CC-2B4D-BF8C-B16BBC7D1685}"/>
              </a:ext>
            </a:extLst>
          </p:cNvPr>
          <p:cNvSpPr txBox="1"/>
          <p:nvPr/>
        </p:nvSpPr>
        <p:spPr>
          <a:xfrm rot="257796" flipH="1">
            <a:off x="3454766" y="6156285"/>
            <a:ext cx="309359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MAGIC</a:t>
            </a:r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0624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</Words>
  <Application>Microsoft Office PowerPoint</Application>
  <PresentationFormat>Custom</PresentationFormat>
  <Paragraphs>9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Ion Boardroom</vt:lpstr>
      <vt:lpstr>What we have done since we last met</vt:lpstr>
      <vt:lpstr>Formed our motley crew</vt:lpstr>
      <vt:lpstr>In centre and satellite </vt:lpstr>
      <vt:lpstr>Patient input</vt:lpstr>
      <vt:lpstr>Data</vt:lpstr>
      <vt:lpstr>Ways to make things easier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we have done since we last met</dc:title>
  <dc:creator>Emma Montgomery</dc:creator>
  <cp:lastModifiedBy>Beth Crosby</cp:lastModifiedBy>
  <cp:revision>2</cp:revision>
  <dcterms:created xsi:type="dcterms:W3CDTF">2020-01-28T13:07:27Z</dcterms:created>
  <dcterms:modified xsi:type="dcterms:W3CDTF">2020-02-12T16:03:38Z</dcterms:modified>
</cp:coreProperties>
</file>