
<file path=[Content_Types].xml><?xml version="1.0" encoding="utf-8"?>
<Types xmlns="http://schemas.openxmlformats.org/package/2006/content-types">
  <Default Extension="pdf" ContentType="image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7"/>
  </p:handoutMasterIdLst>
  <p:sldIdLst>
    <p:sldId id="263" r:id="rId2"/>
    <p:sldId id="259" r:id="rId3"/>
    <p:sldId id="262" r:id="rId4"/>
    <p:sldId id="261" r:id="rId5"/>
    <p:sldId id="260" r:id="rId6"/>
  </p:sldIdLst>
  <p:sldSz cx="9144000" cy="6858000" type="screen4x3"/>
  <p:notesSz cx="67818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4EBA-5BA0-48D5-A30A-BCC575F6671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1CA3B-AE8C-43B3-9917-C0D8F543AD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98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B8841B0-AE66-42EA-848A-97827FE5BD5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A8D781-C93D-41A2-A5EE-BE1DBD442A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841B0-AE66-42EA-848A-97827FE5BD5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8D781-C93D-41A2-A5EE-BE1DBD442A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841B0-AE66-42EA-848A-97827FE5BD5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8D781-C93D-41A2-A5EE-BE1DBD442A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841B0-AE66-42EA-848A-97827FE5BD5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8D781-C93D-41A2-A5EE-BE1DBD442A6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841B0-AE66-42EA-848A-97827FE5BD5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8D781-C93D-41A2-A5EE-BE1DBD442A6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841B0-AE66-42EA-848A-97827FE5BD5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8D781-C93D-41A2-A5EE-BE1DBD442A6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841B0-AE66-42EA-848A-97827FE5BD5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8D781-C93D-41A2-A5EE-BE1DBD442A6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841B0-AE66-42EA-848A-97827FE5BD5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8D781-C93D-41A2-A5EE-BE1DBD442A6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8841B0-AE66-42EA-848A-97827FE5BD5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8D781-C93D-41A2-A5EE-BE1DBD442A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B8841B0-AE66-42EA-848A-97827FE5BD5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A8D781-C93D-41A2-A5EE-BE1DBD442A6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B8841B0-AE66-42EA-848A-97827FE5BD5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A8D781-C93D-41A2-A5EE-BE1DBD442A6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B8841B0-AE66-42EA-848A-97827FE5BD55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A8D781-C93D-41A2-A5EE-BE1DBD442A6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MAGIC @ </a:t>
            </a:r>
            <a:br>
              <a:rPr lang="en-US" dirty="0" smtClean="0"/>
            </a:br>
            <a:r>
              <a:rPr lang="en-US" dirty="0" smtClean="0"/>
              <a:t>South Tees Hospitals NHS Foundation Trust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Sandhya Kummanadil</a:t>
            </a:r>
          </a:p>
          <a:p>
            <a:r>
              <a:rPr lang="en-US" dirty="0" smtClean="0"/>
              <a:t>Vascular Access Specialist Nurse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47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787" y="3196319"/>
            <a:ext cx="1096425" cy="1095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7142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Assessment Tool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0" t="16109" r="40810" b="5154"/>
          <a:stretch/>
        </p:blipFill>
        <p:spPr bwMode="auto">
          <a:xfrm>
            <a:off x="3901317" y="24064"/>
            <a:ext cx="5254715" cy="674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8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Assessment Tool (Continued)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8029"/>
            <a:ext cx="8229600" cy="451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3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Nurse Teaching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26994" r="42523" b="4062"/>
          <a:stretch/>
        </p:blipFill>
        <p:spPr bwMode="auto">
          <a:xfrm>
            <a:off x="2411760" y="1268760"/>
            <a:ext cx="4104456" cy="499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8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Stethoscopes For All!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481138"/>
            <a:ext cx="3394471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3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214</TotalTime>
  <Words>24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MAGIC @  South Tees Hospitals NHS Foundation Trust</vt:lpstr>
      <vt:lpstr>New Assessment Tool </vt:lpstr>
      <vt:lpstr>New Assessment Tool (Continued)</vt:lpstr>
      <vt:lpstr>Renal Nurse Teaching</vt:lpstr>
      <vt:lpstr>Stethoscopes For All!</vt:lpstr>
    </vt:vector>
  </TitlesOfParts>
  <Company>South Tees Hospitals NHS Foundation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Kummanadil Sandhya Mathew (RTR) South Tees NHS Trust</dc:creator>
  <cp:lastModifiedBy>Beth Crosby</cp:lastModifiedBy>
  <cp:revision>10</cp:revision>
  <cp:lastPrinted>2020-01-27T11:42:20Z</cp:lastPrinted>
  <dcterms:created xsi:type="dcterms:W3CDTF">2020-01-24T12:34:19Z</dcterms:created>
  <dcterms:modified xsi:type="dcterms:W3CDTF">2020-02-12T16:06:14Z</dcterms:modified>
</cp:coreProperties>
</file>